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0" r:id="rId6"/>
    <p:sldId id="281" r:id="rId7"/>
    <p:sldId id="259" r:id="rId8"/>
    <p:sldId id="260" r:id="rId9"/>
    <p:sldId id="261" r:id="rId10"/>
    <p:sldId id="262" r:id="rId11"/>
    <p:sldId id="264" r:id="rId12"/>
    <p:sldId id="279" r:id="rId13"/>
    <p:sldId id="263" r:id="rId14"/>
    <p:sldId id="282" r:id="rId15"/>
    <p:sldId id="266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互联网海量服务之道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/>
              <a:t>Y</a:t>
            </a:r>
            <a:r>
              <a:rPr lang="en-US" altLang="zh-CN" dirty="0" smtClean="0"/>
              <a:t>u 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onglei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6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意识之三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538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边重构，边生活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3296" y="3573016"/>
            <a:ext cx="541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Google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重构标准：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倍支撑能力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4416279"/>
            <a:ext cx="541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技术人生，足够的勇气，可控前提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5208367"/>
            <a:ext cx="541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保持代码简单性和可维护性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2789021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4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意识之四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82538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干干净净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ss0.bdstatic.com/94oJfD_bAAcT8t7mm9GUKT-xh_/timg?image&amp;quality=100&amp;size=b4000_4000&amp;sec=1480402853&amp;di=20ef81ef88c93ca088ae3cdd33f8322d&amp;src=http://jy.xmist.edu.cn/u/cms/net/201405/041518469kk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4" y="2492896"/>
            <a:ext cx="447511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5.sinaimg.cn/large/a512d876xcdac0b70bbb4&amp;6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33" y="2492896"/>
            <a:ext cx="383343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04018" y="5229199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军营宿舍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每天多花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遵从统一标准和规则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2490" y="5229199"/>
            <a:ext cx="2668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大学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宿舍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每天不花时间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但找东西需要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意识之四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82538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干干净净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521611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“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在我这里是好的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程序库依赖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456804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一个程序员的编程态度，管理有序，是债总要还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708" y="2636912"/>
            <a:ext cx="428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于产品而言，用户真正需要什么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3708" y="3276038"/>
            <a:ext cx="457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于架构而言，满足变化，抽象到位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1130" y="3919973"/>
            <a:ext cx="4133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于代码而言，风格一致，干净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9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意识之四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85319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干干净净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7312" y="2635096"/>
            <a:ext cx="318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温水煮青蛙，破窗原理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9772" y="3253860"/>
            <a:ext cx="320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不要想着“大扫除”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772" y="3892986"/>
            <a:ext cx="363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边重构，边生活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458112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误区：得过且过  无能为力  推倒重来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技术价值观之一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5389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有损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20" y="1730005"/>
            <a:ext cx="5278921" cy="248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9592" y="484186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金融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ACID</a:t>
            </a: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每个步骤都是交易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每个步骤都是事务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810" y="4841865"/>
            <a:ext cx="1833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OLTP+BASE</a:t>
            </a: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少量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OLTP</a:t>
            </a: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大量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0152" y="4841865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UGC</a:t>
            </a: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放弃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OLTP/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</a:t>
            </a: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有一失 追求高可用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3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技术价值观之一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538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有损服务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168" y="2564904"/>
            <a:ext cx="4698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放弃绝对一致，追求速度极致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628" y="3183668"/>
            <a:ext cx="373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万有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一失，用户重试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3628" y="3822794"/>
            <a:ext cx="373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伸缩调度，降级服务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80245"/>
            <a:ext cx="2168699" cy="200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64659" y="4509120"/>
            <a:ext cx="503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要“损之有道”不是生硬盲目的“损”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4659" y="5189130"/>
            <a:ext cx="373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架构师掌控下的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TradeOff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3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技术价值观之二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动态运营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云中生长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7272" y="2975392"/>
            <a:ext cx="447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敏捷迭代，小步快跑，快速反应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9732" y="3623464"/>
            <a:ext cx="4491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快速上线，用户验证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9732" y="4233282"/>
            <a:ext cx="4494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团队，减少不必要的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RPC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优秀的团队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团队能力 * 迭代速度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6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技术手段之一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538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3171671"/>
            <a:ext cx="536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支付宝、微信故障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异地多活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6150" y="2495816"/>
            <a:ext cx="538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天敌：挖掘机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5756" y="3853497"/>
            <a:ext cx="565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就是一组服务器，同时在线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5756" y="4501569"/>
            <a:ext cx="565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在一个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，内聚，模块化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系统中避免单点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Set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间通讯：专线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9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技术手段之二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网调度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054641"/>
            <a:ext cx="536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服务器硬件故障： 热备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2134" y="2378786"/>
            <a:ext cx="538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IDC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故障： 异地部署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9732" y="3736467"/>
            <a:ext cx="565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网络环境恶劣： 就近服务，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732" y="4384539"/>
            <a:ext cx="540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服务雪崩： 负载均衡 流量控制 频率控制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7195" y="5733256"/>
            <a:ext cx="358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自动拉起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9732" y="5075002"/>
            <a:ext cx="540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容量不足： 轻重分离 快慢分离 动静分离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9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技术手段之三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538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灰度升级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8808" y="3931240"/>
            <a:ext cx="390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按照特性灰度，慢慢放开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3255385"/>
            <a:ext cx="391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降低出问题的影响面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9732" y="4613066"/>
            <a:ext cx="411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按照用户灰度，匹配、黑白名单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732" y="5261138"/>
            <a:ext cx="442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到后台一气呵成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9732" y="2554451"/>
            <a:ext cx="442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给高速行驶的列车更换发动机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2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关于我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8939" y="202077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青岛大学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中山大学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8939" y="2740858"/>
            <a:ext cx="271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中兴通讯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腾讯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唯品会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5544" y="3484237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篮球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音乐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9887" y="4253026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奶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爸一枚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080" y="5085184"/>
            <a:ext cx="589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通信中间件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电子商务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竞价广告系统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互联网中间件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056" y="5445224"/>
            <a:ext cx="695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C/C++/Java/PHP/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hell/Python/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/Groovy/JavaScript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8056" y="5805264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事务性系统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高性能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中间件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/TCP/IP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64" y="968102"/>
            <a:ext cx="26670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技术手段之四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5389"/>
            <a:ext cx="183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过载保护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3276" y="3409854"/>
            <a:ext cx="307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及早拒绝：秒杀系统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4087543"/>
            <a:ext cx="411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前端保护后端，后端不信任前端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4735615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异步队列削峰填谷，最终一致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1740" y="2708920"/>
            <a:ext cx="327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量力而为，动态调节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6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技术手段之五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0581"/>
            <a:ext cx="199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立体监控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7272" y="3797677"/>
            <a:ext cx="427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业务层：接入层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逻辑层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3276" y="3121822"/>
            <a:ext cx="403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CPU/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磁盘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3276" y="4479503"/>
            <a:ext cx="4239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页面体验监控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3277" y="5127575"/>
            <a:ext cx="456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有效的通知机制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3277" y="2420888"/>
            <a:ext cx="456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自下而上完整监控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3277" y="5805264"/>
            <a:ext cx="456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丰富灵活的规则应对不同层级的监控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技术手段之六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0581"/>
            <a:ext cx="210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自动部署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3931240"/>
            <a:ext cx="246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避免人为错误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1268" y="3255385"/>
            <a:ext cx="336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一次建任务，多次运行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9732" y="4613066"/>
            <a:ext cx="507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规范程序目录、日志目录，降低沟通成本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732" y="526113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支持灵活的灰度策略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9732" y="2554451"/>
            <a:ext cx="222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CI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CD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7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技术手段之七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0581"/>
            <a:ext cx="206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柔性可用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832851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不能给你一杯酸甜的橙汁，但可以给你一杯水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1700" y="4305870"/>
            <a:ext cx="4641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系统柔性，自动降级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1700" y="4983559"/>
            <a:ext cx="4641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举例，阿凡达头像，微信红包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1700" y="3615407"/>
            <a:ext cx="322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内置开关，动态配置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5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3928" y="256490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号外</a:t>
            </a:r>
          </a:p>
        </p:txBody>
      </p:sp>
    </p:spTree>
    <p:extLst>
      <p:ext uri="{BB962C8B-B14F-4D97-AF65-F5344CB8AC3E}">
        <p14:creationId xmlns:p14="http://schemas.microsoft.com/office/powerpoint/2010/main" val="31994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124744"/>
            <a:ext cx="5343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KISS(</a:t>
            </a:r>
            <a:r>
              <a:rPr lang="en-US" altLang="zh-CN" sz="2400" dirty="0"/>
              <a:t>Keep it simple and stupid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4364" y="2496797"/>
            <a:ext cx="705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当下云计算架构是为规模而设计，成本、效率和流量是最重要的考虑点；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2662" y="3785936"/>
            <a:ext cx="705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海量：海量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流量犹如洪水，蓄含巨大能量，任何精巧单薄的机制都会被冲击的稀里哗啦，只有简单重复的结构才最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牢固；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117122"/>
            <a:ext cx="705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效率：扁平；足够灵活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小团队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2851" y="1152749"/>
            <a:ext cx="2957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DevOps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7289" y="2389137"/>
            <a:ext cx="404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现代社会，详细分工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8651" y="3331215"/>
            <a:ext cx="404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反范式，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4240429"/>
            <a:ext cx="404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什么是真正的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DevOps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8651" y="5229200"/>
            <a:ext cx="404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提供机制，而非策略</a:t>
            </a:r>
          </a:p>
        </p:txBody>
      </p:sp>
    </p:spTree>
    <p:extLst>
      <p:ext uri="{BB962C8B-B14F-4D97-AF65-F5344CB8AC3E}">
        <p14:creationId xmlns:p14="http://schemas.microsoft.com/office/powerpoint/2010/main" val="24414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237" y="980728"/>
            <a:ext cx="331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/>
              <a:t>一切尽在掌控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2185307"/>
            <a:ext cx="404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是否需要重复造轮子？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3945250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基础！基础！基础！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编程语言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3100898"/>
            <a:ext cx="404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深入源码，勇于修改，谨慎测试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3" y="504511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万小时理论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5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9035" y="2852936"/>
            <a:ext cx="331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4000" dirty="0" smtClean="0"/>
              <a:t>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473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81" y="846880"/>
            <a:ext cx="1900436" cy="244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0" y="3568030"/>
            <a:ext cx="23431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88" y="836712"/>
            <a:ext cx="1782192" cy="245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85" y="3568030"/>
            <a:ext cx="2194475" cy="237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09" y="3568030"/>
            <a:ext cx="1990001" cy="237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09" y="3564128"/>
            <a:ext cx="1994047" cy="237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56" y="836712"/>
            <a:ext cx="1698496" cy="242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唐纳德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352" y="884737"/>
            <a:ext cx="1744120" cy="239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9" y="846880"/>
            <a:ext cx="1870762" cy="247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5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道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5907" y="198884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道可道，非常道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192" y="277992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五花八门的技术，何去何从？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3540" y="361540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技术选型，酷？热门？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8745" y="443711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系统设计不变的法则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8489" y="527159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罗马不是一天建成的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2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338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金融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82738"/>
            <a:ext cx="36766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81500"/>
            <a:ext cx="3676650" cy="197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436096" y="2254622"/>
            <a:ext cx="648072" cy="41035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用户期望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6296" y="2605983"/>
            <a:ext cx="1490464" cy="11918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36296" y="4773917"/>
            <a:ext cx="1490464" cy="11918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故障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355976" y="3132289"/>
            <a:ext cx="108012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345142" y="5225830"/>
            <a:ext cx="108012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129010" y="3146092"/>
            <a:ext cx="108012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135071" y="5214833"/>
            <a:ext cx="108012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653" y="15567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排队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338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金融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844824"/>
            <a:ext cx="51603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招商银行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- 2015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亿营收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/570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亿利润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- 2~3%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成本足矣，昂贵的单位交易价格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 IT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成本并非生存的关键因素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9757" y="4174048"/>
            <a:ext cx="40078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腾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讯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- 2015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营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/300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亿利润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- 10%+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投入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个量级以上银行业务量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5890062" cy="528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2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意识之一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814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大系统小做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7312" y="2420888"/>
            <a:ext cx="541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QQ 5000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台服务器，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1000+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3264151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功能聚焦，扩展灵活，出问题降低影响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4056239"/>
            <a:ext cx="541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化繁为简，松散耦合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分而治之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3088" y="4881699"/>
            <a:ext cx="541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Unix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设计哲学，微服务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5673787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小心！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Over-design(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过度设计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7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7647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意识之二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2538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先扛住再优化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9240" y="2729753"/>
            <a:ext cx="541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优秀的系统是迭代出来的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3501008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复杂的优化上线前，故障数足矣磨灭信心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4293096"/>
            <a:ext cx="541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避免小黄条！扛的方式有多种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用户排队，脚本拉起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5343599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完备设计，尽早上线，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容量评估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，持续迭代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http://img5.imgtn.bdimg.com/it/u=1106717916,71053330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://img5.imgtn.bdimg.com/it/u=1106717916,71053330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img5.imgtn.bdimg.com/it/u=1106717916,71053330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99407"/>
            <a:ext cx="18288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9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1006</Words>
  <Application>Microsoft Office PowerPoint</Application>
  <PresentationFormat>全屏显示(4:3)</PresentationFormat>
  <Paragraphs>167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互联网海量服务之道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互联网海量服务之道</dc:title>
  <dc:creator>于鸿磊</dc:creator>
  <cp:lastModifiedBy>Windows 用户</cp:lastModifiedBy>
  <cp:revision>153</cp:revision>
  <dcterms:created xsi:type="dcterms:W3CDTF">2016-11-28T05:57:50Z</dcterms:created>
  <dcterms:modified xsi:type="dcterms:W3CDTF">2016-12-02T09:34:03Z</dcterms:modified>
</cp:coreProperties>
</file>