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0" r:id="rId4"/>
    <p:sldId id="259" r:id="rId5"/>
    <p:sldId id="261" r:id="rId6"/>
    <p:sldId id="273" r:id="rId7"/>
    <p:sldId id="262" r:id="rId8"/>
    <p:sldId id="263" r:id="rId9"/>
    <p:sldId id="272" r:id="rId10"/>
    <p:sldId id="270" r:id="rId11"/>
    <p:sldId id="265" r:id="rId12"/>
    <p:sldId id="264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2013年3月22日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2013年3月22日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2013年3月22日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2013年3月22日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2013年3月22日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2013年3月22日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2013年3月22日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2013年3月22日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2013年3月22日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2013年3月22日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2013年3月22日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2013年3月22日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 </a:t>
            </a:r>
            <a:r>
              <a:rPr lang="en-US" altLang="zh-TW" sz="3200" dirty="0">
                <a:latin typeface="+mn-lt"/>
                <a:ea typeface="GB18030 Bitmap"/>
                <a:cs typeface="GB18030 Bitmap"/>
              </a:rPr>
              <a:t>android</a:t>
            </a:r>
            <a:r>
              <a:rPr lang="zh-TW" altLang="en-US" sz="3200" dirty="0">
                <a:latin typeface="Songti SC Regular"/>
                <a:cs typeface="Songti SC Regular"/>
              </a:rPr>
              <a:t>插件化及动态</a:t>
            </a:r>
            <a:r>
              <a:rPr lang="zh-TW" altLang="en-US" sz="3200" dirty="0" smtClean="0">
                <a:latin typeface="Songti SC Regular"/>
                <a:cs typeface="Songti SC Regular"/>
              </a:rPr>
              <a:t>部署</a:t>
            </a:r>
            <a:r>
              <a:rPr lang="en-US" altLang="zh-TW" sz="3200" dirty="0" smtClean="0">
                <a:latin typeface="Songti SC Regular"/>
                <a:cs typeface="Songti SC Regular"/>
              </a:rPr>
              <a:t/>
            </a:r>
            <a:br>
              <a:rPr lang="en-US" altLang="zh-TW" sz="3200" dirty="0" smtClean="0">
                <a:latin typeface="Songti SC Regular"/>
                <a:cs typeface="Songti SC Regular"/>
              </a:rPr>
            </a:br>
            <a:r>
              <a:rPr lang="en-US" altLang="zh-TW" sz="3200" dirty="0">
                <a:latin typeface="Songti SC Regular"/>
                <a:cs typeface="Songti SC Regular"/>
              </a:rPr>
              <a:t>	</a:t>
            </a:r>
            <a:r>
              <a:rPr lang="en-US" altLang="zh-TW" sz="3200" dirty="0" smtClean="0">
                <a:latin typeface="Songti SC Regular"/>
                <a:cs typeface="Songti SC Regular"/>
              </a:rPr>
              <a:t>				—</a:t>
            </a:r>
            <a:r>
              <a:rPr lang="en-US" altLang="zh-TW" sz="3200" dirty="0">
                <a:latin typeface="Songti SC Regular"/>
                <a:cs typeface="Songti SC Regular"/>
              </a:rPr>
              <a:t>—</a:t>
            </a:r>
            <a:r>
              <a:rPr lang="en-US" altLang="zh-TW" sz="3200" dirty="0">
                <a:latin typeface="+mn-lt"/>
                <a:ea typeface="GB18030 Bitmap"/>
                <a:cs typeface="GB18030 Bitmap"/>
              </a:rPr>
              <a:t>ATLAS</a:t>
            </a:r>
            <a:endParaRPr kumimoji="1" lang="zh-CN" altLang="en-US" sz="3200" dirty="0">
              <a:latin typeface="+mn-lt"/>
              <a:ea typeface="GB18030 Bitmap"/>
              <a:cs typeface="GB18030 Bitmap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641" y="4226777"/>
            <a:ext cx="6858000" cy="1003109"/>
          </a:xfrm>
        </p:spPr>
        <p:txBody>
          <a:bodyPr>
            <a:normAutofit/>
          </a:bodyPr>
          <a:lstStyle/>
          <a:p>
            <a:pPr algn="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r"/>
            <a:r>
              <a:rPr kumimoji="1" lang="zh-CN" altLang="en-US" dirty="0" smtClean="0">
                <a:solidFill>
                  <a:schemeClr val="tx1"/>
                </a:solidFill>
              </a:rPr>
              <a:t>朱碧军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zh-CN" altLang="en-US" dirty="0" smtClean="0">
                <a:solidFill>
                  <a:schemeClr val="tx1"/>
                </a:solidFill>
              </a:rPr>
              <a:t>伯奎</a:t>
            </a:r>
            <a:r>
              <a:rPr kumimoji="1" lang="en-US" altLang="zh-CN" dirty="0" smtClean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3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ATLAS</a:t>
            </a:r>
            <a:r>
              <a:rPr kumimoji="1" lang="en-US" altLang="en-US" dirty="0" err="1" smtClean="0"/>
              <a:t>破坏性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76" y="3299153"/>
            <a:ext cx="1513958" cy="20157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62403" y="2164544"/>
            <a:ext cx="190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运行环境破坏性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7334" y="2658394"/>
            <a:ext cx="19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对插件的侵入性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6750" y="3027726"/>
            <a:ext cx="19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对母体的侵入性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26123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系统兼容性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76" y="3299153"/>
            <a:ext cx="1513958" cy="20157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6436" y="2946252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校验系统兼容性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0411" y="2273238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降级处理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4102" y="3114487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动态升级兼容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938889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插件安全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89" y="3299153"/>
            <a:ext cx="1513958" cy="20157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0173" y="2761586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插件可信性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64470" y="1992530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插件完整性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32572" y="2879346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运行期校验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59237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插件升级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76" y="3299153"/>
            <a:ext cx="1513958" cy="20157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0173" y="2761586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版本管理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64470" y="2141955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插件与母体的兼容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2907" y="2883179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插件与</a:t>
            </a:r>
            <a:r>
              <a:rPr kumimoji="1" lang="en-US" altLang="zh-CN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Atlas</a:t>
            </a:r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的兼容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6043" y="3305489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插件间的兼容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5205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数据共享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76" y="3299153"/>
            <a:ext cx="1513958" cy="20157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0173" y="2761586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登录数据共享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16870" y="1843104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配置数据共享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26085" y="2914586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数据的冲突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6690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服务共享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76" y="3299153"/>
            <a:ext cx="1513958" cy="20157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0173" y="2761586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组建间模块共享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1091" y="2576920"/>
            <a:ext cx="238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push</a:t>
            </a:r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共享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03875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971" y="1204708"/>
            <a:ext cx="7620000" cy="4373563"/>
          </a:xfrm>
        </p:spPr>
        <p:txBody>
          <a:bodyPr/>
          <a:lstStyle/>
          <a:p>
            <a:pPr algn="ctr"/>
            <a:endParaRPr kumimoji="1" lang="en-US" altLang="zh-CN" sz="6000" i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r>
              <a:rPr kumimoji="1" lang="zh-CN" altLang="en-US" sz="600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谢谢</a:t>
            </a:r>
            <a:endParaRPr kumimoji="1" lang="zh-CN" altLang="en-US" sz="600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931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线连接符 24"/>
          <p:cNvCxnSpPr/>
          <p:nvPr/>
        </p:nvCxnSpPr>
        <p:spPr>
          <a:xfrm>
            <a:off x="6276175" y="3945909"/>
            <a:ext cx="2112272" cy="0"/>
          </a:xfrm>
          <a:prstGeom prst="line">
            <a:avLst/>
          </a:prstGeom>
          <a:ln>
            <a:gradFill flip="none" rotWithShape="1">
              <a:gsLst>
                <a:gs pos="2000">
                  <a:srgbClr val="FF6600"/>
                </a:gs>
                <a:gs pos="100000">
                  <a:prstClr val="white"/>
                </a:gs>
              </a:gsLst>
              <a:lin ang="9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23" y="1828422"/>
            <a:ext cx="2460989" cy="4378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57630">
            <a:off x="5991473" y="2008511"/>
            <a:ext cx="601619" cy="601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340422">
            <a:off x="5318751" y="3827060"/>
            <a:ext cx="763067" cy="7630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5151">
            <a:off x="4832597" y="5434921"/>
            <a:ext cx="630598" cy="6305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6126">
            <a:off x="5712452" y="5015831"/>
            <a:ext cx="613939" cy="6139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783167">
            <a:off x="4439376" y="2578051"/>
            <a:ext cx="677867" cy="6778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883165">
            <a:off x="3721830" y="4138092"/>
            <a:ext cx="675027" cy="675027"/>
          </a:xfrm>
          <a:prstGeom prst="rect">
            <a:avLst/>
          </a:prstGeom>
        </p:spPr>
      </p:pic>
      <p:cxnSp>
        <p:nvCxnSpPr>
          <p:cNvPr id="29" name="直线连接符 28"/>
          <p:cNvCxnSpPr/>
          <p:nvPr/>
        </p:nvCxnSpPr>
        <p:spPr>
          <a:xfrm>
            <a:off x="5592212" y="2986989"/>
            <a:ext cx="1884089" cy="0"/>
          </a:xfrm>
          <a:prstGeom prst="line">
            <a:avLst/>
          </a:prstGeom>
          <a:ln>
            <a:gradFill flip="none" rotWithShape="1">
              <a:gsLst>
                <a:gs pos="2000">
                  <a:srgbClr val="FF6600"/>
                </a:gs>
                <a:gs pos="100000">
                  <a:prstClr val="white"/>
                </a:gs>
              </a:gsLst>
              <a:lin ang="9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5541587" y="4735046"/>
            <a:ext cx="1884089" cy="0"/>
          </a:xfrm>
          <a:prstGeom prst="line">
            <a:avLst/>
          </a:prstGeom>
          <a:ln>
            <a:gradFill flip="none" rotWithShape="1">
              <a:gsLst>
                <a:gs pos="2000">
                  <a:srgbClr val="FF6600"/>
                </a:gs>
                <a:gs pos="100000">
                  <a:prstClr val="white"/>
                </a:gs>
              </a:gsLst>
              <a:lin ang="9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6182416" y="5896450"/>
            <a:ext cx="1884089" cy="0"/>
          </a:xfrm>
          <a:prstGeom prst="line">
            <a:avLst/>
          </a:prstGeom>
          <a:ln>
            <a:gradFill flip="none" rotWithShape="1">
              <a:gsLst>
                <a:gs pos="2000">
                  <a:srgbClr val="FF6600"/>
                </a:gs>
                <a:gs pos="100000">
                  <a:prstClr val="white"/>
                </a:gs>
              </a:gsLst>
              <a:lin ang="9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kumimoji="1" lang="zh-CN" altLang="en-US" dirty="0" smtClean="0"/>
              <a:t>甜蜜成长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8327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甜蜜后的烦恼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4903" b="4903"/>
          <a:stretch>
            <a:fillRect/>
          </a:stretch>
        </p:blipFill>
        <p:spPr>
          <a:xfrm>
            <a:off x="4831416" y="3838832"/>
            <a:ext cx="3222730" cy="1849713"/>
          </a:xfrm>
        </p:spPr>
      </p:pic>
      <p:sp>
        <p:nvSpPr>
          <p:cNvPr id="5" name="文本框 4"/>
          <p:cNvSpPr txBox="1"/>
          <p:nvPr/>
        </p:nvSpPr>
        <p:spPr>
          <a:xfrm>
            <a:off x="790483" y="1762282"/>
            <a:ext cx="644048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i="1" dirty="0" smtClean="0"/>
              <a:t>代码越来越庞大，很难维护</a:t>
            </a:r>
            <a:endParaRPr kumimoji="1" lang="zh-CN" altLang="en-US" i="1" dirty="0"/>
          </a:p>
        </p:txBody>
      </p:sp>
      <p:sp>
        <p:nvSpPr>
          <p:cNvPr id="6" name="文本框 5"/>
          <p:cNvSpPr txBox="1"/>
          <p:nvPr/>
        </p:nvSpPr>
        <p:spPr>
          <a:xfrm>
            <a:off x="942882" y="2215870"/>
            <a:ext cx="64824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i="1" dirty="0" smtClean="0"/>
              <a:t>公司内部应用需要接入客户端</a:t>
            </a:r>
            <a:endParaRPr kumimoji="1" lang="zh-CN" altLang="en-US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95282" y="2685770"/>
            <a:ext cx="64824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i="1" dirty="0" smtClean="0"/>
              <a:t>需求如滚雪球，发布时间不可控</a:t>
            </a:r>
            <a:endParaRPr kumimoji="1" lang="zh-CN" altLang="en-US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1247682" y="3171467"/>
            <a:ext cx="64824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i="1" dirty="0" smtClean="0"/>
              <a:t>牵扯方多，应对线上</a:t>
            </a:r>
            <a:r>
              <a:rPr kumimoji="1" lang="en-US" altLang="zh-CN" i="1" dirty="0" smtClean="0"/>
              <a:t>bug</a:t>
            </a:r>
            <a:r>
              <a:rPr kumimoji="1" lang="zh-CN" altLang="en-US" i="1" dirty="0" smtClean="0"/>
              <a:t>反应越来越迟缓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652701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12" y="3260006"/>
            <a:ext cx="2253434" cy="22534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2129" y="3591907"/>
            <a:ext cx="139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HOTFIX</a:t>
            </a:r>
            <a:endParaRPr kumimoji="1" lang="zh-CN" altLang="en-US" sz="2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8412" y="2958966"/>
            <a:ext cx="139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功能解耦</a:t>
            </a:r>
            <a:endParaRPr kumimoji="1" lang="zh-CN" altLang="en-US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807954" y="2631528"/>
            <a:ext cx="1321252" cy="327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动态更新</a:t>
            </a:r>
            <a:endParaRPr kumimoji="1" lang="en-US" altLang="zh-CN" sz="1600" i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85668" y="2301644"/>
            <a:ext cx="137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并行开发</a:t>
            </a:r>
            <a:endParaRPr kumimoji="1" lang="zh-CN" altLang="en-US" sz="14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7864" y="3260006"/>
            <a:ext cx="1475036" cy="331901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插件化接入</a:t>
            </a:r>
            <a:endParaRPr kumimoji="1" lang="en-US" altLang="zh-CN" i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95125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567" y="528499"/>
            <a:ext cx="5791200" cy="1371600"/>
          </a:xfrm>
        </p:spPr>
        <p:txBody>
          <a:bodyPr/>
          <a:lstStyle/>
          <a:p>
            <a:r>
              <a:rPr kumimoji="1" lang="zh-CN" altLang="en-US" dirty="0" smtClean="0"/>
              <a:t>思</a:t>
            </a:r>
            <a:r>
              <a:rPr kumimoji="1" lang="zh-CN" altLang="en-US" dirty="0" smtClean="0"/>
              <a:t>路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87" y="2326678"/>
            <a:ext cx="3587705" cy="28694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18" y="2659120"/>
            <a:ext cx="2585313" cy="193648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556" y="2536647"/>
            <a:ext cx="832422" cy="83242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rot="1470848">
            <a:off x="5781886" y="2966005"/>
            <a:ext cx="738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APK</a:t>
            </a:r>
            <a:endParaRPr kumimoji="1" lang="zh-CN" altLang="en-US" sz="11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121" y="3430479"/>
            <a:ext cx="832422" cy="83242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 rot="1470848">
            <a:off x="5714451" y="3859837"/>
            <a:ext cx="738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APK</a:t>
            </a:r>
            <a:endParaRPr kumimoji="1" lang="zh-CN" altLang="en-US" sz="11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767" y="4262901"/>
            <a:ext cx="832422" cy="83242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 rot="1470848">
            <a:off x="6198097" y="4692259"/>
            <a:ext cx="738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APK</a:t>
            </a:r>
            <a:endParaRPr kumimoji="1" lang="zh-CN" altLang="en-US" sz="11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210" y="2102275"/>
            <a:ext cx="832422" cy="83242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rot="1470848">
            <a:off x="6676540" y="2531633"/>
            <a:ext cx="738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APK</a:t>
            </a:r>
            <a:endParaRPr kumimoji="1" lang="zh-CN" altLang="en-US" sz="11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095" y="2334968"/>
            <a:ext cx="832422" cy="83242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 rot="1470848">
            <a:off x="7774425" y="2764326"/>
            <a:ext cx="738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APK</a:t>
            </a:r>
            <a:endParaRPr kumimoji="1" lang="zh-CN" altLang="en-US" sz="11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352" y="3430479"/>
            <a:ext cx="832422" cy="83242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 rot="1470848">
            <a:off x="8007682" y="3859837"/>
            <a:ext cx="738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APK</a:t>
            </a:r>
            <a:endParaRPr kumimoji="1" lang="zh-CN" altLang="en-US" sz="11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995" y="4246562"/>
            <a:ext cx="832422" cy="832422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 rot="1470848">
            <a:off x="7696325" y="4675920"/>
            <a:ext cx="738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/>
              <a:t>APK</a:t>
            </a:r>
            <a:endParaRPr kumimoji="1" lang="zh-CN" altLang="en-US" sz="1100" dirty="0"/>
          </a:p>
        </p:txBody>
      </p:sp>
      <p:cxnSp>
        <p:nvCxnSpPr>
          <p:cNvPr id="31" name="直线连接符 30"/>
          <p:cNvCxnSpPr/>
          <p:nvPr/>
        </p:nvCxnSpPr>
        <p:spPr>
          <a:xfrm>
            <a:off x="4665141" y="3369070"/>
            <a:ext cx="725688" cy="12958"/>
          </a:xfrm>
          <a:prstGeom prst="line">
            <a:avLst/>
          </a:prstGeom>
          <a:ln w="254000" cap="rnd" cmpd="sng">
            <a:solidFill>
              <a:schemeClr val="accent3">
                <a:lumMod val="75000"/>
              </a:schemeClr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4665141" y="3974447"/>
            <a:ext cx="725688" cy="12958"/>
          </a:xfrm>
          <a:prstGeom prst="line">
            <a:avLst/>
          </a:prstGeom>
          <a:ln w="254000" cap="rnd" cmpd="sng">
            <a:solidFill>
              <a:schemeClr val="accent3">
                <a:lumMod val="75000"/>
              </a:schemeClr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562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思路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97" y="4423362"/>
            <a:ext cx="914400" cy="914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9984" y="3867030"/>
            <a:ext cx="4501836" cy="408248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  <a:effectLst>
            <a:outerShdw blurRad="39999" dist="23000" algn="b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ATLAS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93" y="3078986"/>
            <a:ext cx="649758" cy="649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85" y="3078986"/>
            <a:ext cx="704879" cy="7048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873" y="3078986"/>
            <a:ext cx="684196" cy="6841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737" y="3093912"/>
            <a:ext cx="675027" cy="6750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9266" y="3078986"/>
            <a:ext cx="677867" cy="6778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4909" y="3093912"/>
            <a:ext cx="675027" cy="6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箭头连接符 7"/>
          <p:cNvCxnSpPr>
            <a:endCxn id="14" idx="1"/>
          </p:cNvCxnSpPr>
          <p:nvPr/>
        </p:nvCxnSpPr>
        <p:spPr>
          <a:xfrm flipV="1">
            <a:off x="3695700" y="3984675"/>
            <a:ext cx="2186253" cy="12701"/>
          </a:xfrm>
          <a:prstGeom prst="straightConnector1">
            <a:avLst/>
          </a:prstGeom>
          <a:ln w="635000">
            <a:solidFill>
              <a:schemeClr val="accent3">
                <a:lumMod val="60000"/>
                <a:lumOff val="4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ATLAS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47589"/>
            <a:ext cx="7620000" cy="74681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800" i="1" dirty="0" smtClean="0"/>
              <a:t>APK</a:t>
            </a:r>
            <a:r>
              <a:rPr kumimoji="1" lang="zh-CN" altLang="en-US" sz="2800" i="1" dirty="0" smtClean="0"/>
              <a:t>运行容器</a:t>
            </a:r>
            <a:endParaRPr kumimoji="1" lang="zh-CN" altLang="en-US" sz="2800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93" y="3200554"/>
            <a:ext cx="1793556" cy="17935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53" y="2950361"/>
            <a:ext cx="2068627" cy="20686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74" y="2919309"/>
            <a:ext cx="550771" cy="5624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25930" y="3369831"/>
            <a:ext cx="62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/>
              <a:t>dex</a:t>
            </a:r>
            <a:endParaRPr kumimoji="1"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032" y="2931048"/>
            <a:ext cx="556610" cy="55075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11784" y="3369831"/>
            <a:ext cx="62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res</a:t>
            </a:r>
            <a:endParaRPr kumimoji="1" lang="zh-CN" altLang="en-US" sz="1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296" y="2931048"/>
            <a:ext cx="556610" cy="5507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37318" y="3369831"/>
            <a:ext cx="952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manifest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39166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ATLAS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SzPct val="200000"/>
              <a:buFont typeface="Wingdings" charset="2"/>
              <a:buChar char="ü"/>
            </a:pPr>
            <a:r>
              <a:rPr kumimoji="1" lang="zh-CN" altLang="en-US" i="1" dirty="0" smtClean="0"/>
              <a:t>运行时校验兼容性</a:t>
            </a:r>
            <a:endParaRPr kumimoji="1" lang="en-US" altLang="zh-CN" i="1" dirty="0" smtClean="0"/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200000"/>
              <a:buFont typeface="Wingdings" charset="2"/>
              <a:buChar char="ü"/>
            </a:pPr>
            <a:r>
              <a:rPr kumimoji="1" lang="en-US" altLang="zh-CN" i="1" dirty="0" smtClean="0"/>
              <a:t>APK</a:t>
            </a:r>
            <a:r>
              <a:rPr kumimoji="1" lang="zh-CN" altLang="en-US" i="1" dirty="0" smtClean="0"/>
              <a:t>完整性校验</a:t>
            </a:r>
            <a:endParaRPr kumimoji="1" lang="en-US" altLang="zh-CN" i="1" dirty="0" smtClean="0"/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200000"/>
              <a:buFont typeface="Wingdings" charset="2"/>
              <a:buChar char="ü"/>
            </a:pPr>
            <a:r>
              <a:rPr kumimoji="1" lang="en-US" altLang="zh-CN" i="1" dirty="0" smtClean="0"/>
              <a:t>APK</a:t>
            </a:r>
            <a:r>
              <a:rPr kumimoji="1" lang="zh-CN" altLang="en-US" i="1" dirty="0" smtClean="0"/>
              <a:t>解析</a:t>
            </a:r>
            <a:endParaRPr kumimoji="1" lang="en-US" altLang="zh-CN" i="1" dirty="0" smtClean="0"/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200000"/>
              <a:buFont typeface="Wingdings" charset="2"/>
              <a:buChar char="ü"/>
            </a:pPr>
            <a:r>
              <a:rPr kumimoji="1" lang="zh-CN" altLang="en-US" i="1" dirty="0" smtClean="0"/>
              <a:t>运行沙箱</a:t>
            </a:r>
            <a:endParaRPr kumimoji="1" lang="en-US" altLang="zh-CN" i="1" dirty="0" smtClean="0"/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200000"/>
              <a:buFont typeface="Wingdings" charset="2"/>
              <a:buChar char="ü"/>
            </a:pPr>
            <a:r>
              <a:rPr kumimoji="1" lang="en-US" altLang="zh-CN" i="1" dirty="0" smtClean="0"/>
              <a:t>APK Components</a:t>
            </a:r>
            <a:r>
              <a:rPr kumimoji="1" lang="zh-CN" altLang="en-US" i="1" dirty="0" smtClean="0"/>
              <a:t>容器</a:t>
            </a:r>
            <a:endParaRPr kumimoji="1" lang="en-US" altLang="zh-CN" i="1" dirty="0" smtClean="0"/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ct val="200000"/>
              <a:buFont typeface="Wingdings" charset="2"/>
              <a:buChar char="ü"/>
            </a:pPr>
            <a:r>
              <a:rPr kumimoji="1" lang="zh-CN" altLang="en-US" i="1" dirty="0" smtClean="0"/>
              <a:t>信息交互</a:t>
            </a:r>
            <a:endParaRPr kumimoji="1" lang="en-US" altLang="zh-CN" i="1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19194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ATLAS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i="1" dirty="0" err="1" smtClean="0"/>
              <a:t>ActivityThread</a:t>
            </a:r>
            <a:r>
              <a:rPr kumimoji="1" lang="en-US" altLang="zh-CN" i="1" dirty="0" smtClean="0"/>
              <a:t> </a:t>
            </a:r>
            <a:r>
              <a:rPr kumimoji="1" lang="en-US" altLang="zh-CN" i="1" dirty="0" smtClean="0"/>
              <a:t>—— </a:t>
            </a:r>
            <a:r>
              <a:rPr kumimoji="1" lang="zh-CN" altLang="en-US" i="1" dirty="0" smtClean="0"/>
              <a:t>运行环境类</a:t>
            </a:r>
            <a:endParaRPr kumimoji="1" lang="en-US" altLang="zh-CN" i="1" dirty="0" smtClean="0"/>
          </a:p>
          <a:p>
            <a:endParaRPr kumimoji="1" lang="en-US" altLang="zh-CN" i="1" dirty="0"/>
          </a:p>
          <a:p>
            <a:r>
              <a:rPr kumimoji="1" lang="en-US" altLang="zh-CN" i="1" dirty="0" err="1" smtClean="0"/>
              <a:t>LoadedApk</a:t>
            </a:r>
            <a:r>
              <a:rPr kumimoji="1" lang="en-US" altLang="zh-CN" i="1" dirty="0" smtClean="0"/>
              <a:t> </a:t>
            </a:r>
            <a:r>
              <a:rPr kumimoji="1" lang="zh-CN" altLang="zh-CN" i="1" dirty="0" smtClean="0"/>
              <a:t>——</a:t>
            </a:r>
            <a:r>
              <a:rPr kumimoji="1" lang="en-US" altLang="zh-CN" i="1" dirty="0" smtClean="0"/>
              <a:t> </a:t>
            </a:r>
            <a:r>
              <a:rPr kumimoji="1" lang="en-US" altLang="zh-CN" i="1" dirty="0" err="1" smtClean="0"/>
              <a:t>apk</a:t>
            </a:r>
            <a:r>
              <a:rPr kumimoji="1" lang="zh-CN" altLang="en-US" i="1" dirty="0" smtClean="0"/>
              <a:t>数据结构体</a:t>
            </a:r>
            <a:endParaRPr kumimoji="1" lang="en-US" altLang="zh-CN" i="1" dirty="0" smtClean="0"/>
          </a:p>
          <a:p>
            <a:endParaRPr kumimoji="1" lang="en-US" altLang="zh-CN" i="1" dirty="0" smtClean="0"/>
          </a:p>
          <a:p>
            <a:r>
              <a:rPr lang="en-US" altLang="zh-CN" i="1" dirty="0" err="1" smtClean="0"/>
              <a:t>PackageParser</a:t>
            </a:r>
            <a:r>
              <a:rPr lang="en-US" altLang="zh-CN" i="1" dirty="0" smtClean="0"/>
              <a:t> </a:t>
            </a:r>
            <a:r>
              <a:rPr lang="en-US" altLang="zh-CN" i="1" dirty="0" smtClean="0"/>
              <a:t>—— </a:t>
            </a:r>
            <a:r>
              <a:rPr lang="en-US" altLang="zh-CN" i="1" dirty="0" err="1" smtClean="0"/>
              <a:t>apk</a:t>
            </a:r>
            <a:r>
              <a:rPr lang="zh-CN" altLang="en-US" i="1" dirty="0" smtClean="0"/>
              <a:t>解析器</a:t>
            </a:r>
            <a:endParaRPr lang="en-US" altLang="zh-CN" i="1" dirty="0" smtClean="0"/>
          </a:p>
          <a:p>
            <a:endParaRPr kumimoji="1" lang="en-US" altLang="zh-CN" i="1" dirty="0"/>
          </a:p>
          <a:p>
            <a:r>
              <a:rPr kumimoji="1" lang="en-US" altLang="zh-CN" i="1" dirty="0" err="1" smtClean="0"/>
              <a:t>ContextImpl</a:t>
            </a:r>
            <a:r>
              <a:rPr kumimoji="1" lang="en-US" altLang="zh-CN" i="1" dirty="0" smtClean="0"/>
              <a:t> </a:t>
            </a:r>
            <a:r>
              <a:rPr kumimoji="1" lang="zh-CN" altLang="zh-CN" i="1" dirty="0" smtClean="0"/>
              <a:t>——</a:t>
            </a:r>
            <a:r>
              <a:rPr kumimoji="1" lang="en-US" altLang="zh-CN" i="1" dirty="0" smtClean="0"/>
              <a:t> </a:t>
            </a:r>
            <a:r>
              <a:rPr kumimoji="1" lang="zh-CN" altLang="en-US" i="1" dirty="0" smtClean="0"/>
              <a:t>运行上下文</a:t>
            </a:r>
            <a:endParaRPr kumimoji="1" lang="en-US" altLang="zh-CN" i="1" dirty="0" smtClean="0"/>
          </a:p>
          <a:p>
            <a:endParaRPr kumimoji="1" lang="en-US" altLang="zh-CN" i="1" dirty="0"/>
          </a:p>
          <a:p>
            <a:r>
              <a:rPr kumimoji="1" lang="en-US" altLang="zh-CN" i="1" dirty="0" err="1" smtClean="0"/>
              <a:t>ActivityManagerNative</a:t>
            </a:r>
            <a:r>
              <a:rPr kumimoji="1" lang="en-US" altLang="zh-CN" i="1" dirty="0" smtClean="0"/>
              <a:t> —</a:t>
            </a:r>
            <a:r>
              <a:rPr kumimoji="1" lang="en-US" altLang="zh-CN" i="1" dirty="0" smtClean="0"/>
              <a:t>— Android Components</a:t>
            </a:r>
            <a:r>
              <a:rPr kumimoji="1" lang="zh-CN" altLang="en-US" i="1" dirty="0" smtClean="0"/>
              <a:t>管理器</a:t>
            </a:r>
            <a:endParaRPr kumimoji="1" lang="en-US" altLang="zh-CN" i="1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87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2686</TotalTime>
  <Words>161</Words>
  <Application>Microsoft Macintosh PowerPoint</Application>
  <PresentationFormat>全屏显示(4:3)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基本</vt:lpstr>
      <vt:lpstr> android插件化及动态部署      ——ATLAS</vt:lpstr>
      <vt:lpstr>甜蜜成长</vt:lpstr>
      <vt:lpstr>甜蜜后的烦恼</vt:lpstr>
      <vt:lpstr>思考</vt:lpstr>
      <vt:lpstr>思路 </vt:lpstr>
      <vt:lpstr>思路</vt:lpstr>
      <vt:lpstr>ATLAS</vt:lpstr>
      <vt:lpstr>ATLAS</vt:lpstr>
      <vt:lpstr>ATLAS</vt:lpstr>
      <vt:lpstr>ATLAS破坏性</vt:lpstr>
      <vt:lpstr>系统兼容性</vt:lpstr>
      <vt:lpstr>插件安全</vt:lpstr>
      <vt:lpstr>插件升级</vt:lpstr>
      <vt:lpstr>数据共享</vt:lpstr>
      <vt:lpstr>服务共享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android插件化及动态部署      ——ATLAS</dc:title>
  <dc:creator>伯奎 朱</dc:creator>
  <cp:lastModifiedBy>伯奎 朱</cp:lastModifiedBy>
  <cp:revision>55</cp:revision>
  <dcterms:created xsi:type="dcterms:W3CDTF">2013-03-16T07:03:19Z</dcterms:created>
  <dcterms:modified xsi:type="dcterms:W3CDTF">2013-03-23T04:53:12Z</dcterms:modified>
</cp:coreProperties>
</file>