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56" r:id="rId3"/>
    <p:sldId id="257" r:id="rId4"/>
    <p:sldId id="258" r:id="rId5"/>
    <p:sldId id="264" r:id="rId6"/>
    <p:sldId id="259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92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8FE3E-1CA8-4B9F-8FB6-B0AE14E76F5C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FE871-A8FE-4250-96FA-BB282EC4B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FE871-A8FE-4250-96FA-BB282EC4B8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FE871-A8FE-4250-96FA-BB282EC4B8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0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222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网络知识分享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479068" y="1628800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79068" y="2420888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79068" y="3172326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79068" y="4067780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97325" y="1516142"/>
            <a:ext cx="176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7325" y="23082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容器通信的原理分析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325" y="3059668"/>
            <a:ext cx="501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网络基于</a:t>
            </a:r>
            <a:r>
              <a:rPr lang="en-US" altLang="zh-CN" dirty="0" smtClean="0"/>
              <a:t>Linux Namespace</a:t>
            </a:r>
            <a:r>
              <a:rPr lang="zh-CN" altLang="en-US" dirty="0"/>
              <a:t>资源</a:t>
            </a:r>
            <a:r>
              <a:rPr lang="zh-CN" altLang="en-US" dirty="0" smtClean="0"/>
              <a:t>隔离的原理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7325" y="3955122"/>
            <a:ext cx="29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网络使用的最佳实践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3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438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容器与外部网络的互联</a:t>
            </a:r>
            <a:r>
              <a:rPr lang="en-US" altLang="zh-CN" dirty="0" smtClean="0">
                <a:solidFill>
                  <a:srgbClr val="00B050"/>
                </a:solidFill>
              </a:rPr>
              <a:t>—ip_forward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340768"/>
            <a:ext cx="186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--ip_forward=true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204864"/>
            <a:ext cx="34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 sysctl net.ipv4.conf.all.forwarding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409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容器与外部网络的互联</a:t>
            </a:r>
            <a:r>
              <a:rPr lang="en-US" altLang="zh-CN" dirty="0" smtClean="0">
                <a:solidFill>
                  <a:srgbClr val="00B050"/>
                </a:solidFill>
              </a:rPr>
              <a:t>—iptables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161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iptables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988840"/>
            <a:ext cx="792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iptables</a:t>
            </a:r>
            <a:r>
              <a:rPr lang="zh-CN" altLang="en-US" dirty="0" smtClean="0"/>
              <a:t>是与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内核集成的包过滤防火墙系统，几乎所有的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</a:t>
            </a:r>
            <a:endParaRPr lang="en-US" altLang="zh-CN" dirty="0" smtClean="0"/>
          </a:p>
          <a:p>
            <a:r>
              <a:rPr lang="zh-CN" altLang="en-US" dirty="0" smtClean="0"/>
              <a:t>都会包含</a:t>
            </a:r>
            <a:r>
              <a:rPr lang="en-US" altLang="zh-CN" dirty="0" smtClean="0"/>
              <a:t>iptables</a:t>
            </a:r>
            <a:r>
              <a:rPr lang="zh-CN" altLang="en-US" dirty="0" smtClean="0"/>
              <a:t>的功能。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4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409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容器与外部网络的互联</a:t>
            </a:r>
            <a:r>
              <a:rPr lang="en-US" altLang="zh-CN" dirty="0" smtClean="0">
                <a:solidFill>
                  <a:srgbClr val="00B050"/>
                </a:solidFill>
              </a:rPr>
              <a:t>—iptables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4647" y="220486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网络数据包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94171" y="3284635"/>
            <a:ext cx="32302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rule1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92689" y="4156484"/>
            <a:ext cx="32302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rule2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77138" y="5915214"/>
            <a:ext cx="26642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默认封包</a:t>
            </a:r>
            <a:r>
              <a:rPr lang="en-US" altLang="zh-CN" dirty="0" smtClean="0"/>
              <a:t>policy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87624" y="5050962"/>
            <a:ext cx="32302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……..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6" idx="0"/>
          </p:cNvCxnSpPr>
          <p:nvPr/>
        </p:nvCxnSpPr>
        <p:spPr>
          <a:xfrm>
            <a:off x="2809286" y="2852936"/>
            <a:ext cx="0" cy="43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809286" y="3716683"/>
            <a:ext cx="0" cy="43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02739" y="4588532"/>
            <a:ext cx="0" cy="43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809286" y="5494383"/>
            <a:ext cx="0" cy="43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88221" y="37257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82625" y="465089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473893" y="3500659"/>
            <a:ext cx="79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473893" y="4412469"/>
            <a:ext cx="79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80112" y="3284635"/>
            <a:ext cx="2304256" cy="44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action1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80112" y="4191571"/>
            <a:ext cx="2304256" cy="44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action2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57633" y="5278549"/>
            <a:ext cx="795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609569" y="5058013"/>
            <a:ext cx="2304256" cy="44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87624" y="12330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 </a:t>
            </a:r>
            <a:r>
              <a:rPr lang="en-US" altLang="zh-CN" dirty="0" smtClean="0"/>
              <a:t>Chain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899591" y="1345658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409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容器与外部网络的互联</a:t>
            </a:r>
            <a:r>
              <a:rPr lang="en-US" altLang="zh-CN" dirty="0" smtClean="0">
                <a:solidFill>
                  <a:srgbClr val="00B050"/>
                </a:solidFill>
              </a:rPr>
              <a:t>—iptables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233000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 </a:t>
            </a:r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99591" y="1345658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119" y="2112233"/>
            <a:ext cx="2520281" cy="3745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119" y="2112233"/>
            <a:ext cx="2520281" cy="57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r>
              <a:rPr lang="zh-CN" altLang="en-US" dirty="0" smtClean="0"/>
              <a:t>（与本机）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9119" y="2689739"/>
            <a:ext cx="2520281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Chain:input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Plocy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119" y="3697851"/>
            <a:ext cx="2520281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Chain:output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Plocy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9119" y="4705963"/>
            <a:ext cx="2520281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Chain:Forward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Plocy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7864" y="2616289"/>
            <a:ext cx="2520281" cy="3745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7864" y="2616289"/>
            <a:ext cx="2520281" cy="57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NAT(</a:t>
            </a:r>
            <a:r>
              <a:rPr lang="zh-CN" altLang="en-US" dirty="0" smtClean="0"/>
              <a:t>与后端有关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3193795"/>
            <a:ext cx="2520281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Chain:PREROUTING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Plocy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7864" y="4201907"/>
            <a:ext cx="2520281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Chain:OUTPUT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Plocy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7864" y="5210019"/>
            <a:ext cx="2520281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Chain:POSTROUTING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Plocy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86152" y="2050345"/>
            <a:ext cx="2520281" cy="2593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6152" y="2050345"/>
            <a:ext cx="2520281" cy="57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Mangle(</a:t>
            </a:r>
            <a:r>
              <a:rPr lang="zh-CN" altLang="en-US" dirty="0" smtClean="0"/>
              <a:t>与标记有关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86152" y="2627851"/>
            <a:ext cx="2520281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Chain:PREROUTING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Plocy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86152" y="3635963"/>
            <a:ext cx="2520281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Chain:OUTPUT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Plocy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86152" y="4749507"/>
            <a:ext cx="2520281" cy="1585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86152" y="4749506"/>
            <a:ext cx="2520281" cy="57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Options(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386152" y="5327012"/>
            <a:ext cx="2520281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Chain:PREROUTING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Plocy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rule1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3967" y="1988840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PREROUTING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3967" y="2420888"/>
            <a:ext cx="201622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373967" y="3877568"/>
            <a:ext cx="2160240" cy="86409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本机？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312" y="5501141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312" y="5933189"/>
            <a:ext cx="201622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6148" y="3606304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Forward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6148" y="4038352"/>
            <a:ext cx="201622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32240" y="1988840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POSTROUTING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32240" y="2420888"/>
            <a:ext cx="201622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39858" y="4911871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39858" y="5343919"/>
            <a:ext cx="2016224" cy="1309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Nat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48" y="5046094"/>
            <a:ext cx="1905000" cy="1905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15366" y="5671497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localhost</a:t>
            </a:r>
            <a:endParaRPr lang="zh-CN" altLang="en-US" dirty="0"/>
          </a:p>
        </p:txBody>
      </p:sp>
      <p:sp>
        <p:nvSpPr>
          <p:cNvPr id="22" name="直角上箭头 21"/>
          <p:cNvSpPr/>
          <p:nvPr/>
        </p:nvSpPr>
        <p:spPr>
          <a:xfrm>
            <a:off x="5940152" y="3793863"/>
            <a:ext cx="1224136" cy="4707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7740352" y="3429000"/>
            <a:ext cx="216024" cy="1152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1320855" y="3364317"/>
            <a:ext cx="266463" cy="32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311602" y="4967235"/>
            <a:ext cx="266463" cy="32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2799273" y="4151367"/>
            <a:ext cx="576064" cy="31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2799273" y="5840345"/>
            <a:ext cx="576064" cy="31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796136" y="5834496"/>
            <a:ext cx="576064" cy="31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5575" y="4974587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404664"/>
            <a:ext cx="409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容器与外部网络的互联</a:t>
            </a:r>
            <a:r>
              <a:rPr lang="en-US" altLang="zh-CN" dirty="0" smtClean="0">
                <a:solidFill>
                  <a:srgbClr val="00B050"/>
                </a:solidFill>
              </a:rPr>
              <a:t>—iptables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 rot="10800000">
            <a:off x="380863" y="1268760"/>
            <a:ext cx="2046673" cy="50405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6701791" y="1268760"/>
            <a:ext cx="2046673" cy="50405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23697" y="12687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42033" y="140146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1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54841" y="1772816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166015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虚拟网桥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04664"/>
            <a:ext cx="32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容器的网络基础 </a:t>
            </a:r>
            <a:r>
              <a:rPr lang="en-US" altLang="zh-CN" dirty="0" smtClean="0"/>
              <a:t>Docker0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3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32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容器的网络基础 </a:t>
            </a:r>
            <a:r>
              <a:rPr lang="en-US" altLang="zh-CN" dirty="0" smtClean="0"/>
              <a:t>Docker0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619508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OSI</a:t>
            </a:r>
            <a:r>
              <a:rPr lang="zh-CN" altLang="en-US" dirty="0" smtClean="0"/>
              <a:t>七层模型中的网桥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59632" y="2564904"/>
            <a:ext cx="24487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3018357"/>
            <a:ext cx="24487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表示层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59632" y="3458789"/>
            <a:ext cx="24487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会话层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59632" y="3900519"/>
            <a:ext cx="24487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4340951"/>
            <a:ext cx="24487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9632" y="4781383"/>
            <a:ext cx="244874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数据链路层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77615" y="5253238"/>
            <a:ext cx="24487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0800000">
            <a:off x="4236272" y="4830531"/>
            <a:ext cx="360040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4740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9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32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容器的网络基础 </a:t>
            </a:r>
            <a:r>
              <a:rPr lang="en-US" altLang="zh-CN" dirty="0" smtClean="0"/>
              <a:t>Docker0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62880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虚拟网桥的特点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43608" y="2328846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221618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可以设置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043608" y="2924944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47664" y="281228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相当于拥有一个隐藏的虚拟网卡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9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32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容器的网络基础 </a:t>
            </a:r>
            <a:r>
              <a:rPr lang="en-US" altLang="zh-CN" dirty="0" smtClean="0"/>
              <a:t>Docker0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6898" y="2492896"/>
            <a:ext cx="6120680" cy="3255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84860" y="3429000"/>
            <a:ext cx="2082428" cy="691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Bridge:Docker0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95383" y="5013176"/>
            <a:ext cx="148703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</a:p>
          <a:p>
            <a:pPr algn="ctr"/>
            <a:r>
              <a:rPr lang="en-US" altLang="zh-CN" dirty="0" smtClean="0"/>
              <a:t>Namespace 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79912" y="4005064"/>
            <a:ext cx="57381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veth*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934560" y="4005064"/>
            <a:ext cx="57354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veth*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815992" y="4725144"/>
            <a:ext cx="4713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eth0</a:t>
            </a:r>
            <a:endParaRPr lang="zh-CN" altLang="en-US" sz="12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051644" y="4365104"/>
            <a:ext cx="1066432" cy="36004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170213" y="4380937"/>
            <a:ext cx="994151" cy="344207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18411" y="2852936"/>
            <a:ext cx="0" cy="576064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94623" y="5013176"/>
            <a:ext cx="148703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</a:p>
          <a:p>
            <a:pPr algn="ctr"/>
            <a:r>
              <a:rPr lang="en-US" altLang="zh-CN" dirty="0" smtClean="0"/>
              <a:t>Namespace 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28712" y="4725144"/>
            <a:ext cx="4713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eth0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815992" y="2060848"/>
            <a:ext cx="3484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Physical Network Device</a:t>
            </a:r>
          </a:p>
          <a:p>
            <a:pPr algn="ctr"/>
            <a:r>
              <a:rPr lang="en-US" altLang="zh-CN" dirty="0" smtClean="0"/>
              <a:t>eth0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76910" y="3613666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7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32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容器的网络基础 </a:t>
            </a:r>
            <a:r>
              <a:rPr lang="en-US" altLang="zh-CN" dirty="0" smtClean="0"/>
              <a:t>Docker0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484784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Docker0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7" y="2063352"/>
            <a:ext cx="600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 sudo ifconfig docker0 192.168.100.1 netmask 255.255.255.0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32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容器的网络基础 </a:t>
            </a:r>
            <a:r>
              <a:rPr lang="en-US" altLang="zh-CN" dirty="0" smtClean="0"/>
              <a:t>Docker0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3407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添加虚拟网桥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11560" y="1453426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2060848"/>
            <a:ext cx="226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 sudo brctl addbr br0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2924944"/>
            <a:ext cx="47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 sudo ifconfig br0 192.168.100.1 255.255.255.0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11560" y="3645024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3532366"/>
            <a:ext cx="289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守护进程的配置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4182470"/>
            <a:ext cx="427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/etc/default/docker 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DOCKER_OPS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smtClean="0"/>
              <a:t>-b=br0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9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容器的互联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453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是默认允许同宿主机上所有容器互联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91683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-icc=true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83568" y="1381418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83568" y="2780928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26682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拒绝容器间的互联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5" y="3244334"/>
            <a:ext cx="105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-icc=false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83568" y="4077072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39644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允许特定容器互联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4725144"/>
            <a:ext cx="105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-icc=false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4724446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--iptables=true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5616" y="551723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--link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8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314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容器与外部网络的</a:t>
            </a:r>
            <a:r>
              <a:rPr lang="zh-CN" altLang="en-US" dirty="0"/>
              <a:t>连接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484784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p_forward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036975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iptables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6361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允许端口映射访问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7" y="3284984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限制</a:t>
            </a:r>
            <a:r>
              <a:rPr lang="en-US" altLang="zh-CN" dirty="0" smtClean="0"/>
              <a:t>IP</a:t>
            </a:r>
            <a:r>
              <a:rPr lang="zh-CN" altLang="en-US" dirty="0" smtClean="0"/>
              <a:t>访问端口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99591" y="1597442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99592" y="2149633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9591" y="2748790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99591" y="3397642"/>
            <a:ext cx="144016" cy="1440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370</Words>
  <Application>Microsoft Office PowerPoint</Application>
  <PresentationFormat>全屏显示(4:3)</PresentationFormat>
  <Paragraphs>129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153</cp:revision>
  <dcterms:created xsi:type="dcterms:W3CDTF">2016-12-22T11:49:30Z</dcterms:created>
  <dcterms:modified xsi:type="dcterms:W3CDTF">2016-12-23T08:52:32Z</dcterms:modified>
</cp:coreProperties>
</file>