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54" r:id="rId4"/>
  </p:sldMasterIdLst>
  <p:notesMasterIdLst>
    <p:notesMasterId r:id="rId21"/>
  </p:notesMasterIdLst>
  <p:handoutMasterIdLst>
    <p:handoutMasterId r:id="rId44"/>
  </p:handoutMasterIdLst>
  <p:sldIdLst>
    <p:sldId id="256" r:id="rId5"/>
    <p:sldId id="413" r:id="rId6"/>
    <p:sldId id="414" r:id="rId7"/>
    <p:sldId id="415" r:id="rId8"/>
    <p:sldId id="269" r:id="rId9"/>
    <p:sldId id="275" r:id="rId10"/>
    <p:sldId id="595" r:id="rId11"/>
    <p:sldId id="276" r:id="rId12"/>
    <p:sldId id="558" r:id="rId13"/>
    <p:sldId id="596" r:id="rId14"/>
    <p:sldId id="280" r:id="rId15"/>
    <p:sldId id="625" r:id="rId16"/>
    <p:sldId id="562" r:id="rId17"/>
    <p:sldId id="626" r:id="rId18"/>
    <p:sldId id="563" r:id="rId19"/>
    <p:sldId id="564" r:id="rId20"/>
    <p:sldId id="565" r:id="rId22"/>
    <p:sldId id="566" r:id="rId23"/>
    <p:sldId id="567" r:id="rId24"/>
    <p:sldId id="560" r:id="rId25"/>
    <p:sldId id="568" r:id="rId26"/>
    <p:sldId id="569" r:id="rId27"/>
    <p:sldId id="561" r:id="rId28"/>
    <p:sldId id="570" r:id="rId29"/>
    <p:sldId id="571" r:id="rId30"/>
    <p:sldId id="572" r:id="rId31"/>
    <p:sldId id="575" r:id="rId32"/>
    <p:sldId id="576" r:id="rId33"/>
    <p:sldId id="588" r:id="rId34"/>
    <p:sldId id="589" r:id="rId35"/>
    <p:sldId id="578" r:id="rId36"/>
    <p:sldId id="579" r:id="rId37"/>
    <p:sldId id="580" r:id="rId38"/>
    <p:sldId id="581" r:id="rId39"/>
    <p:sldId id="591" r:id="rId40"/>
    <p:sldId id="592" r:id="rId41"/>
    <p:sldId id="593" r:id="rId42"/>
    <p:sldId id="259" r:id="rId4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0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