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40" userDrawn="1">
          <p15:clr>
            <a:srgbClr val="A4A3A4"/>
          </p15:clr>
        </p15:guide>
        <p15:guide id="4" orient="horz" pos="2260" userDrawn="1">
          <p15:clr>
            <a:srgbClr val="A4A3A4"/>
          </p15:clr>
        </p15:guide>
        <p15:guide id="5" pos="40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341" y="62"/>
      </p:cViewPr>
      <p:guideLst>
        <p:guide orient="horz" pos="2160"/>
        <p:guide pos="3840"/>
        <p:guide pos="3940"/>
        <p:guide orient="horz" pos="2260"/>
        <p:guide pos="40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0453A-28C3-47CD-9AEA-AB8C7DE26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0195F9-404E-4662-8161-E2A73C8E8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3D0C10-8E2D-4A59-8D56-54964D99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A3083A-036E-4276-B9AC-2EE72B86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A754B-BDE0-432E-B276-EA1ECFB8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08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955CD-6FDC-491A-86D6-2EF2AA64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4ECF1C-DCCE-4613-B18A-DCE7D39DD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3AF51-C7EF-4229-A80C-D4599E48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5E504-3A07-4C15-9F91-A519A14E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72A34-8028-4C94-ABBA-F09C073C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28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0634B-91BD-435B-891F-0041AC9D1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D245CF-20E0-4EA1-9168-C6E07DBEB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557CA-A1A6-4EBA-98DB-BF5D1CB71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0F1A7E-FCD2-47E6-9D43-D80C83A0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1026C-EBE6-4AB2-94B7-82145EB1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79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9F204-BAE4-4D85-BF36-706C3730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09426-1934-4389-9383-6D1022347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0ABE1-5B7B-485C-8BD6-2CFDFFE2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7A8006-EC22-4889-BE2E-D7B49124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39A89C-FB04-4AA1-89FB-D57D6225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97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1A4C1-0739-42DB-91C2-F5812DC4B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F38EA7-8B14-4AF7-AB9C-E4DB145B7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A5B2AD-D0B7-451A-8E3E-AD29E3F7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6D354D-1334-4EFC-95EB-3F0B1286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9C669-7D29-4E87-8289-DC727D2C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09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7F35D-6D54-4C00-B554-B2E04006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312223-0C06-43AD-AA4F-F5C0FE3FA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84C513-C50C-4022-BB95-1F55FFDF6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9AED02-5C7C-4FB9-80E4-FCA53303F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35E418-9602-46E3-A136-F708E0F9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060F3F-7A17-4969-8AB5-5B6724FD7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08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E4CB3-FFF8-4C8D-BCB4-A851EEF7B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2E4A2B-86AA-4133-BC57-147E1FAC5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325074-D850-470C-8063-B4D80965A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F47D00-ACD3-4F1F-8E44-599550906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EBBB4E-745F-4857-9C24-0CBF52E0D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F4DF93-91D2-4C06-B953-F14F18CE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8594DE-6371-4EE6-A5F6-DE25FC1F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325B37-2AC4-4404-A177-58CE8994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95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B2B3D-9E4C-4222-BA29-67B7668B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C72DC4-8794-4FE9-BE35-F16CB88A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FA1FE5-D299-4574-B851-7A8E81DD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98FD80-7389-438B-98AA-A2C97DCF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60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465766-494B-43FD-84B9-C39390B1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CD3305-F851-4CE8-BC73-4FD57216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BB5195-1470-4255-ACC1-874B424E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9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4A9F4-26C1-41FD-936B-50A026A1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DFB451-B384-45B5-BA78-E05816664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72F5FC-43CE-43B1-870B-ADED3873B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A8C7CC-3377-4897-BE34-E5CCF993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4BFA2-42DA-4F36-8465-D41DF6E6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E130D9-19B1-42A6-9B23-7072F2EC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00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B1B0A-702A-427C-B6BF-ECBE5E14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2C1179-241E-4BA2-86D1-70CC03211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9AAC89-0FBF-46D2-8C5B-A846DD17C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7AC047-2EB4-4F84-AF06-7135342C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72C720-60D4-4000-A1C9-B17A6720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99F87A-0304-47D1-B91C-81495F6E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13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3FF67B-2963-47C7-A4C0-706701A6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B4FAA5-FAB7-409C-AA08-4AB3CC72C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01B33-FED1-4A38-9B79-D7EE1B2D2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910DE-9BE9-4A98-B828-362FD1DC944E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D33966-598E-400B-8E11-BE8B6C607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321B6-624C-4B3F-9223-AE1C94CB1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44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209FC-6F88-4D3B-89B4-1BC7632F6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手把手教你搭建机器学习开发环境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A2FD9E-3B0A-4129-801A-9BC94962D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的超简单安装教程</a:t>
            </a:r>
          </a:p>
        </p:txBody>
      </p:sp>
    </p:spTree>
    <p:extLst>
      <p:ext uri="{BB962C8B-B14F-4D97-AF65-F5344CB8AC3E}">
        <p14:creationId xmlns:p14="http://schemas.microsoft.com/office/powerpoint/2010/main" val="115412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D7337E-5A04-4908-AE16-1D6E48C61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813" y="99530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语言是机器学习的基础，所以，想要入门机器学习，配置好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的开发环境是第一步，本文就手把手的教你配置好基于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的机器学习开发环境。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第一步：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第二步：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第三步：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第四步：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第五步：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测试一下</a:t>
            </a:r>
          </a:p>
        </p:txBody>
      </p:sp>
    </p:spTree>
    <p:extLst>
      <p:ext uri="{BB962C8B-B14F-4D97-AF65-F5344CB8AC3E}">
        <p14:creationId xmlns:p14="http://schemas.microsoft.com/office/powerpoint/2010/main" val="78009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7E520-385C-4F25-9368-13EC81F8A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191" y="2766219"/>
            <a:ext cx="7751618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第一步：下载</a:t>
            </a:r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8627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127CD-6D66-4B0A-85DC-7B9B788A5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39316"/>
            <a:ext cx="1152128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https://www.python.org/downloads/release/python-340/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3AB3AC-E7C1-403A-A5DB-C129DE2F4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118" y="2420888"/>
            <a:ext cx="3709764" cy="370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2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7E520-385C-4F25-9368-13EC81F8A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191" y="2766219"/>
            <a:ext cx="7751618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第二步：安装</a:t>
            </a:r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13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7E520-385C-4F25-9368-13EC81F8A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48" y="2766219"/>
            <a:ext cx="993710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第三步：测试下</a:t>
            </a:r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</a:p>
        </p:txBody>
      </p:sp>
    </p:spTree>
    <p:extLst>
      <p:ext uri="{BB962C8B-B14F-4D97-AF65-F5344CB8AC3E}">
        <p14:creationId xmlns:p14="http://schemas.microsoft.com/office/powerpoint/2010/main" val="54447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7E520-385C-4F25-9368-13EC81F8A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48" y="2766219"/>
            <a:ext cx="9937104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第五步：测试一下</a:t>
            </a:r>
          </a:p>
        </p:txBody>
      </p:sp>
    </p:spTree>
    <p:extLst>
      <p:ext uri="{BB962C8B-B14F-4D97-AF65-F5344CB8AC3E}">
        <p14:creationId xmlns:p14="http://schemas.microsoft.com/office/powerpoint/2010/main" val="251599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B4AE1-17E9-4B6B-88A6-E0A44E330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1296" y="2766219"/>
            <a:ext cx="1729408" cy="1325563"/>
          </a:xfrm>
        </p:spPr>
        <p:txBody>
          <a:bodyPr>
            <a:norm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83588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121</Words>
  <Application>Microsoft Office PowerPoint</Application>
  <PresentationFormat>宽屏</PresentationFormat>
  <Paragraphs>15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Office 主题​​</vt:lpstr>
      <vt:lpstr>手把手教你搭建机器学习开发环境</vt:lpstr>
      <vt:lpstr>PowerPoint 演示文稿</vt:lpstr>
      <vt:lpstr>第一步：下载Python</vt:lpstr>
      <vt:lpstr>https://www.python.org/downloads/release/python-340/</vt:lpstr>
      <vt:lpstr>第二步：安装Python</vt:lpstr>
      <vt:lpstr>第三步：测试下Python的安装</vt:lpstr>
      <vt:lpstr>第五步：测试一下</vt:lpstr>
      <vt:lpstr>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手把手教你搭建机器学习开发环境</dc:title>
  <dc:creator>Niu Yi</dc:creator>
  <cp:lastModifiedBy>Niu Yi</cp:lastModifiedBy>
  <cp:revision>5</cp:revision>
  <dcterms:created xsi:type="dcterms:W3CDTF">2018-07-05T14:21:10Z</dcterms:created>
  <dcterms:modified xsi:type="dcterms:W3CDTF">2018-07-05T15:21:16Z</dcterms:modified>
</cp:coreProperties>
</file>