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6" r:id="rId5"/>
    <p:sldId id="258" r:id="rId6"/>
    <p:sldId id="259" r:id="rId7"/>
    <p:sldId id="260" r:id="rId8"/>
    <p:sldId id="270" r:id="rId9"/>
    <p:sldId id="261" r:id="rId10"/>
    <p:sldId id="268" r:id="rId11"/>
    <p:sldId id="264" r:id="rId12"/>
    <p:sldId id="269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  <p15:guide id="5" pos="4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341" y="62"/>
      </p:cViewPr>
      <p:guideLst>
        <p:guide orient="horz" pos="2160"/>
        <p:guide pos="3840"/>
        <p:guide pos="3940"/>
        <p:guide orient="horz" pos="2260"/>
        <p:guide pos="4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0453A-28C3-47CD-9AEA-AB8C7DE26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0195F9-404E-4662-8161-E2A73C8E8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D0C10-8E2D-4A59-8D56-54964D99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3083A-036E-4276-B9AC-2EE72B86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A754B-BDE0-432E-B276-EA1ECFB8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8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955CD-6FDC-491A-86D6-2EF2AA64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4ECF1C-DCCE-4613-B18A-DCE7D39DD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3AF51-C7EF-4229-A80C-D4599E48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5E504-3A07-4C15-9F91-A519A14E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72A34-8028-4C94-ABBA-F09C073C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8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0634B-91BD-435B-891F-0041AC9D1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D245CF-20E0-4EA1-9168-C6E07DBEB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557CA-A1A6-4EBA-98DB-BF5D1CB7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F1A7E-FCD2-47E6-9D43-D80C83A0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1026C-EBE6-4AB2-94B7-82145EB1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79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9F204-BAE4-4D85-BF36-706C3730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09426-1934-4389-9383-6D102234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0ABE1-5B7B-485C-8BD6-2CFDFFE2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A8006-EC22-4889-BE2E-D7B49124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9A89C-FB04-4AA1-89FB-D57D6225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7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1A4C1-0739-42DB-91C2-F5812DC4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38EA7-8B14-4AF7-AB9C-E4DB145B7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5B2AD-D0B7-451A-8E3E-AD29E3F7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D354D-1334-4EFC-95EB-3F0B1286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9C669-7D29-4E87-8289-DC727D2C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9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7F35D-6D54-4C00-B554-B2E04006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12223-0C06-43AD-AA4F-F5C0FE3FA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4C513-C50C-4022-BB95-1F55FFDF6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9AED02-5C7C-4FB9-80E4-FCA53303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5E418-9602-46E3-A136-F708E0F9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60F3F-7A17-4969-8AB5-5B6724FD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E4CB3-FFF8-4C8D-BCB4-A851EEF7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E4A2B-86AA-4133-BC57-147E1FAC5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325074-D850-470C-8063-B4D80965A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F47D00-ACD3-4F1F-8E44-599550906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EBBB4E-745F-4857-9C24-0CBF52E0D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4DF93-91D2-4C06-B953-F14F18CE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8594DE-6371-4EE6-A5F6-DE25FC1F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325B37-2AC4-4404-A177-58CE8994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5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B2B3D-9E4C-4222-BA29-67B7668B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C72DC4-8794-4FE9-BE35-F16CB88A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FA1FE5-D299-4574-B851-7A8E81DD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98FD80-7389-438B-98AA-A2C97DCF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0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465766-494B-43FD-84B9-C39390B1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CD3305-F851-4CE8-BC73-4FD57216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B5195-1470-4255-ACC1-874B424E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4A9F4-26C1-41FD-936B-50A026A1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FB451-B384-45B5-BA78-E0581666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2F5FC-43CE-43B1-870B-ADED3873B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8C7CC-3377-4897-BE34-E5CCF993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4BFA2-42DA-4F36-8465-D41DF6E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130D9-19B1-42A6-9B23-7072F2EC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0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B1B0A-702A-427C-B6BF-ECBE5E14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2C1179-241E-4BA2-86D1-70CC03211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AAC89-0FBF-46D2-8C5B-A846DD17C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AC047-2EB4-4F84-AF06-7135342C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2C720-60D4-4000-A1C9-B17A6720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9F87A-0304-47D1-B91C-81495F6E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3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3FF67B-2963-47C7-A4C0-706701A6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B4FAA5-FAB7-409C-AA08-4AB3CC72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01B33-FED1-4A38-9B79-D7EE1B2D2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10DE-9BE9-4A98-B828-362FD1DC944E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33966-598E-400B-8E11-BE8B6C607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321B6-624C-4B3F-9223-AE1C94CB1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4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209FC-6F88-4D3B-89B4-1BC7632F6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手把手教你搭建机器学习开发环境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A2FD9E-3B0A-4129-801A-9BC94962D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的超简单安装教程</a:t>
            </a:r>
          </a:p>
        </p:txBody>
      </p:sp>
    </p:spTree>
    <p:extLst>
      <p:ext uri="{BB962C8B-B14F-4D97-AF65-F5344CB8AC3E}">
        <p14:creationId xmlns:p14="http://schemas.microsoft.com/office/powerpoint/2010/main" val="11541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DEDED-1E55-4662-AC90-FBCA6487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在命令行界面里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的安装目录下面的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子目录（如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C:\Python34\Scripts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），然后执行下面的命令：</a:t>
            </a:r>
          </a:p>
          <a:p>
            <a:pPr marL="0" indent="0">
              <a:buNone/>
            </a:pP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3600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pip3.4.exe install </a:t>
            </a:r>
            <a:r>
              <a:rPr lang="en-US" altLang="zh-CN" sz="3600" u="sng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endParaRPr lang="en-US" altLang="zh-CN" sz="3600" u="sng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5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7E520-385C-4F25-9368-13EC81F8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764" y="2766219"/>
            <a:ext cx="4248472" cy="1325563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测试一下</a:t>
            </a:r>
          </a:p>
        </p:txBody>
      </p:sp>
    </p:spTree>
    <p:extLst>
      <p:ext uri="{BB962C8B-B14F-4D97-AF65-F5344CB8AC3E}">
        <p14:creationId xmlns:p14="http://schemas.microsoft.com/office/powerpoint/2010/main" val="279643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2FF58-21A8-4391-948A-841A363C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345"/>
            <a:ext cx="10515600" cy="1027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打印一个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4×4</a:t>
            </a:r>
            <a:r>
              <a:rPr lang="zh-CN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的全零矩阵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59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B4AE1-17E9-4B6B-88A6-E0A44E33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296" y="2766219"/>
            <a:ext cx="1729408" cy="1325563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83588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41DBF-F466-4697-8153-DFFE89D9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6121896" cy="4351338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endParaRPr lang="zh-CN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的下载与安装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endParaRPr lang="zh-CN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endParaRPr lang="zh-CN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endParaRPr lang="zh-CN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测试一下</a:t>
            </a:r>
          </a:p>
        </p:txBody>
      </p:sp>
    </p:spTree>
    <p:extLst>
      <p:ext uri="{BB962C8B-B14F-4D97-AF65-F5344CB8AC3E}">
        <p14:creationId xmlns:p14="http://schemas.microsoft.com/office/powerpoint/2010/main" val="267338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7E520-385C-4F25-9368-13EC81F8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436" y="2766219"/>
            <a:ext cx="1015312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Python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42896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B4F90-D45A-489F-BF15-A1A085E9C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4704"/>
            <a:ext cx="10515600" cy="54006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是一门编程语言，特点是免费、简单、跨平台以及开发效率高等。是目前机器学习领域中最常用的编程语言。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语言的一个扩充程序库，支持高级的数组与矩阵运算。是目前机器学习领域中最常用的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库之一。</a:t>
            </a:r>
          </a:p>
        </p:txBody>
      </p:sp>
    </p:spTree>
    <p:extLst>
      <p:ext uri="{BB962C8B-B14F-4D97-AF65-F5344CB8AC3E}">
        <p14:creationId xmlns:p14="http://schemas.microsoft.com/office/powerpoint/2010/main" val="29775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7E520-385C-4F25-9368-13EC81F8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191" y="2766219"/>
            <a:ext cx="7751618" cy="1325563"/>
          </a:xfrm>
        </p:spPr>
        <p:txBody>
          <a:bodyPr>
            <a:normAutofit fontScale="90000"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Python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的下载与安装</a:t>
            </a:r>
            <a:endParaRPr lang="en-US" altLang="zh-CN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62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127CD-6D66-4B0A-85DC-7B9B788A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39316"/>
            <a:ext cx="1152128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https://www.python.org/downloads/release/python-340/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3AB3AC-E7C1-403A-A5DB-C129DE2F4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18" y="2420888"/>
            <a:ext cx="3709764" cy="370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2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7E520-385C-4F25-9368-13EC81F8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191" y="2766219"/>
            <a:ext cx="775161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28113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F6C4555-DFA5-4611-882C-A28C3E7D3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908" y="2915345"/>
            <a:ext cx="8714184" cy="1027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打印“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683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7E520-385C-4F25-9368-13EC81F8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660" y="2766219"/>
            <a:ext cx="6120680" cy="1325563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NumPy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47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188</Words>
  <Application>Microsoft Office PowerPoint</Application>
  <PresentationFormat>宽屏</PresentationFormat>
  <Paragraphs>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Office 主题​​</vt:lpstr>
      <vt:lpstr>手把手教你搭建机器学习开发环境</vt:lpstr>
      <vt:lpstr>PowerPoint 演示文稿</vt:lpstr>
      <vt:lpstr>1. Python与NumPy简介</vt:lpstr>
      <vt:lpstr>PowerPoint 演示文稿</vt:lpstr>
      <vt:lpstr>2. Python的下载与安装</vt:lpstr>
      <vt:lpstr>https://www.python.org/downloads/release/python-340/</vt:lpstr>
      <vt:lpstr>3. 第一个Python程序</vt:lpstr>
      <vt:lpstr>PowerPoint 演示文稿</vt:lpstr>
      <vt:lpstr>4. NumPy的安装</vt:lpstr>
      <vt:lpstr>PowerPoint 演示文稿</vt:lpstr>
      <vt:lpstr>5. 测试一下</vt:lpstr>
      <vt:lpstr>PowerPoint 演示文稿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手把手教你搭建机器学习开发环境</dc:title>
  <dc:creator>Niu Yi</dc:creator>
  <cp:lastModifiedBy>Niu Yi</cp:lastModifiedBy>
  <cp:revision>15</cp:revision>
  <dcterms:created xsi:type="dcterms:W3CDTF">2018-07-05T14:21:10Z</dcterms:created>
  <dcterms:modified xsi:type="dcterms:W3CDTF">2018-07-15T03:40:07Z</dcterms:modified>
</cp:coreProperties>
</file>