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pos="4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434343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7" y="317"/>
      </p:cViewPr>
      <p:guideLst>
        <p:guide orient="horz" pos="2160"/>
        <p:guide pos="3840"/>
        <p:guide pos="3940"/>
        <p:guide orient="horz" pos="2260"/>
        <p:guide pos="4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0453A-28C3-47CD-9AEA-AB8C7DE26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195F9-404E-4662-8161-E2A73C8E8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D0C10-8E2D-4A59-8D56-54964D9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3083A-036E-4276-B9AC-2EE72B86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A754B-BDE0-432E-B276-EA1ECFB8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8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955CD-6FDC-491A-86D6-2EF2AA64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ECF1C-DCCE-4613-B18A-DCE7D39DD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3AF51-C7EF-4229-A80C-D4599E48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5E504-3A07-4C15-9F91-A519A14E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72A34-8028-4C94-ABBA-F09C073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8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0634B-91BD-435B-891F-0041AC9D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245CF-20E0-4EA1-9168-C6E07DBEB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557CA-A1A6-4EBA-98DB-BF5D1CB7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F1A7E-FCD2-47E6-9D43-D80C83A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1026C-EBE6-4AB2-94B7-82145EB1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9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9F204-BAE4-4D85-BF36-706C3730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09426-1934-4389-9383-6D102234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0ABE1-5B7B-485C-8BD6-2CFDFFE2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A8006-EC22-4889-BE2E-D7B49124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9A89C-FB04-4AA1-89FB-D57D6225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7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1A4C1-0739-42DB-91C2-F5812DC4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F38EA7-8B14-4AF7-AB9C-E4DB145B7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5B2AD-D0B7-451A-8E3E-AD29E3F7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D354D-1334-4EFC-95EB-3F0B1286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9C669-7D29-4E87-8289-DC727D2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09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7F35D-6D54-4C00-B554-B2E04006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12223-0C06-43AD-AA4F-F5C0FE3FA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4C513-C50C-4022-BB95-1F55FFDF6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AED02-5C7C-4FB9-80E4-FCA53303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5E418-9602-46E3-A136-F708E0F9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60F3F-7A17-4969-8AB5-5B6724FD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8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4CB3-FFF8-4C8D-BCB4-A851EEF7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E4A2B-86AA-4133-BC57-147E1FAC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325074-D850-470C-8063-B4D80965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47D00-ACD3-4F1F-8E44-599550906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EBBB4E-745F-4857-9C24-0CBF52E0D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4DF93-91D2-4C06-B953-F14F18CE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8594DE-6371-4EE6-A5F6-DE25FC1F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325B37-2AC4-4404-A177-58CE8994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5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2B3D-9E4C-4222-BA29-67B7668B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C72DC4-8794-4FE9-BE35-F16CB88A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A1FE5-D299-4574-B851-7A8E81DD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98FD80-7389-438B-98AA-A2C97DCF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0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65766-494B-43FD-84B9-C39390B1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CD3305-F851-4CE8-BC73-4FD57216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B5195-1470-4255-ACC1-874B424E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4A9F4-26C1-41FD-936B-50A026A1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FB451-B384-45B5-BA78-E0581666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2F5FC-43CE-43B1-870B-ADED3873B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8C7CC-3377-4897-BE34-E5CCF99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4BFA2-42DA-4F36-8465-D41DF6E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130D9-19B1-42A6-9B23-7072F2EC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0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B1B0A-702A-427C-B6BF-ECBE5E14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C1179-241E-4BA2-86D1-70CC03211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AAC89-0FBF-46D2-8C5B-A846DD17C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AC047-2EB4-4F84-AF06-7135342C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10DE-9BE9-4A98-B828-362FD1DC944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2C720-60D4-4000-A1C9-B17A6720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9F87A-0304-47D1-B91C-81495F6E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3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3FF67B-2963-47C7-A4C0-706701A6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4FAA5-FAB7-409C-AA08-4AB3CC72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01B33-FED1-4A38-9B79-D7EE1B2D2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10DE-9BE9-4A98-B828-362FD1DC944E}" type="datetimeFigureOut">
              <a:rPr lang="zh-CN" altLang="en-US" smtClean="0"/>
              <a:t>2018/7/18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33966-598E-400B-8E11-BE8B6C607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21B6-624C-4B3F-9223-AE1C94CB1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3298-0EE4-411C-BA1A-089A70B0E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4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09FC-6F88-4D3B-89B4-1BC7632F6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3336156"/>
            <a:ext cx="10945216" cy="18568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了解矩阵与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115412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09FC-6F88-4D3B-89B4-1BC7632F6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3336156"/>
            <a:ext cx="10945216" cy="1856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的基本矩阵运算</a:t>
            </a:r>
          </a:p>
        </p:txBody>
      </p:sp>
    </p:spTree>
    <p:extLst>
      <p:ext uri="{BB962C8B-B14F-4D97-AF65-F5344CB8AC3E}">
        <p14:creationId xmlns:p14="http://schemas.microsoft.com/office/powerpoint/2010/main" val="26636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矩阵的数乘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D7E636-CD66-4ADA-BAE2-F683E7B171F5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658400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79F4891-E88B-46B4-A1FB-93B1F00E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92" y="2465089"/>
            <a:ext cx="8095616" cy="27330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674C42E-387E-46A2-BF2B-B19060F13F5C}"/>
              </a:ext>
            </a:extLst>
          </p:cNvPr>
          <p:cNvSpPr/>
          <p:nvPr/>
        </p:nvSpPr>
        <p:spPr>
          <a:xfrm>
            <a:off x="2135560" y="3429000"/>
            <a:ext cx="648072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EB127A-08FC-4B34-95DD-4A6418B01E54}"/>
              </a:ext>
            </a:extLst>
          </p:cNvPr>
          <p:cNvSpPr/>
          <p:nvPr/>
        </p:nvSpPr>
        <p:spPr>
          <a:xfrm>
            <a:off x="3791744" y="2996952"/>
            <a:ext cx="648072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9EF7EE-3150-452C-85F7-A1318A6A435B}"/>
              </a:ext>
            </a:extLst>
          </p:cNvPr>
          <p:cNvSpPr/>
          <p:nvPr/>
        </p:nvSpPr>
        <p:spPr>
          <a:xfrm>
            <a:off x="7141686" y="2996952"/>
            <a:ext cx="648072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EEC25C-7392-4DA3-B712-F991C9395DFE}"/>
              </a:ext>
            </a:extLst>
          </p:cNvPr>
          <p:cNvSpPr/>
          <p:nvPr/>
        </p:nvSpPr>
        <p:spPr>
          <a:xfrm>
            <a:off x="4367808" y="4005064"/>
            <a:ext cx="648072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C992DA-FB48-4092-A2C6-037380A4A40A}"/>
              </a:ext>
            </a:extLst>
          </p:cNvPr>
          <p:cNvSpPr/>
          <p:nvPr/>
        </p:nvSpPr>
        <p:spPr>
          <a:xfrm>
            <a:off x="7896200" y="4005064"/>
            <a:ext cx="648072" cy="720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41DBF-F466-4697-8153-DFFE89D9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094"/>
            <a:ext cx="6121896" cy="347181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什么是矩阵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zh-CN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创建矩阵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endParaRPr lang="zh-CN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的基本矩阵运算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338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什么是矩阵？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D7E636-CD66-4ADA-BAE2-F683E7B171F5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658400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100CBD6-BD37-4655-ACE5-4F62A509E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46320"/>
              </p:ext>
            </p:extLst>
          </p:nvPr>
        </p:nvGraphicFramePr>
        <p:xfrm>
          <a:off x="3107667" y="2549082"/>
          <a:ext cx="5976665" cy="282413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195333">
                  <a:extLst>
                    <a:ext uri="{9D8B030D-6E8A-4147-A177-3AD203B41FA5}">
                      <a16:colId xmlns:a16="http://schemas.microsoft.com/office/drawing/2014/main" val="4189175324"/>
                    </a:ext>
                  </a:extLst>
                </a:gridCol>
                <a:gridCol w="1195333">
                  <a:extLst>
                    <a:ext uri="{9D8B030D-6E8A-4147-A177-3AD203B41FA5}">
                      <a16:colId xmlns:a16="http://schemas.microsoft.com/office/drawing/2014/main" val="2319147345"/>
                    </a:ext>
                  </a:extLst>
                </a:gridCol>
                <a:gridCol w="1195333">
                  <a:extLst>
                    <a:ext uri="{9D8B030D-6E8A-4147-A177-3AD203B41FA5}">
                      <a16:colId xmlns:a16="http://schemas.microsoft.com/office/drawing/2014/main" val="1976230654"/>
                    </a:ext>
                  </a:extLst>
                </a:gridCol>
                <a:gridCol w="1195333">
                  <a:extLst>
                    <a:ext uri="{9D8B030D-6E8A-4147-A177-3AD203B41FA5}">
                      <a16:colId xmlns:a16="http://schemas.microsoft.com/office/drawing/2014/main" val="473623863"/>
                    </a:ext>
                  </a:extLst>
                </a:gridCol>
                <a:gridCol w="1195333">
                  <a:extLst>
                    <a:ext uri="{9D8B030D-6E8A-4147-A177-3AD203B41FA5}">
                      <a16:colId xmlns:a16="http://schemas.microsoft.com/office/drawing/2014/main" val="962558431"/>
                    </a:ext>
                  </a:extLst>
                </a:gridCol>
              </a:tblGrid>
              <a:tr h="470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姓名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号码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年龄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身高（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cm</a:t>
                      </a: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体重（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Kg</a:t>
                      </a: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）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94977"/>
                  </a:ext>
                </a:extLst>
              </a:tr>
              <a:tr h="470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吉鲁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193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91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508932"/>
                  </a:ext>
                </a:extLst>
              </a:tr>
              <a:tr h="470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格列兹曼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174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72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391707"/>
                  </a:ext>
                </a:extLst>
              </a:tr>
              <a:tr h="470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博格巴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191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86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901828"/>
                  </a:ext>
                </a:extLst>
              </a:tr>
              <a:tr h="470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bg1"/>
                          </a:solidFill>
                          <a:effectLst/>
                        </a:rPr>
                        <a:t>坎特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168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8742399"/>
                  </a:ext>
                </a:extLst>
              </a:tr>
              <a:tr h="470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bg1"/>
                          </a:solidFill>
                          <a:effectLst/>
                        </a:rPr>
                        <a:t>姆巴佩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178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78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2274403"/>
                  </a:ext>
                </a:extLst>
              </a:tr>
            </a:tbl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4ED527AE-1EBB-471D-8EF4-C9A86999D687}"/>
              </a:ext>
            </a:extLst>
          </p:cNvPr>
          <p:cNvSpPr/>
          <p:nvPr/>
        </p:nvSpPr>
        <p:spPr>
          <a:xfrm>
            <a:off x="6816080" y="3565104"/>
            <a:ext cx="136815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B68C088-C713-4474-9CC5-39E7E22F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317" y="2232360"/>
            <a:ext cx="3038475" cy="3457575"/>
          </a:xfrm>
          <a:prstGeom prst="rect">
            <a:avLst/>
          </a:prstGeom>
        </p:spPr>
      </p:pic>
      <p:sp>
        <p:nvSpPr>
          <p:cNvPr id="21" name="对话气泡: 椭圆形 20">
            <a:extLst>
              <a:ext uri="{FF2B5EF4-FFF2-40B4-BE49-F238E27FC236}">
                <a16:creationId xmlns:a16="http://schemas.microsoft.com/office/drawing/2014/main" id="{FCB3277D-4131-4B7D-94CE-9F9BEA56B445}"/>
              </a:ext>
            </a:extLst>
          </p:cNvPr>
          <p:cNvSpPr/>
          <p:nvPr/>
        </p:nvSpPr>
        <p:spPr>
          <a:xfrm>
            <a:off x="6838776" y="1352906"/>
            <a:ext cx="2520280" cy="675563"/>
          </a:xfrm>
          <a:prstGeom prst="wedgeEllipseCallout">
            <a:avLst>
              <a:gd name="adj1" fmla="val 34112"/>
              <a:gd name="adj2" fmla="val 91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X 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212216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1849 -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2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09FC-6F88-4D3B-89B4-1BC7632F6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3336156"/>
            <a:ext cx="10945216" cy="18568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创建矩阵</a:t>
            </a:r>
          </a:p>
        </p:txBody>
      </p:sp>
    </p:spTree>
    <p:extLst>
      <p:ext uri="{BB962C8B-B14F-4D97-AF65-F5344CB8AC3E}">
        <p14:creationId xmlns:p14="http://schemas.microsoft.com/office/powerpoint/2010/main" val="23938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2X3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D7E636-CD66-4ADA-BAE2-F683E7B171F5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658400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E3B989A-250A-4805-8BA7-C72F0425EB3E}"/>
              </a:ext>
            </a:extLst>
          </p:cNvPr>
          <p:cNvSpPr txBox="1"/>
          <p:nvPr/>
        </p:nvSpPr>
        <p:spPr>
          <a:xfrm>
            <a:off x="838200" y="1772816"/>
            <a:ext cx="648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np.mat(([1, 2, 3], [4, 5, 6]))</a:t>
            </a:r>
            <a:endParaRPr lang="zh-CN" altLang="en-US" sz="4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007E5F-1DE0-4604-B9F2-57A27CB3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77" y="3501008"/>
            <a:ext cx="2613446" cy="258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5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全零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D7E636-CD66-4ADA-BAE2-F683E7B171F5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658400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E3B989A-250A-4805-8BA7-C72F0425EB3E}"/>
              </a:ext>
            </a:extLst>
          </p:cNvPr>
          <p:cNvSpPr txBox="1"/>
          <p:nvPr/>
        </p:nvSpPr>
        <p:spPr>
          <a:xfrm>
            <a:off x="838200" y="1772816"/>
            <a:ext cx="648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np.zeros((2, 3))</a:t>
            </a:r>
            <a:endParaRPr lang="zh-CN" altLang="en-US" sz="4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A48237-96FC-4F80-AA8C-ED95E3B94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51" y="3356992"/>
            <a:ext cx="2597498" cy="25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9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全一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D7E636-CD66-4ADA-BAE2-F683E7B171F5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658400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E3B989A-250A-4805-8BA7-C72F0425EB3E}"/>
              </a:ext>
            </a:extLst>
          </p:cNvPr>
          <p:cNvSpPr txBox="1"/>
          <p:nvPr/>
        </p:nvSpPr>
        <p:spPr>
          <a:xfrm>
            <a:off x="838200" y="1772816"/>
            <a:ext cx="648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np.ones((2, 3))</a:t>
            </a:r>
            <a:endParaRPr lang="zh-CN" altLang="en-US" sz="4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B32382-D10E-4EF7-B50A-4BD0E275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75" y="3356992"/>
            <a:ext cx="260524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6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D7E636-CD66-4ADA-BAE2-F683E7B171F5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658400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E3B989A-250A-4805-8BA7-C72F0425EB3E}"/>
              </a:ext>
            </a:extLst>
          </p:cNvPr>
          <p:cNvSpPr txBox="1"/>
          <p:nvPr/>
        </p:nvSpPr>
        <p:spPr>
          <a:xfrm>
            <a:off x="838200" y="1772816"/>
            <a:ext cx="648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np.random.rand(2, 3)</a:t>
            </a:r>
            <a:endParaRPr lang="zh-CN" altLang="en-US" sz="4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8806D8-4BAF-4704-B540-34BA58C97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79" y="3356992"/>
            <a:ext cx="9405041" cy="230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33364-9262-48BF-843C-1B01601E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D7E636-CD66-4ADA-BAE2-F683E7B171F5}"/>
              </a:ext>
            </a:extLst>
          </p:cNvPr>
          <p:cNvCxnSpPr>
            <a:cxnSpLocks/>
          </p:cNvCxnSpPr>
          <p:nvPr/>
        </p:nvCxnSpPr>
        <p:spPr>
          <a:xfrm>
            <a:off x="838200" y="1484784"/>
            <a:ext cx="10658400" cy="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E3B989A-250A-4805-8BA7-C72F0425EB3E}"/>
              </a:ext>
            </a:extLst>
          </p:cNvPr>
          <p:cNvSpPr txBox="1"/>
          <p:nvPr/>
        </p:nvSpPr>
        <p:spPr>
          <a:xfrm>
            <a:off x="838200" y="1772816"/>
            <a:ext cx="648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np.eye</a:t>
            </a:r>
            <a:r>
              <a:rPr lang="en-US" altLang="zh-CN" sz="4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sz="4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E29E4E-36FD-4487-AC37-AD08DFA3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92" y="2838907"/>
            <a:ext cx="2574415" cy="32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7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148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Times New Roman</vt:lpstr>
      <vt:lpstr>Office 主题​​</vt:lpstr>
      <vt:lpstr>了解矩阵与NumPy的基本操作</vt:lpstr>
      <vt:lpstr>PowerPoint 演示文稿</vt:lpstr>
      <vt:lpstr>什么是矩阵？</vt:lpstr>
      <vt:lpstr>使用NumPy创建矩阵</vt:lpstr>
      <vt:lpstr>创建一个2X3矩阵</vt:lpstr>
      <vt:lpstr>创建全零矩阵</vt:lpstr>
      <vt:lpstr>创建全一矩阵</vt:lpstr>
      <vt:lpstr>创建随机矩阵</vt:lpstr>
      <vt:lpstr>创建单位矩阵</vt:lpstr>
      <vt:lpstr>NumPy的基本矩阵运算</vt:lpstr>
      <vt:lpstr>矩阵的数乘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手把手教你搭建机器学习开发环境</dc:title>
  <dc:creator>Niu Yi</dc:creator>
  <cp:lastModifiedBy>Niu Yi</cp:lastModifiedBy>
  <cp:revision>26</cp:revision>
  <dcterms:created xsi:type="dcterms:W3CDTF">2018-07-05T14:21:10Z</dcterms:created>
  <dcterms:modified xsi:type="dcterms:W3CDTF">2018-07-18T15:48:13Z</dcterms:modified>
</cp:coreProperties>
</file>