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434343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6" y="62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了解矩阵与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的基本矩阵运算</a:t>
            </a:r>
          </a:p>
        </p:txBody>
      </p:sp>
    </p:spTree>
    <p:extLst>
      <p:ext uri="{BB962C8B-B14F-4D97-AF65-F5344CB8AC3E}">
        <p14:creationId xmlns:p14="http://schemas.microsoft.com/office/powerpoint/2010/main" val="26636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矩阵的数乘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79F4891-E88B-46B4-A1FB-93B1F00E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2" y="2465089"/>
            <a:ext cx="8095616" cy="27330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74C42E-387E-46A2-BF2B-B19060F13F5C}"/>
              </a:ext>
            </a:extLst>
          </p:cNvPr>
          <p:cNvSpPr/>
          <p:nvPr/>
        </p:nvSpPr>
        <p:spPr>
          <a:xfrm>
            <a:off x="2135560" y="3429000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EB127A-08FC-4B34-95DD-4A6418B01E54}"/>
              </a:ext>
            </a:extLst>
          </p:cNvPr>
          <p:cNvSpPr/>
          <p:nvPr/>
        </p:nvSpPr>
        <p:spPr>
          <a:xfrm>
            <a:off x="3791744" y="2996952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9EF7EE-3150-452C-85F7-A1318A6A435B}"/>
              </a:ext>
            </a:extLst>
          </p:cNvPr>
          <p:cNvSpPr/>
          <p:nvPr/>
        </p:nvSpPr>
        <p:spPr>
          <a:xfrm>
            <a:off x="7141686" y="2996952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EEC25C-7392-4DA3-B712-F991C9395DFE}"/>
              </a:ext>
            </a:extLst>
          </p:cNvPr>
          <p:cNvSpPr/>
          <p:nvPr/>
        </p:nvSpPr>
        <p:spPr>
          <a:xfrm>
            <a:off x="4367808" y="4005064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992DA-FB48-4092-A2C6-037380A4A40A}"/>
              </a:ext>
            </a:extLst>
          </p:cNvPr>
          <p:cNvSpPr/>
          <p:nvPr/>
        </p:nvSpPr>
        <p:spPr>
          <a:xfrm>
            <a:off x="7896200" y="4005064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5D7F9D-1665-4BF2-A11A-657AD6FC2BE6}"/>
              </a:ext>
            </a:extLst>
          </p:cNvPr>
          <p:cNvCxnSpPr>
            <a:cxnSpLocks/>
          </p:cNvCxnSpPr>
          <p:nvPr/>
        </p:nvCxnSpPr>
        <p:spPr>
          <a:xfrm flipV="1">
            <a:off x="2855640" y="3356992"/>
            <a:ext cx="88474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C030FE-AF6D-4C39-B438-3E80B71D06A5}"/>
              </a:ext>
            </a:extLst>
          </p:cNvPr>
          <p:cNvCxnSpPr>
            <a:cxnSpLocks/>
          </p:cNvCxnSpPr>
          <p:nvPr/>
        </p:nvCxnSpPr>
        <p:spPr>
          <a:xfrm>
            <a:off x="4511824" y="3356992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93DF4B-6FBB-4B67-9095-19F141D93EC8}"/>
              </a:ext>
            </a:extLst>
          </p:cNvPr>
          <p:cNvCxnSpPr>
            <a:cxnSpLocks/>
          </p:cNvCxnSpPr>
          <p:nvPr/>
        </p:nvCxnSpPr>
        <p:spPr>
          <a:xfrm>
            <a:off x="2831967" y="3969060"/>
            <a:ext cx="1476702" cy="396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C680BF-40FD-469E-BF48-F34E6115EADD}"/>
              </a:ext>
            </a:extLst>
          </p:cNvPr>
          <p:cNvCxnSpPr>
            <a:cxnSpLocks/>
          </p:cNvCxnSpPr>
          <p:nvPr/>
        </p:nvCxnSpPr>
        <p:spPr>
          <a:xfrm>
            <a:off x="5087888" y="4365104"/>
            <a:ext cx="27018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1DBF-F466-4697-8153-DFFE89D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094"/>
            <a:ext cx="6121896" cy="347181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什么是矩阵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创建矩阵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的基本矩阵运算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3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什么是矩阵？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100CBD6-BD37-4655-ACE5-4F62A509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46320"/>
              </p:ext>
            </p:extLst>
          </p:nvPr>
        </p:nvGraphicFramePr>
        <p:xfrm>
          <a:off x="3107667" y="2549082"/>
          <a:ext cx="5976665" cy="28241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95333">
                  <a:extLst>
                    <a:ext uri="{9D8B030D-6E8A-4147-A177-3AD203B41FA5}">
                      <a16:colId xmlns:a16="http://schemas.microsoft.com/office/drawing/2014/main" val="4189175324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2319147345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1976230654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473623863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962558431"/>
                    </a:ext>
                  </a:extLst>
                </a:gridCol>
              </a:tblGrid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姓名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号码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年龄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身高（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cm</a:t>
                      </a: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体重（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Kg</a:t>
                      </a: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94977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吉鲁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08932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格列兹曼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391707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博格巴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191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01828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坎特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168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8742399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姆巴佩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178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78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274403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4ED527AE-1EBB-471D-8EF4-C9A86999D687}"/>
              </a:ext>
            </a:extLst>
          </p:cNvPr>
          <p:cNvSpPr/>
          <p:nvPr/>
        </p:nvSpPr>
        <p:spPr>
          <a:xfrm>
            <a:off x="6816080" y="3565104"/>
            <a:ext cx="136815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B68C088-C713-4474-9CC5-39E7E22F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17" y="2232360"/>
            <a:ext cx="3038475" cy="3457575"/>
          </a:xfrm>
          <a:prstGeom prst="rect">
            <a:avLst/>
          </a:prstGeom>
        </p:spPr>
      </p:pic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FCB3277D-4131-4B7D-94CE-9F9BEA56B445}"/>
              </a:ext>
            </a:extLst>
          </p:cNvPr>
          <p:cNvSpPr/>
          <p:nvPr/>
        </p:nvSpPr>
        <p:spPr>
          <a:xfrm>
            <a:off x="6838776" y="1352906"/>
            <a:ext cx="2520280" cy="675563"/>
          </a:xfrm>
          <a:prstGeom prst="wedgeEllipseCallout">
            <a:avLst>
              <a:gd name="adj1" fmla="val 34112"/>
              <a:gd name="adj2" fmla="val 91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X 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1221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184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创建矩阵</a:t>
            </a:r>
          </a:p>
        </p:txBody>
      </p:sp>
    </p:spTree>
    <p:extLst>
      <p:ext uri="{BB962C8B-B14F-4D97-AF65-F5344CB8AC3E}">
        <p14:creationId xmlns:p14="http://schemas.microsoft.com/office/powerpoint/2010/main" val="23938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np.mat(([1, 2, 3], [4, 5, 6]))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007E5F-1DE0-4604-B9F2-57A27CB3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77" y="3501008"/>
            <a:ext cx="2613446" cy="25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np.zeros((2, 3))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48237-96FC-4F80-AA8C-ED95E3B9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51" y="3356992"/>
            <a:ext cx="2597498" cy="25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np.ones((2, 3))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B32382-D10E-4EF7-B50A-4BD0E275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75" y="3356992"/>
            <a:ext cx="260524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np.random.rand(2, 3)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806D8-4BAF-4704-B540-34BA58C9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79" y="3356992"/>
            <a:ext cx="9405041" cy="23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np.eye</a:t>
            </a:r>
            <a:r>
              <a:rPr lang="en-US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E29E4E-36FD-4487-AC37-AD08DFA3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92" y="2838907"/>
            <a:ext cx="2574415" cy="32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148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Office 主题​​</vt:lpstr>
      <vt:lpstr>了解矩阵与NumPy的基本操作</vt:lpstr>
      <vt:lpstr>PowerPoint 演示文稿</vt:lpstr>
      <vt:lpstr>什么是矩阵？</vt:lpstr>
      <vt:lpstr>使用NumPy创建矩阵</vt:lpstr>
      <vt:lpstr>创建一个2X3矩阵</vt:lpstr>
      <vt:lpstr>创建全零矩阵</vt:lpstr>
      <vt:lpstr>创建全一矩阵</vt:lpstr>
      <vt:lpstr>创建随机矩阵</vt:lpstr>
      <vt:lpstr>创建单位矩阵</vt:lpstr>
      <vt:lpstr>NumPy的基本矩阵运算</vt:lpstr>
      <vt:lpstr>矩阵的数乘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 Yi</cp:lastModifiedBy>
  <cp:revision>28</cp:revision>
  <dcterms:created xsi:type="dcterms:W3CDTF">2018-07-05T14:21:10Z</dcterms:created>
  <dcterms:modified xsi:type="dcterms:W3CDTF">2018-07-25T15:39:57Z</dcterms:modified>
</cp:coreProperties>
</file>