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83" r:id="rId3"/>
    <p:sldId id="276" r:id="rId4"/>
    <p:sldId id="303" r:id="rId6"/>
    <p:sldId id="304" r:id="rId7"/>
    <p:sldId id="305" r:id="rId8"/>
    <p:sldId id="307" r:id="rId9"/>
    <p:sldId id="293" r:id="rId10"/>
    <p:sldId id="284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EEE"/>
    <a:srgbClr val="D2A000"/>
    <a:srgbClr val="836F23"/>
    <a:srgbClr val="2BAEE9"/>
    <a:srgbClr val="FFC000"/>
    <a:srgbClr val="00D0AB"/>
    <a:srgbClr val="008000"/>
    <a:srgbClr val="168E8E"/>
    <a:srgbClr val="C3D0A8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8927" autoAdjust="0"/>
  </p:normalViewPr>
  <p:slideViewPr>
    <p:cSldViewPr>
      <p:cViewPr>
        <p:scale>
          <a:sx n="86" d="100"/>
          <a:sy n="86" d="100"/>
        </p:scale>
        <p:origin x="-85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封面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57200" y="-257175"/>
            <a:ext cx="100584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weijia.zheng\Desktop\未标题-1——xi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26" y="-6153"/>
            <a:ext cx="9129419" cy="51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weijia.zheng\Desktop\未标题-1新底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" y="-18"/>
            <a:ext cx="9109636" cy="51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6BEEE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286380" y="142858"/>
            <a:ext cx="3614734" cy="511156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/17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049" descr="C:\Users\zhixing.diao\Desktop\图片6.jpg图片6"/>
          <p:cNvPicPr>
            <a:picLocks noChangeAspect="1" noChangeArrowheads="1"/>
          </p:cNvPicPr>
          <p:nvPr/>
        </p:nvPicPr>
        <p:blipFill>
          <a:blip r:embed="rId2"/>
          <a:srcRect b="9814"/>
          <a:stretch>
            <a:fillRect/>
          </a:stretch>
        </p:blipFill>
        <p:spPr bwMode="auto">
          <a:xfrm>
            <a:off x="0" y="-19050"/>
            <a:ext cx="91440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3"/>
          <p:cNvSpPr>
            <a:spLocks noGrp="1" noChangeArrowheads="1"/>
          </p:cNvSpPr>
          <p:nvPr/>
        </p:nvSpPr>
        <p:spPr bwMode="auto">
          <a:xfrm>
            <a:off x="584200" y="48942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fld id="{0271F07D-8CFD-4029-A094-333EB70C4569}" type="datetime1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/>
        </p:nvSpPr>
        <p:spPr bwMode="auto">
          <a:xfrm>
            <a:off x="6680200" y="48942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B31F9247-5D25-4AF0-9AFA-C10B655D062B}" type="slidenum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457200" y="987425"/>
            <a:ext cx="8229600" cy="33940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 idx="13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5286380" y="142858"/>
            <a:ext cx="3614734" cy="511156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85813" y="785813"/>
            <a:ext cx="7643812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857238"/>
            <a:ext cx="6643734" cy="3643338"/>
          </a:xfrm>
        </p:spPr>
        <p:txBody>
          <a:bodyPr>
            <a:normAutofit/>
          </a:bodyPr>
          <a:lstStyle>
            <a:lvl1pPr>
              <a:buClr>
                <a:srgbClr val="7CC049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7CC049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SzPct val="80000"/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7164288" y="285734"/>
            <a:ext cx="1622554" cy="357190"/>
          </a:xfrm>
          <a:solidFill>
            <a:srgbClr val="30383A"/>
          </a:solidFill>
        </p:spPr>
        <p:txBody>
          <a:bodyPr>
            <a:noAutofit/>
          </a:bodyPr>
          <a:lstStyle>
            <a:lvl1pPr algn="r"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6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85813" y="785813"/>
            <a:ext cx="7643812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/17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28625"/>
            <a:ext cx="9144000" cy="1588"/>
          </a:xfrm>
          <a:prstGeom prst="line">
            <a:avLst/>
          </a:prstGeom>
          <a:ln w="19050">
            <a:solidFill>
              <a:srgbClr val="56B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5286375" y="142875"/>
            <a:ext cx="3614738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77190" y="24765"/>
            <a:ext cx="1398270" cy="6292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/>
        </p:nvSpPr>
        <p:spPr bwMode="auto">
          <a:xfrm>
            <a:off x="1142975" y="1970091"/>
            <a:ext cx="6858049" cy="110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懒加载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懒加载</a:t>
            </a:r>
            <a:r>
              <a:rPr lang="zh-CN" altLang="en-US" dirty="0"/>
              <a:t>简介</a:t>
            </a:r>
            <a:endParaRPr lang="en-US" altLang="zh-CN" dirty="0" smtClean="0"/>
          </a:p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Lazyload</a:t>
            </a:r>
            <a:r>
              <a:rPr lang="zh-CN" altLang="en-US" dirty="0" smtClean="0"/>
              <a:t>插件介绍</a:t>
            </a:r>
            <a:endParaRPr lang="en-US" altLang="zh-CN" dirty="0" smtClean="0"/>
          </a:p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err="1"/>
              <a:t>Lazyload</a:t>
            </a:r>
            <a:r>
              <a:rPr lang="zh-CN" altLang="en-US" dirty="0" smtClean="0"/>
              <a:t>下载使用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08304" y="142858"/>
            <a:ext cx="1592810" cy="5111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本次课目标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提高首</a:t>
            </a:r>
            <a:r>
              <a:rPr lang="zh-CN" altLang="en-US" dirty="0"/>
              <a:t>屏</a:t>
            </a:r>
            <a:r>
              <a:rPr lang="zh-CN" altLang="en-US" dirty="0" smtClean="0"/>
              <a:t>加载速度</a:t>
            </a:r>
            <a:endParaRPr lang="en-US" altLang="zh-CN" dirty="0" smtClean="0"/>
          </a:p>
          <a:p>
            <a:r>
              <a:rPr lang="zh-CN" altLang="en-US" dirty="0" smtClean="0"/>
              <a:t>解决方案（懒加载）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页面</a:t>
            </a:r>
            <a:r>
              <a:rPr lang="zh-CN" altLang="en-US" dirty="0"/>
              <a:t>如果有很多图片的时候，当你滚动到相应的行时，当前行的图片才即时加载的，</a:t>
            </a:r>
            <a:r>
              <a:rPr lang="zh-CN" altLang="en-US" dirty="0" smtClean="0"/>
              <a:t>这样页面</a:t>
            </a:r>
            <a:r>
              <a:rPr lang="zh-CN" altLang="en-US" dirty="0"/>
              <a:t>在打开只</a:t>
            </a:r>
            <a:r>
              <a:rPr lang="zh-CN" altLang="en-US" dirty="0" smtClean="0"/>
              <a:t>加载可视</a:t>
            </a:r>
            <a:r>
              <a:rPr lang="zh-CN" altLang="en-US" dirty="0"/>
              <a:t>区域的图片，而其它隐藏的图片则不加载。</a:t>
            </a:r>
            <a:endParaRPr lang="en-US" altLang="zh-CN" dirty="0" smtClean="0"/>
          </a:p>
          <a:p>
            <a:r>
              <a:rPr lang="zh-CN" altLang="en-US" dirty="0" smtClean="0"/>
              <a:t>懒加载作用</a:t>
            </a:r>
            <a:endParaRPr lang="en-US" altLang="zh-CN" dirty="0" smtClean="0"/>
          </a:p>
          <a:p>
            <a:pPr lvl="1"/>
            <a:r>
              <a:rPr lang="zh-CN" altLang="en-US" dirty="0"/>
              <a:t>网站性能</a:t>
            </a:r>
            <a:r>
              <a:rPr lang="zh-CN" altLang="en-US" dirty="0" smtClean="0"/>
              <a:t>优化，</a:t>
            </a:r>
            <a:r>
              <a:rPr lang="zh-CN" altLang="en-US" dirty="0"/>
              <a:t>提高用户体验。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08304" y="142858"/>
            <a:ext cx="1592810" cy="511156"/>
          </a:xfrm>
        </p:spPr>
        <p:txBody>
          <a:bodyPr>
            <a:normAutofit/>
          </a:bodyPr>
          <a:lstStyle/>
          <a:p>
            <a:r>
              <a:rPr lang="zh-CN" altLang="en-US" dirty="0"/>
              <a:t>懒加载简介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Lazyload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en-US" altLang="zh-CN" dirty="0"/>
              <a:t>https://www.w3cways.com/1765.html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框架</a:t>
            </a:r>
            <a:endParaRPr lang="zh-CN" altLang="en-US" dirty="0"/>
          </a:p>
          <a:p>
            <a:r>
              <a:rPr lang="en-US" altLang="zh-CN" dirty="0"/>
              <a:t>echo.js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en-US" altLang="zh-CN" dirty="0"/>
              <a:t>https://</a:t>
            </a:r>
            <a:r>
              <a:rPr lang="en-US" altLang="zh-CN" dirty="0" smtClean="0"/>
              <a:t>github.com/helijun/helijun/tree/master/plugin/echo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不依赖</a:t>
            </a:r>
            <a:r>
              <a:rPr lang="en-US" altLang="zh-CN" dirty="0" err="1"/>
              <a:t>jQuery</a:t>
            </a:r>
            <a:r>
              <a:rPr lang="zh-CN" altLang="en-US" dirty="0" smtClean="0"/>
              <a:t>框架，功能没有</a:t>
            </a:r>
            <a:r>
              <a:rPr lang="en-US" altLang="zh-CN" dirty="0" err="1" smtClean="0"/>
              <a:t>Lazyload</a:t>
            </a:r>
            <a:r>
              <a:rPr lang="zh-CN" altLang="en-US" dirty="0" smtClean="0"/>
              <a:t>全面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08304" y="142858"/>
            <a:ext cx="1592810" cy="5111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懒加载方式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Lazyload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/>
              <a:t>一个用 </a:t>
            </a:r>
            <a:r>
              <a:rPr lang="en-US" altLang="zh-CN" dirty="0"/>
              <a:t>JavaScript </a:t>
            </a:r>
            <a:r>
              <a:rPr lang="zh-CN" altLang="en-US" dirty="0"/>
              <a:t>编写的 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插件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err="1"/>
              <a:t>Lazyload</a:t>
            </a:r>
            <a:r>
              <a:rPr lang="en-US" altLang="zh-CN" dirty="0"/>
              <a:t> 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lvl="1"/>
            <a:r>
              <a:rPr lang="en-US" altLang="zh-CN" dirty="0"/>
              <a:t>http://plugins.jquery.com/lazyload/</a:t>
            </a:r>
            <a:endParaRPr lang="en-US" altLang="zh-CN" dirty="0" smtClean="0"/>
          </a:p>
          <a:p>
            <a:r>
              <a:rPr lang="en-US" altLang="zh-CN" dirty="0" err="1" smtClean="0"/>
              <a:t>Lazyload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页面</a:t>
            </a:r>
            <a:r>
              <a:rPr lang="zh-CN" altLang="en-US" dirty="0"/>
              <a:t>里所有</a:t>
            </a:r>
            <a:r>
              <a:rPr lang="en-US" altLang="zh-CN" dirty="0" err="1"/>
              <a:t>img</a:t>
            </a:r>
            <a:r>
              <a:rPr lang="zh-CN" altLang="en-US" dirty="0"/>
              <a:t>属性</a:t>
            </a:r>
            <a:r>
              <a:rPr lang="en-US" altLang="zh-CN" dirty="0" err="1"/>
              <a:t>src</a:t>
            </a:r>
            <a:r>
              <a:rPr lang="zh-CN" altLang="en-US" dirty="0"/>
              <a:t>属性用</a:t>
            </a:r>
            <a:r>
              <a:rPr lang="en-US" altLang="zh-CN" dirty="0" smtClean="0"/>
              <a:t>data-original</a:t>
            </a:r>
            <a:r>
              <a:rPr lang="zh-CN" altLang="en-US" dirty="0" smtClean="0"/>
              <a:t>代替</a:t>
            </a:r>
            <a:r>
              <a:rPr lang="zh-CN" altLang="en-US" dirty="0"/>
              <a:t>，当页面滚动直至此图片出现在可视区域时，用</a:t>
            </a:r>
            <a:r>
              <a:rPr lang="en-US" altLang="zh-CN" dirty="0" err="1"/>
              <a:t>js</a:t>
            </a:r>
            <a:r>
              <a:rPr lang="zh-CN" altLang="en-US" dirty="0"/>
              <a:t>取到该图片的</a:t>
            </a:r>
            <a:r>
              <a:rPr lang="en-US" altLang="zh-CN" dirty="0" smtClean="0"/>
              <a:t>data-original</a:t>
            </a:r>
            <a:r>
              <a:rPr lang="zh-CN" altLang="en-US" dirty="0" smtClean="0"/>
              <a:t>的</a:t>
            </a:r>
            <a:r>
              <a:rPr lang="zh-CN" altLang="en-US" dirty="0"/>
              <a:t>值赋给</a:t>
            </a:r>
            <a:r>
              <a:rPr lang="en-US" altLang="zh-CN" dirty="0" err="1"/>
              <a:t>src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88224" y="142858"/>
            <a:ext cx="2312890" cy="51115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Lazyload</a:t>
            </a:r>
            <a:r>
              <a:rPr lang="en-US" altLang="zh-CN" dirty="0" smtClean="0"/>
              <a:t> 2-1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Lazyload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实现步骤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引入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lazyload</a:t>
            </a:r>
            <a:endParaRPr lang="en-US" altLang="zh-CN" dirty="0" smtClean="0"/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class="lazy" alt="" width="640" height="480" data-original="</a:t>
            </a:r>
            <a:r>
              <a:rPr lang="en-US" altLang="zh-CN" dirty="0" err="1"/>
              <a:t>img</a:t>
            </a:r>
            <a:r>
              <a:rPr lang="en-US" altLang="zh-CN" dirty="0"/>
              <a:t>/example.jpg" </a:t>
            </a:r>
            <a:r>
              <a:rPr lang="en-US" altLang="zh-CN" dirty="0" smtClean="0"/>
              <a:t>/&gt;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Javascript</a:t>
            </a:r>
            <a:r>
              <a:rPr lang="zh-CN" altLang="en-US" dirty="0" smtClean="0"/>
              <a:t>代码：</a:t>
            </a:r>
            <a:endParaRPr lang="en-US" altLang="zh-CN" dirty="0" smtClean="0"/>
          </a:p>
          <a:p>
            <a:pPr lvl="3"/>
            <a:r>
              <a:rPr lang="en-US" altLang="zh-CN" dirty="0"/>
              <a:t>$("</a:t>
            </a:r>
            <a:r>
              <a:rPr lang="en-US" altLang="zh-CN" dirty="0" err="1"/>
              <a:t>img.lazy</a:t>
            </a:r>
            <a:r>
              <a:rPr lang="en-US" altLang="zh-CN" dirty="0"/>
              <a:t>").</a:t>
            </a:r>
            <a:r>
              <a:rPr lang="en-US" altLang="zh-CN" dirty="0" err="1"/>
              <a:t>lazyload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参数配置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设置临界点</a:t>
            </a:r>
            <a:endParaRPr lang="en-US" altLang="zh-CN" dirty="0" smtClean="0"/>
          </a:p>
          <a:p>
            <a:pPr lvl="3"/>
            <a:r>
              <a:rPr lang="zh-CN" altLang="en-US" dirty="0"/>
              <a:t>使用</a:t>
            </a:r>
            <a:r>
              <a:rPr lang="zh-CN" altLang="en-US" dirty="0" smtClean="0"/>
              <a:t>特效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使用特定图片代替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88224" y="142858"/>
            <a:ext cx="2312890" cy="51115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Lazyload</a:t>
            </a:r>
            <a:r>
              <a:rPr lang="en-US" altLang="zh-CN" dirty="0" smtClean="0"/>
              <a:t> 2-2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懒加载简介</a:t>
            </a:r>
            <a:endParaRPr lang="en-US" altLang="zh-CN" dirty="0" smtClean="0"/>
          </a:p>
          <a:p>
            <a:r>
              <a:rPr lang="en-US" altLang="zh-CN" dirty="0" err="1"/>
              <a:t>Lazyload</a:t>
            </a:r>
            <a:r>
              <a:rPr lang="zh-CN" altLang="en-US" dirty="0" smtClean="0"/>
              <a:t>插件下载使用</a:t>
            </a:r>
            <a:endParaRPr lang="en-US" altLang="zh-CN" dirty="0"/>
          </a:p>
          <a:p>
            <a:pPr lvl="1"/>
            <a:r>
              <a:rPr lang="zh-CN" altLang="en-US" dirty="0" smtClean="0"/>
              <a:t>简单介绍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下载、使用方法</a:t>
            </a:r>
            <a:endParaRPr lang="en-US" altLang="zh-CN" dirty="0" smtClean="0"/>
          </a:p>
          <a:p>
            <a:pPr lvl="1"/>
            <a:r>
              <a:rPr lang="zh-CN" altLang="en-US" dirty="0"/>
              <a:t>参数配置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956376" y="142858"/>
            <a:ext cx="944738" cy="5111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/>
        </p:nvSpPr>
        <p:spPr bwMode="auto">
          <a:xfrm>
            <a:off x="696392" y="1932950"/>
            <a:ext cx="7772400" cy="110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WPS 演示</Application>
  <PresentationFormat>全屏显示(16:9)</PresentationFormat>
  <Paragraphs>71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自定义设计方案</vt:lpstr>
      <vt:lpstr>PowerPoint 演示文稿</vt:lpstr>
      <vt:lpstr>本次课目标</vt:lpstr>
      <vt:lpstr>懒加载简介</vt:lpstr>
      <vt:lpstr>懒加载方式</vt:lpstr>
      <vt:lpstr>Lazyload 2-1</vt:lpstr>
      <vt:lpstr>Lazyload 2-2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xuan.chen</cp:lastModifiedBy>
  <cp:revision>491</cp:revision>
  <dcterms:created xsi:type="dcterms:W3CDTF">2013-09-17T02:35:00Z</dcterms:created>
  <dcterms:modified xsi:type="dcterms:W3CDTF">2017-09-18T06:08:05Z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