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11"/>
  </p:handoutMasterIdLst>
  <p:sldIdLst>
    <p:sldId id="283" r:id="rId3"/>
    <p:sldId id="276" r:id="rId4"/>
    <p:sldId id="300" r:id="rId6"/>
    <p:sldId id="301" r:id="rId7"/>
    <p:sldId id="302" r:id="rId8"/>
    <p:sldId id="293" r:id="rId9"/>
    <p:sldId id="284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EEE"/>
    <a:srgbClr val="D2A000"/>
    <a:srgbClr val="836F23"/>
    <a:srgbClr val="2BAEE9"/>
    <a:srgbClr val="FFC000"/>
    <a:srgbClr val="00D0AB"/>
    <a:srgbClr val="008000"/>
    <a:srgbClr val="168E8E"/>
    <a:srgbClr val="C3D0A8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8927" autoAdjust="0"/>
  </p:normalViewPr>
  <p:slideViewPr>
    <p:cSldViewPr>
      <p:cViewPr>
        <p:scale>
          <a:sx n="86" d="100"/>
          <a:sy n="86" d="100"/>
        </p:scale>
        <p:origin x="-906" y="-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5F6AE-2A9C-4C1F-879E-3928AA6E32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4CAB-82FF-4C6F-A859-CAD40DD826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AFA2-8F2F-4EE5-AEC6-84D8330F4D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此页适用情况：有文字和少部分代码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此页适用情况：有文字和少部分代码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此页适用情况：有文字和少部分代码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此页适用情况：有文字和少部分代码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此页适用情况：有文字和少部分代码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封面-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57200" y="-257175"/>
            <a:ext cx="1005840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weijia.zheng\Desktop\未标题-1——xin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26" y="-6153"/>
            <a:ext cx="9129419" cy="515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weijia.zheng\Desktop\未标题-1新底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" y="-18"/>
            <a:ext cx="9109636" cy="51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56BEEE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56BEEE"/>
              </a:buCl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56BEEE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56BEEE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56BEEE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5286380" y="142858"/>
            <a:ext cx="3614734" cy="511156"/>
          </a:xfrm>
          <a:prstGeom prst="rect">
            <a:avLst/>
          </a:prstGeom>
          <a:solidFill>
            <a:schemeClr val="bg1"/>
          </a:solidFill>
        </p:spPr>
        <p:txBody>
          <a:bodyPr rtlCol="0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/17</a:t>
            </a:r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049" descr="C:\Users\zhixing.diao\Desktop\图片6.jpg图片6"/>
          <p:cNvPicPr>
            <a:picLocks noChangeAspect="1" noChangeArrowheads="1"/>
          </p:cNvPicPr>
          <p:nvPr/>
        </p:nvPicPr>
        <p:blipFill>
          <a:blip r:embed="rId2"/>
          <a:srcRect b="9814"/>
          <a:stretch>
            <a:fillRect/>
          </a:stretch>
        </p:blipFill>
        <p:spPr bwMode="auto">
          <a:xfrm>
            <a:off x="0" y="-19050"/>
            <a:ext cx="914400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日期占位符 3"/>
          <p:cNvSpPr>
            <a:spLocks noGrp="1" noChangeArrowheads="1"/>
          </p:cNvSpPr>
          <p:nvPr/>
        </p:nvSpPr>
        <p:spPr bwMode="auto">
          <a:xfrm>
            <a:off x="584200" y="4894263"/>
            <a:ext cx="2133600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fld id="{0271F07D-8CFD-4029-A094-333EB70C4569}" type="datetime1">
              <a:rPr lang="zh-CN" altLang="en-US" sz="12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20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 noChangeArrowheads="1"/>
          </p:cNvSpPr>
          <p:nvPr/>
        </p:nvSpPr>
        <p:spPr bwMode="auto">
          <a:xfrm>
            <a:off x="6680200" y="4894263"/>
            <a:ext cx="2133600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r">
              <a:buFont typeface="Arial" panose="020B0604020202020204" pitchFamily="34" charset="0"/>
              <a:buNone/>
              <a:defRPr/>
            </a:pPr>
            <a:fld id="{B31F9247-5D25-4AF0-9AFA-C10B655D062B}" type="slidenum">
              <a:rPr lang="zh-CN" altLang="en-US" sz="12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20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8" name="文本占位符 2"/>
          <p:cNvSpPr>
            <a:spLocks noGrp="1"/>
          </p:cNvSpPr>
          <p:nvPr>
            <p:ph type="body"/>
          </p:nvPr>
        </p:nvSpPr>
        <p:spPr>
          <a:xfrm>
            <a:off x="457200" y="987425"/>
            <a:ext cx="8229600" cy="33940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0" name="标题 1"/>
          <p:cNvSpPr>
            <a:spLocks noGrp="1"/>
          </p:cNvSpPr>
          <p:nvPr>
            <p:ph type="title" idx="13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5286380" y="142858"/>
            <a:ext cx="3614734" cy="511156"/>
          </a:xfrm>
          <a:prstGeom prst="rect">
            <a:avLst/>
          </a:prstGeom>
          <a:solidFill>
            <a:schemeClr val="bg1"/>
          </a:solidFill>
        </p:spPr>
        <p:txBody>
          <a:bodyPr rtlCol="0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85813" y="785813"/>
            <a:ext cx="7643812" cy="3394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1538" y="857238"/>
            <a:ext cx="6643734" cy="3643338"/>
          </a:xfrm>
        </p:spPr>
        <p:txBody>
          <a:bodyPr>
            <a:normAutofit/>
          </a:bodyPr>
          <a:lstStyle>
            <a:lvl1pPr>
              <a:buClr>
                <a:srgbClr val="7CC049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7CC049"/>
              </a:buClr>
              <a:buSzPct val="80000"/>
              <a:buFont typeface="Wingdings" panose="05000000000000000000" pitchFamily="2" charset="2"/>
              <a:buChar char="u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SzPct val="80000"/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7164288" y="285734"/>
            <a:ext cx="1622554" cy="357190"/>
          </a:xfrm>
          <a:solidFill>
            <a:srgbClr val="30383A"/>
          </a:solidFill>
        </p:spPr>
        <p:txBody>
          <a:bodyPr>
            <a:noAutofit/>
          </a:bodyPr>
          <a:lstStyle>
            <a:lvl1pPr algn="r"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6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85813" y="785813"/>
            <a:ext cx="7643812" cy="3394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/17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428625"/>
            <a:ext cx="9144000" cy="1588"/>
          </a:xfrm>
          <a:prstGeom prst="line">
            <a:avLst/>
          </a:prstGeom>
          <a:ln w="19050">
            <a:solidFill>
              <a:srgbClr val="56B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5286375" y="142875"/>
            <a:ext cx="3614738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pic>
        <p:nvPicPr>
          <p:cNvPr id="7" name="图片 6" descr="未标题-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77190" y="24765"/>
            <a:ext cx="1398270" cy="6292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6BEEE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56BEEE"/>
        </a:buClr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56BEEE"/>
        </a:buClr>
        <a:buFont typeface="Wingdings" panose="05000000000000000000" pitchFamily="2" charset="2"/>
        <a:buChar char="Ø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56BEEE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56BEEE"/>
        </a:buClr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/>
        </p:nvSpPr>
        <p:spPr bwMode="auto">
          <a:xfrm>
            <a:off x="1142975" y="1970091"/>
            <a:ext cx="6858049" cy="1101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评分插件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评分</a:t>
            </a:r>
            <a:r>
              <a:rPr lang="zh-CN" altLang="en-US" dirty="0" smtClean="0"/>
              <a:t>插件简单介绍</a:t>
            </a:r>
            <a:endParaRPr lang="en-US" altLang="zh-CN" dirty="0" smtClean="0"/>
          </a:p>
          <a:p>
            <a:r>
              <a:rPr lang="en-US" altLang="zh-CN" dirty="0"/>
              <a:t>Bootstrap Star Rating</a:t>
            </a:r>
            <a:r>
              <a:rPr lang="zh-CN" altLang="en-US" dirty="0" smtClean="0"/>
              <a:t>插件介绍</a:t>
            </a:r>
            <a:endParaRPr lang="en-US" altLang="zh-CN" dirty="0" smtClean="0"/>
          </a:p>
          <a:p>
            <a:r>
              <a:rPr lang="en-US" altLang="zh-CN" dirty="0"/>
              <a:t>Bootstrap Star Rating</a:t>
            </a:r>
            <a:r>
              <a:rPr lang="zh-CN" altLang="en-US" dirty="0" smtClean="0"/>
              <a:t>下载使用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308304" y="142858"/>
            <a:ext cx="1592810" cy="51115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本次课目标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偶尔</a:t>
            </a:r>
            <a:r>
              <a:rPr lang="zh-CN" altLang="en-US" dirty="0" smtClean="0"/>
              <a:t>用</a:t>
            </a:r>
            <a:r>
              <a:rPr lang="zh-CN" altLang="en-US" dirty="0"/>
              <a:t>到</a:t>
            </a:r>
            <a:endParaRPr lang="en-US" altLang="zh-CN" dirty="0"/>
          </a:p>
          <a:p>
            <a:r>
              <a:rPr lang="zh-CN" altLang="en-US" dirty="0"/>
              <a:t>处理相对麻烦</a:t>
            </a:r>
            <a:endParaRPr lang="en-US" altLang="zh-CN" dirty="0"/>
          </a:p>
          <a:p>
            <a:r>
              <a:rPr lang="zh-CN" altLang="en-US" dirty="0"/>
              <a:t>使用插件</a:t>
            </a:r>
            <a:endParaRPr lang="en-US" altLang="zh-CN" dirty="0"/>
          </a:p>
          <a:p>
            <a:pPr lvl="1"/>
            <a:r>
              <a:rPr lang="en-US" altLang="zh-CN" dirty="0"/>
              <a:t>Bootstrap Star Rating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588224" y="142858"/>
            <a:ext cx="2312890" cy="511156"/>
          </a:xfrm>
        </p:spPr>
        <p:txBody>
          <a:bodyPr>
            <a:normAutofit/>
          </a:bodyPr>
          <a:lstStyle/>
          <a:p>
            <a:r>
              <a:rPr lang="zh-CN" altLang="en-US" dirty="0"/>
              <a:t>评分插件简单介绍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Bootstrap </a:t>
            </a:r>
            <a:r>
              <a:rPr lang="en-US" altLang="zh-CN" dirty="0"/>
              <a:t>Star </a:t>
            </a:r>
            <a:r>
              <a:rPr lang="en-US" altLang="zh-CN" dirty="0" smtClean="0"/>
              <a:t>Rating</a:t>
            </a:r>
            <a:endParaRPr lang="en-US" altLang="zh-CN" dirty="0" smtClean="0"/>
          </a:p>
          <a:p>
            <a:pPr lvl="1"/>
            <a:r>
              <a:rPr lang="zh-CN" altLang="en-US" dirty="0"/>
              <a:t>一个简单而强大的</a:t>
            </a:r>
            <a:r>
              <a:rPr lang="en-US" altLang="zh-CN" dirty="0" err="1"/>
              <a:t>jQuery</a:t>
            </a:r>
            <a:r>
              <a:rPr lang="zh-CN" altLang="en-US" dirty="0"/>
              <a:t>插件实现星级分数</a:t>
            </a:r>
            <a:r>
              <a:rPr lang="zh-CN" altLang="en-US" dirty="0" smtClean="0"/>
              <a:t>评级</a:t>
            </a:r>
            <a:endParaRPr lang="en-US" altLang="zh-CN" dirty="0" smtClean="0"/>
          </a:p>
          <a:p>
            <a:pPr lvl="1"/>
            <a:r>
              <a:rPr lang="zh-CN" altLang="en-US" dirty="0"/>
              <a:t>特效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pPr lvl="2"/>
            <a:r>
              <a:rPr lang="zh-CN" altLang="en-US" dirty="0"/>
              <a:t>点击星星或者心的左边，就是半分，右边就是</a:t>
            </a:r>
            <a:r>
              <a:rPr lang="en-US" altLang="zh-CN" dirty="0"/>
              <a:t>1</a:t>
            </a:r>
            <a:r>
              <a:rPr lang="zh-CN" altLang="en-US" dirty="0"/>
              <a:t>分。点击减号，分数置为</a:t>
            </a:r>
            <a:r>
              <a:rPr lang="en-US" altLang="zh-CN" dirty="0" smtClean="0"/>
              <a:t>0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兼容性</a:t>
            </a:r>
            <a:endParaRPr lang="en-US" altLang="zh-CN" dirty="0" smtClean="0"/>
          </a:p>
          <a:p>
            <a:pPr lvl="2"/>
            <a:r>
              <a:rPr lang="zh-CN" altLang="en-US" dirty="0"/>
              <a:t>不兼容</a:t>
            </a:r>
            <a:r>
              <a:rPr lang="en-US" altLang="zh-CN" dirty="0"/>
              <a:t>IE8</a:t>
            </a:r>
            <a:r>
              <a:rPr lang="zh-CN" altLang="en-US" dirty="0"/>
              <a:t>以下的</a:t>
            </a:r>
            <a:r>
              <a:rPr lang="zh-CN" altLang="en-US" dirty="0" smtClean="0"/>
              <a:t>浏览器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308304" y="142858"/>
            <a:ext cx="1592810" cy="511156"/>
          </a:xfrm>
        </p:spPr>
        <p:txBody>
          <a:bodyPr>
            <a:normAutofit/>
          </a:bodyPr>
          <a:lstStyle/>
          <a:p>
            <a:r>
              <a:rPr lang="zh-CN" altLang="en-US" dirty="0"/>
              <a:t>插件介绍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Bootstrap </a:t>
            </a:r>
            <a:r>
              <a:rPr lang="en-US" altLang="zh-CN" dirty="0"/>
              <a:t>Star </a:t>
            </a:r>
            <a:r>
              <a:rPr lang="en-US" altLang="zh-CN" dirty="0" smtClean="0"/>
              <a:t>Rating	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下载地址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https</a:t>
            </a:r>
            <a:r>
              <a:rPr lang="en-US" altLang="zh-CN" dirty="0"/>
              <a:t>://</a:t>
            </a:r>
            <a:r>
              <a:rPr lang="en-US" altLang="zh-CN" dirty="0" smtClean="0"/>
              <a:t>github.com/kartik-v/bootstrap-star-rating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引入</a:t>
            </a:r>
            <a:r>
              <a:rPr lang="en-US" altLang="zh-CN" dirty="0" smtClean="0"/>
              <a:t>bootstrap 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库，</a:t>
            </a:r>
            <a:r>
              <a:rPr lang="en-US" altLang="zh-CN" dirty="0" smtClean="0"/>
              <a:t>3.0</a:t>
            </a:r>
            <a:r>
              <a:rPr lang="zh-CN" altLang="en-US" dirty="0"/>
              <a:t>以上版本才支持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效果依托于</a:t>
            </a:r>
            <a:r>
              <a:rPr lang="en-US" altLang="zh-CN" dirty="0" err="1" smtClean="0"/>
              <a:t>jQuery</a:t>
            </a:r>
            <a:r>
              <a:rPr lang="zh-CN" altLang="en-US" dirty="0"/>
              <a:t>库，建议使用</a:t>
            </a:r>
            <a:r>
              <a:rPr lang="en-US" altLang="zh-CN" dirty="0"/>
              <a:t>1.10.0</a:t>
            </a:r>
            <a:r>
              <a:rPr lang="zh-CN" altLang="en-US" dirty="0"/>
              <a:t>以上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引入</a:t>
            </a:r>
            <a:r>
              <a:rPr lang="en-US" altLang="zh-CN" dirty="0" smtClean="0"/>
              <a:t>star-rating</a:t>
            </a:r>
            <a:r>
              <a:rPr lang="zh-CN" altLang="en-US" dirty="0" smtClean="0"/>
              <a:t>自己的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CDN</a:t>
            </a:r>
            <a:r>
              <a:rPr lang="zh-CN" altLang="en-US" dirty="0" smtClean="0"/>
              <a:t>推荐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BootCDN</a:t>
            </a:r>
            <a:r>
              <a:rPr lang="zh-CN" altLang="en-US" dirty="0" smtClean="0"/>
              <a:t>寻找</a:t>
            </a:r>
            <a:r>
              <a:rPr lang="zh-CN" altLang="en-US" dirty="0"/>
              <a:t>库</a:t>
            </a:r>
            <a:endParaRPr lang="en-US" altLang="zh-CN" dirty="0" smtClean="0"/>
          </a:p>
          <a:p>
            <a:pPr lvl="3"/>
            <a:r>
              <a:rPr lang="en-US" altLang="zh-CN" dirty="0"/>
              <a:t>http://www.bootcdn.cn/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308304" y="142858"/>
            <a:ext cx="1592810" cy="511156"/>
          </a:xfrm>
        </p:spPr>
        <p:txBody>
          <a:bodyPr>
            <a:normAutofit/>
          </a:bodyPr>
          <a:lstStyle/>
          <a:p>
            <a:r>
              <a:rPr lang="zh-CN" altLang="en-US" dirty="0"/>
              <a:t>下载使用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评分插件简介</a:t>
            </a:r>
            <a:endParaRPr lang="en-US" altLang="zh-CN" dirty="0" smtClean="0"/>
          </a:p>
          <a:p>
            <a:r>
              <a:rPr lang="en-US" altLang="zh-CN" dirty="0"/>
              <a:t>Bootstrap Star Rating</a:t>
            </a:r>
            <a:r>
              <a:rPr lang="zh-CN" altLang="en-US" dirty="0" smtClean="0"/>
              <a:t>插件下载使用</a:t>
            </a:r>
            <a:endParaRPr lang="en-US" altLang="zh-CN" dirty="0"/>
          </a:p>
          <a:p>
            <a:pPr lvl="1"/>
            <a:r>
              <a:rPr lang="zh-CN" altLang="en-US" dirty="0" smtClean="0"/>
              <a:t>简单介绍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下载、使用方法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样式自行调整即可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956376" y="142858"/>
            <a:ext cx="944738" cy="51115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/>
        </p:nvSpPr>
        <p:spPr bwMode="auto">
          <a:xfrm>
            <a:off x="696392" y="1932950"/>
            <a:ext cx="7772400" cy="1101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zh-CN" altLang="en-US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WPS 演示</Application>
  <PresentationFormat>全屏显示(16:9)</PresentationFormat>
  <Paragraphs>58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Calibri</vt:lpstr>
      <vt:lpstr>自定义设计方案</vt:lpstr>
      <vt:lpstr>PowerPoint 演示文稿</vt:lpstr>
      <vt:lpstr>本次课目标</vt:lpstr>
      <vt:lpstr>评分插件简单介绍</vt:lpstr>
      <vt:lpstr>插件介绍</vt:lpstr>
      <vt:lpstr>下载使用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meng.zhang(张萌)</dc:creator>
  <cp:lastModifiedBy>xuan.chen</cp:lastModifiedBy>
  <cp:revision>476</cp:revision>
  <dcterms:created xsi:type="dcterms:W3CDTF">2013-09-17T02:35:00Z</dcterms:created>
  <dcterms:modified xsi:type="dcterms:W3CDTF">2017-09-18T06:07:25Z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