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15"/>
  </p:handoutMasterIdLst>
  <p:sldIdLst>
    <p:sldId id="283" r:id="rId3"/>
    <p:sldId id="276" r:id="rId4"/>
    <p:sldId id="297" r:id="rId6"/>
    <p:sldId id="298" r:id="rId7"/>
    <p:sldId id="300" r:id="rId8"/>
    <p:sldId id="301" r:id="rId9"/>
    <p:sldId id="299" r:id="rId10"/>
    <p:sldId id="302" r:id="rId11"/>
    <p:sldId id="303" r:id="rId12"/>
    <p:sldId id="293" r:id="rId13"/>
    <p:sldId id="284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EEE"/>
    <a:srgbClr val="D2A000"/>
    <a:srgbClr val="836F23"/>
    <a:srgbClr val="2BAEE9"/>
    <a:srgbClr val="FFC000"/>
    <a:srgbClr val="00D0AB"/>
    <a:srgbClr val="008000"/>
    <a:srgbClr val="168E8E"/>
    <a:srgbClr val="C3D0A8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8927" autoAdjust="0"/>
  </p:normalViewPr>
  <p:slideViewPr>
    <p:cSldViewPr>
      <p:cViewPr>
        <p:scale>
          <a:sx n="86" d="100"/>
          <a:sy n="86" d="100"/>
        </p:scale>
        <p:origin x="-906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封面-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57200" y="-257175"/>
            <a:ext cx="100584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weijia.zheng\Desktop\未标题-1——xi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26" y="-6153"/>
            <a:ext cx="9129419" cy="515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weijia.zheng\Desktop\未标题-1新底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" y="-18"/>
            <a:ext cx="9109636" cy="51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56BEEE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56BEEE"/>
              </a:buCl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56BEEE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56BEEE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56BEEE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5286380" y="142858"/>
            <a:ext cx="3614734" cy="511156"/>
          </a:xfrm>
          <a:prstGeom prst="rect">
            <a:avLst/>
          </a:prstGeom>
          <a:solidFill>
            <a:schemeClr val="bg1"/>
          </a:solidFill>
        </p:spPr>
        <p:txBody>
          <a:bodyPr rtlCol="0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/17</a:t>
            </a:r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049" descr="C:\Users\zhixing.diao\Desktop\图片6.jpg图片6"/>
          <p:cNvPicPr>
            <a:picLocks noChangeAspect="1" noChangeArrowheads="1"/>
          </p:cNvPicPr>
          <p:nvPr/>
        </p:nvPicPr>
        <p:blipFill>
          <a:blip r:embed="rId2"/>
          <a:srcRect b="9814"/>
          <a:stretch>
            <a:fillRect/>
          </a:stretch>
        </p:blipFill>
        <p:spPr bwMode="auto">
          <a:xfrm>
            <a:off x="0" y="-19050"/>
            <a:ext cx="91440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占位符 3"/>
          <p:cNvSpPr>
            <a:spLocks noGrp="1" noChangeArrowheads="1"/>
          </p:cNvSpPr>
          <p:nvPr/>
        </p:nvSpPr>
        <p:spPr bwMode="auto">
          <a:xfrm>
            <a:off x="584200" y="4894263"/>
            <a:ext cx="2133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fld id="{0271F07D-8CFD-4029-A094-333EB70C4569}" type="datetime1">
              <a:rPr lang="zh-CN" altLang="en-US"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/>
        </p:nvSpPr>
        <p:spPr bwMode="auto">
          <a:xfrm>
            <a:off x="6680200" y="4894263"/>
            <a:ext cx="2133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>
              <a:buFont typeface="Arial" panose="020B0604020202020204" pitchFamily="34" charset="0"/>
              <a:buNone/>
              <a:defRPr/>
            </a:pPr>
            <a:fld id="{B31F9247-5D25-4AF0-9AFA-C10B655D062B}" type="slidenum">
              <a:rPr lang="zh-CN" altLang="en-US"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8" name="文本占位符 2"/>
          <p:cNvSpPr>
            <a:spLocks noGrp="1"/>
          </p:cNvSpPr>
          <p:nvPr>
            <p:ph type="body"/>
          </p:nvPr>
        </p:nvSpPr>
        <p:spPr>
          <a:xfrm>
            <a:off x="457200" y="987425"/>
            <a:ext cx="8229600" cy="33940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 idx="13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5286380" y="142858"/>
            <a:ext cx="3614734" cy="511156"/>
          </a:xfrm>
          <a:prstGeom prst="rect">
            <a:avLst/>
          </a:prstGeom>
          <a:solidFill>
            <a:schemeClr val="bg1"/>
          </a:solidFill>
        </p:spPr>
        <p:txBody>
          <a:bodyPr rtlCol="0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85813" y="785813"/>
            <a:ext cx="7643812" cy="3394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1538" y="857238"/>
            <a:ext cx="6643734" cy="3643338"/>
          </a:xfrm>
        </p:spPr>
        <p:txBody>
          <a:bodyPr>
            <a:normAutofit/>
          </a:bodyPr>
          <a:lstStyle>
            <a:lvl1pPr>
              <a:buClr>
                <a:srgbClr val="7CC049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7CC049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SzPct val="80000"/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7164288" y="285734"/>
            <a:ext cx="1622554" cy="357190"/>
          </a:xfrm>
          <a:solidFill>
            <a:srgbClr val="30383A"/>
          </a:solidFill>
        </p:spPr>
        <p:txBody>
          <a:bodyPr>
            <a:noAutofit/>
          </a:bodyPr>
          <a:lstStyle>
            <a:lvl1pPr algn="r"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6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85813" y="785813"/>
            <a:ext cx="7643812" cy="3394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/17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428625"/>
            <a:ext cx="9144000" cy="1588"/>
          </a:xfrm>
          <a:prstGeom prst="line">
            <a:avLst/>
          </a:prstGeom>
          <a:ln w="19050">
            <a:solidFill>
              <a:srgbClr val="56B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5286375" y="142875"/>
            <a:ext cx="3614738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pic>
        <p:nvPicPr>
          <p:cNvPr id="7" name="图片 6" descr="未标题-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77190" y="24765"/>
            <a:ext cx="1398270" cy="6292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6BEEE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56BEEE"/>
        </a:buClr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6BEEE"/>
        </a:buClr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56BEEE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56BEEE"/>
        </a:buClr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/>
        </p:nvSpPr>
        <p:spPr bwMode="auto">
          <a:xfrm>
            <a:off x="1142975" y="1970091"/>
            <a:ext cx="6858049" cy="1101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en-US" altLang="zh-CN" sz="4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fullpage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</a:t>
            </a:r>
            <a:r>
              <a:rPr lang="en-US" altLang="zh-CN" dirty="0" err="1" smtClean="0"/>
              <a:t>ullpage</a:t>
            </a:r>
            <a:r>
              <a:rPr lang="zh-CN" altLang="en-US" dirty="0" smtClean="0"/>
              <a:t>插件简介</a:t>
            </a:r>
            <a:endParaRPr lang="en-US" altLang="zh-CN" dirty="0" smtClean="0"/>
          </a:p>
          <a:p>
            <a:pPr lvl="1"/>
            <a:r>
              <a:rPr lang="zh-CN" altLang="en-US" dirty="0"/>
              <a:t>很</a:t>
            </a:r>
            <a:r>
              <a:rPr lang="zh-CN" altLang="en-US" dirty="0" smtClean="0"/>
              <a:t>方便，很轻松制作全屏页面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r>
              <a:rPr lang="en-US" altLang="zh-CN" dirty="0" err="1"/>
              <a:t>fullpage</a:t>
            </a:r>
            <a:r>
              <a:rPr lang="zh-CN" altLang="en-US" dirty="0" smtClean="0"/>
              <a:t>插件下载使用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使用步骤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引入文件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页面骨架</a:t>
            </a:r>
            <a:endParaRPr lang="en-US" altLang="zh-CN" dirty="0" smtClean="0"/>
          </a:p>
          <a:p>
            <a:pPr lvl="2"/>
            <a:r>
              <a:rPr lang="en-US" altLang="zh-CN" dirty="0" err="1"/>
              <a:t>f</a:t>
            </a:r>
            <a:r>
              <a:rPr lang="en-US" altLang="zh-CN" dirty="0" err="1" smtClean="0"/>
              <a:t>ullpage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err="1"/>
              <a:t>fullpage</a:t>
            </a:r>
            <a:r>
              <a:rPr lang="zh-CN" altLang="en-US" dirty="0" smtClean="0"/>
              <a:t>插件常用</a:t>
            </a:r>
            <a:r>
              <a:rPr lang="en-US" altLang="zh-CN" dirty="0" smtClean="0"/>
              <a:t>API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配置项、方法、回调函数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956376" y="142858"/>
            <a:ext cx="944738" cy="51115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/11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/>
        </p:nvSpPr>
        <p:spPr bwMode="auto">
          <a:xfrm>
            <a:off x="696392" y="1932950"/>
            <a:ext cx="7772400" cy="1101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zh-CN" altLang="en-US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fullpage</a:t>
            </a:r>
            <a:r>
              <a:rPr lang="zh-CN" altLang="en-US" dirty="0" smtClean="0"/>
              <a:t>插件简单介绍</a:t>
            </a:r>
            <a:endParaRPr lang="en-US" altLang="zh-CN" dirty="0" smtClean="0"/>
          </a:p>
          <a:p>
            <a:r>
              <a:rPr lang="en-US" altLang="zh-CN" dirty="0" err="1"/>
              <a:t>fullpage</a:t>
            </a:r>
            <a:r>
              <a:rPr lang="zh-CN" altLang="en-US" dirty="0" smtClean="0"/>
              <a:t>插件下载使用</a:t>
            </a:r>
            <a:endParaRPr lang="en-US" altLang="zh-CN" dirty="0" smtClean="0"/>
          </a:p>
          <a:p>
            <a:r>
              <a:rPr lang="en-US" altLang="zh-CN" dirty="0" err="1"/>
              <a:t>fullpage</a:t>
            </a:r>
            <a:r>
              <a:rPr lang="zh-CN" altLang="en-US" dirty="0" smtClean="0"/>
              <a:t>插件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/>
              <a:t>回调函数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308304" y="142858"/>
            <a:ext cx="1592810" cy="51115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本次课目标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/11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fullPage.js</a:t>
            </a:r>
            <a:r>
              <a:rPr lang="zh-CN" altLang="en-US" dirty="0"/>
              <a:t>是一个基于</a:t>
            </a:r>
            <a:r>
              <a:rPr lang="en-US" altLang="zh-CN" dirty="0" err="1"/>
              <a:t>jQuery</a:t>
            </a:r>
            <a:r>
              <a:rPr lang="zh-CN" altLang="en-US" dirty="0"/>
              <a:t>的全屏滚动插件，它能够很方便、很轻松的制作出全屏</a:t>
            </a:r>
            <a:r>
              <a:rPr lang="zh-CN" altLang="en-US" dirty="0" smtClean="0"/>
              <a:t>网站</a:t>
            </a:r>
            <a:endParaRPr lang="en-US" altLang="zh-CN" dirty="0" smtClean="0"/>
          </a:p>
          <a:p>
            <a:r>
              <a:rPr lang="zh-CN" altLang="en-US" dirty="0" smtClean="0"/>
              <a:t>主要功能</a:t>
            </a:r>
            <a:endParaRPr lang="en-US" altLang="zh-CN" dirty="0" smtClean="0"/>
          </a:p>
          <a:p>
            <a:pPr lvl="1"/>
            <a:r>
              <a:rPr lang="zh-CN" altLang="en-US" dirty="0"/>
              <a:t>支持鼠标滚动</a:t>
            </a:r>
            <a:endParaRPr lang="en-US" altLang="zh-CN" dirty="0" smtClean="0"/>
          </a:p>
          <a:p>
            <a:pPr lvl="1"/>
            <a:r>
              <a:rPr lang="zh-CN" altLang="en-US" dirty="0"/>
              <a:t>多个回调函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1"/>
            <a:r>
              <a:rPr lang="zh-CN" altLang="en-US" dirty="0"/>
              <a:t>支持手机、平板触摸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/>
            <a:r>
              <a:rPr lang="zh-CN" altLang="en-US" dirty="0"/>
              <a:t>支持 </a:t>
            </a:r>
            <a:r>
              <a:rPr lang="en-US" altLang="zh-CN" dirty="0"/>
              <a:t>CSS3 </a:t>
            </a:r>
            <a:r>
              <a:rPr lang="zh-CN" altLang="en-US" dirty="0" smtClean="0"/>
              <a:t>动画</a:t>
            </a:r>
            <a:endParaRPr lang="en-US" altLang="zh-CN" dirty="0" smtClean="0"/>
          </a:p>
          <a:p>
            <a:pPr lvl="1"/>
            <a:r>
              <a:rPr lang="zh-CN" altLang="en-US" dirty="0"/>
              <a:t>窗口缩放时自动</a:t>
            </a:r>
            <a:r>
              <a:rPr lang="zh-CN" altLang="en-US" dirty="0" smtClean="0"/>
              <a:t>调整</a:t>
            </a:r>
            <a:endParaRPr lang="en-US" altLang="zh-CN" dirty="0" smtClean="0"/>
          </a:p>
          <a:p>
            <a:pPr lvl="1"/>
            <a:r>
              <a:rPr lang="zh-CN" altLang="en-US" dirty="0"/>
              <a:t>可设置滚动宽度、背景颜色、滚动速度、循环选项、回调、文本对齐方式等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16216" y="142858"/>
            <a:ext cx="2384898" cy="51115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fullpage</a:t>
            </a:r>
            <a:r>
              <a:rPr lang="zh-CN" altLang="en-US" dirty="0" smtClean="0"/>
              <a:t>插件简介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/11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endParaRPr lang="en-US" altLang="zh-CN" dirty="0" smtClean="0"/>
          </a:p>
          <a:p>
            <a:pPr lvl="1"/>
            <a:r>
              <a:rPr lang="en-US" altLang="zh-CN" dirty="0"/>
              <a:t>https://github.com/alvarotrigo/fullPage.js</a:t>
            </a:r>
            <a:endParaRPr lang="en-US" altLang="zh-CN" dirty="0" smtClean="0"/>
          </a:p>
          <a:p>
            <a:r>
              <a:rPr lang="zh-CN" altLang="en-US" dirty="0" smtClean="0"/>
              <a:t>使用方法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引入文件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fullpage</a:t>
            </a:r>
            <a:r>
              <a:rPr lang="zh-CN" altLang="en-US" dirty="0" smtClean="0"/>
              <a:t>自己的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库文件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jQuery</a:t>
            </a:r>
            <a:r>
              <a:rPr lang="zh-CN" altLang="en-US" dirty="0" smtClean="0"/>
              <a:t>（版本</a:t>
            </a:r>
            <a:r>
              <a:rPr lang="en-US" altLang="zh-CN" dirty="0" smtClean="0"/>
              <a:t>1.6.0+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Fullpage</a:t>
            </a:r>
            <a:r>
              <a:rPr lang="zh-CN" altLang="en-US" dirty="0"/>
              <a:t>自己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其他扩展库（</a:t>
            </a:r>
            <a:r>
              <a:rPr lang="en-US" altLang="zh-CN" dirty="0" smtClean="0"/>
              <a:t>jquery.easings.min.js</a:t>
            </a:r>
            <a:r>
              <a:rPr lang="zh-CN" altLang="en-US" dirty="0" smtClean="0"/>
              <a:t>等）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372200" y="142858"/>
            <a:ext cx="2528914" cy="511156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fullpage</a:t>
            </a:r>
            <a:r>
              <a:rPr lang="zh-CN" altLang="en-US" dirty="0" smtClean="0"/>
              <a:t>下载使用</a:t>
            </a:r>
            <a:r>
              <a:rPr lang="en-US" altLang="zh-CN" dirty="0"/>
              <a:t>3</a:t>
            </a:r>
            <a:r>
              <a:rPr lang="en-US" altLang="zh-CN" dirty="0" smtClean="0"/>
              <a:t>-1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/11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HTML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/>
              <a:t>&lt;div id="</a:t>
            </a:r>
            <a:r>
              <a:rPr lang="en-US" altLang="zh-CN" dirty="0" err="1"/>
              <a:t>fullpage</a:t>
            </a:r>
            <a:r>
              <a:rPr lang="en-US" altLang="zh-CN" dirty="0"/>
              <a:t>"&gt;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&lt;</a:t>
            </a:r>
            <a:r>
              <a:rPr lang="en-US" altLang="zh-CN" dirty="0"/>
              <a:t>div class="</a:t>
            </a:r>
            <a:r>
              <a:rPr lang="en-US" altLang="zh-CN" dirty="0" smtClean="0"/>
              <a:t>section"&gt;</a:t>
            </a:r>
            <a:r>
              <a:rPr lang="zh-CN" altLang="en-US" dirty="0"/>
              <a:t>这是第一屏</a:t>
            </a:r>
            <a:r>
              <a:rPr lang="en-US" altLang="zh-CN" dirty="0"/>
              <a:t>&lt;/div&gt;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smtClean="0"/>
              <a:t>      &lt;</a:t>
            </a:r>
            <a:r>
              <a:rPr lang="en-US" altLang="zh-CN" dirty="0"/>
              <a:t>div class="</a:t>
            </a:r>
            <a:r>
              <a:rPr lang="en-US" altLang="zh-CN" dirty="0" smtClean="0"/>
              <a:t>section"&gt;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div class="slide"&gt;</a:t>
            </a:r>
            <a:r>
              <a:rPr lang="zh-CN" altLang="en-US" dirty="0"/>
              <a:t>第二屏的第一张幻灯片</a:t>
            </a:r>
            <a:r>
              <a:rPr lang="en-US" altLang="zh-CN" dirty="0"/>
              <a:t>&lt;/div&gt;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div class="slide"&gt;</a:t>
            </a:r>
            <a:r>
              <a:rPr lang="zh-CN" altLang="en-US" dirty="0"/>
              <a:t>第二屏的第二张幻灯片</a:t>
            </a:r>
            <a:r>
              <a:rPr lang="en-US" altLang="zh-CN" dirty="0"/>
              <a:t>&lt;/div&gt;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div class="slide"&gt;</a:t>
            </a:r>
            <a:r>
              <a:rPr lang="zh-CN" altLang="en-US" dirty="0"/>
              <a:t>第二屏的第三张幻灯片</a:t>
            </a:r>
            <a:r>
              <a:rPr lang="en-US" altLang="zh-CN" dirty="0"/>
              <a:t>&lt;/div&gt;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div class="slide"&gt;</a:t>
            </a:r>
            <a:r>
              <a:rPr lang="zh-CN" altLang="en-US" dirty="0"/>
              <a:t>第二屏的第四张幻灯片</a:t>
            </a:r>
            <a:r>
              <a:rPr lang="en-US" altLang="zh-CN" dirty="0"/>
              <a:t>&lt;/div&gt;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&lt;/</a:t>
            </a:r>
            <a:r>
              <a:rPr lang="en-US" altLang="zh-CN" dirty="0"/>
              <a:t>div&gt;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&lt;</a:t>
            </a:r>
            <a:r>
              <a:rPr lang="en-US" altLang="zh-CN" dirty="0"/>
              <a:t>div class="</a:t>
            </a:r>
            <a:r>
              <a:rPr lang="en-US" altLang="zh-CN" dirty="0" smtClean="0"/>
              <a:t>section"&gt;</a:t>
            </a:r>
            <a:r>
              <a:rPr lang="zh-CN" altLang="en-US" dirty="0"/>
              <a:t>这是第三屏</a:t>
            </a:r>
            <a:r>
              <a:rPr lang="en-US" altLang="zh-CN" dirty="0"/>
              <a:t>&lt;/div&gt;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smtClean="0"/>
              <a:t>     &lt;</a:t>
            </a:r>
            <a:r>
              <a:rPr lang="en-US" altLang="zh-CN" dirty="0"/>
              <a:t>div class</a:t>
            </a:r>
            <a:r>
              <a:rPr lang="en-US" altLang="zh-CN" dirty="0" smtClean="0"/>
              <a:t>="section"&gt;</a:t>
            </a:r>
            <a:r>
              <a:rPr lang="zh-CN" altLang="en-US" dirty="0"/>
              <a:t>这是第四屏</a:t>
            </a:r>
            <a:r>
              <a:rPr lang="en-US" altLang="zh-CN" dirty="0"/>
              <a:t>&lt;/div&gt;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smtClean="0"/>
              <a:t>&lt;/</a:t>
            </a:r>
            <a:r>
              <a:rPr lang="en-US" altLang="zh-CN" dirty="0"/>
              <a:t>div&gt;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372200" y="142858"/>
            <a:ext cx="2528914" cy="511156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fullpage</a:t>
            </a:r>
            <a:r>
              <a:rPr lang="zh-CN" altLang="en-US" dirty="0" smtClean="0"/>
              <a:t>下载使用</a:t>
            </a:r>
            <a:r>
              <a:rPr lang="en-US" altLang="zh-CN" dirty="0"/>
              <a:t>3</a:t>
            </a:r>
            <a:r>
              <a:rPr lang="en-US" altLang="zh-CN" dirty="0" smtClean="0"/>
              <a:t>-2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/11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Javascript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/>
              <a:t>$(function(){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    $('#</a:t>
            </a:r>
            <a:r>
              <a:rPr lang="en-US" altLang="zh-CN" dirty="0" err="1"/>
              <a:t>fullpage</a:t>
            </a:r>
            <a:r>
              <a:rPr lang="en-US" altLang="zh-CN" dirty="0"/>
              <a:t>').</a:t>
            </a:r>
            <a:r>
              <a:rPr lang="en-US" altLang="zh-CN" dirty="0" err="1"/>
              <a:t>fullpage</a:t>
            </a:r>
            <a:r>
              <a:rPr lang="en-US" altLang="zh-CN" dirty="0"/>
              <a:t>();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});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372200" y="142858"/>
            <a:ext cx="2528914" cy="511156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fullpage</a:t>
            </a:r>
            <a:r>
              <a:rPr lang="zh-CN" altLang="en-US" dirty="0" smtClean="0"/>
              <a:t>下载使用</a:t>
            </a:r>
            <a:r>
              <a:rPr lang="en-US" altLang="zh-CN" dirty="0" smtClean="0"/>
              <a:t>3-3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/11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配置项</a:t>
            </a:r>
            <a:endParaRPr lang="en-US" altLang="zh-CN" dirty="0" smtClean="0"/>
          </a:p>
          <a:p>
            <a:pPr lvl="1"/>
            <a:r>
              <a:rPr lang="en-US" altLang="zh-CN" dirty="0" err="1"/>
              <a:t>sectionsColor</a:t>
            </a:r>
            <a:r>
              <a:rPr lang="zh-CN" altLang="en-US" dirty="0"/>
              <a:t>： 可以为每一个</a:t>
            </a:r>
            <a:r>
              <a:rPr lang="en-US" altLang="zh-CN" dirty="0"/>
              <a:t>section</a:t>
            </a:r>
            <a:r>
              <a:rPr lang="zh-CN" altLang="en-US" dirty="0"/>
              <a:t>设置背景色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controlArrows</a:t>
            </a:r>
            <a:r>
              <a:rPr lang="en-US" altLang="zh-CN" dirty="0"/>
              <a:t>: </a:t>
            </a:r>
            <a:r>
              <a:rPr lang="zh-CN" altLang="en-US" dirty="0"/>
              <a:t>定义是否通过箭头来控制</a:t>
            </a:r>
            <a:r>
              <a:rPr lang="en-US" altLang="zh-CN" dirty="0"/>
              <a:t>slide</a:t>
            </a:r>
            <a:r>
              <a:rPr lang="zh-CN" altLang="en-US" dirty="0"/>
              <a:t>幻灯片，默认为</a:t>
            </a:r>
            <a:r>
              <a:rPr lang="en-US" altLang="zh-CN" dirty="0"/>
              <a:t>true</a:t>
            </a:r>
            <a:r>
              <a:rPr lang="zh-CN" altLang="en-US" dirty="0"/>
              <a:t>，当我们设置为</a:t>
            </a:r>
            <a:r>
              <a:rPr lang="en-US" altLang="zh-CN" dirty="0"/>
              <a:t>false</a:t>
            </a:r>
            <a:r>
              <a:rPr lang="zh-CN" altLang="en-US" dirty="0"/>
              <a:t>，幻灯片两侧的箭头会消 失，在移动设备上可以</a:t>
            </a:r>
            <a:r>
              <a:rPr lang="zh-CN" altLang="en-US" dirty="0" smtClean="0"/>
              <a:t>通过滑动</a:t>
            </a:r>
            <a:r>
              <a:rPr lang="zh-CN" altLang="en-US" dirty="0"/>
              <a:t>来操作</a:t>
            </a:r>
            <a:r>
              <a:rPr lang="zh-CN" altLang="en-US" dirty="0" smtClean="0"/>
              <a:t>幻灯片</a:t>
            </a:r>
            <a:endParaRPr lang="en-US" altLang="zh-CN" dirty="0"/>
          </a:p>
          <a:p>
            <a:pPr lvl="1"/>
            <a:r>
              <a:rPr lang="en-US" altLang="zh-CN" dirty="0"/>
              <a:t>navigation: </a:t>
            </a:r>
            <a:r>
              <a:rPr lang="zh-CN" altLang="en-US" dirty="0"/>
              <a:t>是否显示导航，默认为</a:t>
            </a:r>
            <a:r>
              <a:rPr lang="en-US" altLang="zh-CN" dirty="0"/>
              <a:t>false</a:t>
            </a:r>
            <a:r>
              <a:rPr lang="zh-CN" altLang="en-US" dirty="0"/>
              <a:t>，如果设置成</a:t>
            </a:r>
            <a:r>
              <a:rPr lang="en-US" altLang="zh-CN" dirty="0"/>
              <a:t>true</a:t>
            </a:r>
            <a:r>
              <a:rPr lang="zh-CN" altLang="en-US" dirty="0"/>
              <a:t>，会显示小圆点，作为</a:t>
            </a:r>
            <a:r>
              <a:rPr lang="zh-CN" altLang="en-US" dirty="0" smtClean="0"/>
              <a:t>导航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navigationPosition</a:t>
            </a:r>
            <a:r>
              <a:rPr lang="en-US" altLang="zh-CN" dirty="0"/>
              <a:t>: </a:t>
            </a:r>
            <a:r>
              <a:rPr lang="zh-CN" altLang="en-US" dirty="0"/>
              <a:t>导航小圆点的位置，可以设置为</a:t>
            </a:r>
            <a:r>
              <a:rPr lang="en-US" altLang="zh-CN" dirty="0"/>
              <a:t>left</a:t>
            </a:r>
            <a:r>
              <a:rPr lang="zh-CN" altLang="en-US" dirty="0"/>
              <a:t>或者</a:t>
            </a:r>
            <a:r>
              <a:rPr lang="en-US" altLang="zh-CN" dirty="0"/>
              <a:t>right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navigationTooltips</a:t>
            </a:r>
            <a:r>
              <a:rPr lang="en-US" altLang="zh-CN" dirty="0"/>
              <a:t>: </a:t>
            </a:r>
            <a:r>
              <a:rPr lang="zh-CN" altLang="en-US" dirty="0"/>
              <a:t>导航小圆点的</a:t>
            </a:r>
            <a:r>
              <a:rPr lang="en-US" altLang="zh-CN" dirty="0"/>
              <a:t>tooltips</a:t>
            </a:r>
            <a:r>
              <a:rPr lang="zh-CN" altLang="en-US" dirty="0"/>
              <a:t>设置，默认是</a:t>
            </a:r>
            <a:r>
              <a:rPr lang="en-US" altLang="zh-CN" dirty="0"/>
              <a:t>[]</a:t>
            </a:r>
            <a:r>
              <a:rPr lang="zh-CN" altLang="en-US" dirty="0"/>
              <a:t>，注意按照顺序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showActiveTooltip</a:t>
            </a:r>
            <a:r>
              <a:rPr lang="en-US" altLang="zh-CN" dirty="0"/>
              <a:t>: </a:t>
            </a:r>
            <a:r>
              <a:rPr lang="zh-CN" altLang="en-US" dirty="0"/>
              <a:t>是否显示当前页面的导航的</a:t>
            </a:r>
            <a:r>
              <a:rPr lang="en-US" altLang="zh-CN" dirty="0"/>
              <a:t>tooltip</a:t>
            </a:r>
            <a:r>
              <a:rPr lang="zh-CN" altLang="en-US" dirty="0"/>
              <a:t>信息，默认为</a:t>
            </a:r>
            <a:r>
              <a:rPr lang="en-US" altLang="zh-CN" dirty="0"/>
              <a:t>false</a:t>
            </a:r>
            <a:r>
              <a:rPr lang="zh-CN" altLang="en-US" dirty="0"/>
              <a:t>；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88224" y="142858"/>
            <a:ext cx="2312890" cy="51115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Fullpage</a:t>
            </a:r>
            <a:r>
              <a:rPr lang="en-US" altLang="zh-CN" dirty="0" smtClean="0"/>
              <a:t> API 3-1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/11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方法调用方式：</a:t>
            </a:r>
            <a:endParaRPr lang="en-US" altLang="zh-CN" dirty="0" smtClean="0"/>
          </a:p>
          <a:p>
            <a:pPr lvl="1"/>
            <a:r>
              <a:rPr lang="en-US" altLang="zh-CN" dirty="0"/>
              <a:t>$.</a:t>
            </a:r>
            <a:r>
              <a:rPr lang="en-US" altLang="zh-CN" dirty="0" err="1" smtClean="0"/>
              <a:t>fn.fullpage</a:t>
            </a:r>
            <a:r>
              <a:rPr lang="en-US" altLang="zh-CN" dirty="0" smtClean="0"/>
              <a:t>.</a:t>
            </a:r>
            <a:r>
              <a:rPr lang="zh-CN" altLang="en-US" dirty="0" smtClean="0"/>
              <a:t>方法名</a:t>
            </a:r>
            <a:endParaRPr lang="en-US" altLang="zh-CN" dirty="0" smtClean="0"/>
          </a:p>
          <a:p>
            <a:r>
              <a:rPr lang="zh-CN" altLang="en-US" dirty="0"/>
              <a:t>方法</a:t>
            </a:r>
            <a:endParaRPr lang="en-US" altLang="zh-CN" dirty="0" smtClean="0"/>
          </a:p>
          <a:p>
            <a:pPr lvl="1"/>
            <a:r>
              <a:rPr lang="en-US" altLang="zh-CN" dirty="0" err="1"/>
              <a:t>moveSectionUp</a:t>
            </a:r>
            <a:r>
              <a:rPr lang="en-US" altLang="zh-CN" dirty="0"/>
              <a:t>(): </a:t>
            </a:r>
            <a:r>
              <a:rPr lang="zh-CN" altLang="en-US" dirty="0"/>
              <a:t>向上滚动一页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moveSectionDown</a:t>
            </a:r>
            <a:r>
              <a:rPr lang="en-US" altLang="zh-CN" dirty="0"/>
              <a:t>(): </a:t>
            </a:r>
            <a:r>
              <a:rPr lang="zh-CN" altLang="en-US" dirty="0"/>
              <a:t>向下滚动一页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moveTo</a:t>
            </a:r>
            <a:r>
              <a:rPr lang="zh-CN" altLang="en-US" dirty="0"/>
              <a:t>（</a:t>
            </a:r>
            <a:r>
              <a:rPr lang="en-US" altLang="zh-CN" dirty="0"/>
              <a:t>section</a:t>
            </a:r>
            <a:r>
              <a:rPr lang="zh-CN" altLang="en-US" dirty="0"/>
              <a:t>，</a:t>
            </a:r>
            <a:r>
              <a:rPr lang="en-US" altLang="zh-CN" dirty="0" smtClean="0"/>
              <a:t>slide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zh-CN" altLang="en-US" dirty="0"/>
              <a:t>滚动到第几页，第几个幻灯片，注意，页面是从</a:t>
            </a:r>
            <a:r>
              <a:rPr lang="en-US" altLang="zh-CN" dirty="0"/>
              <a:t>1</a:t>
            </a:r>
            <a:r>
              <a:rPr lang="zh-CN" altLang="en-US" dirty="0"/>
              <a:t>开始，而幻灯片是从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pPr lvl="1"/>
            <a:r>
              <a:rPr lang="en-US" altLang="zh-CN" dirty="0" err="1"/>
              <a:t>silentMoveTo</a:t>
            </a:r>
            <a:r>
              <a:rPr lang="en-US" altLang="zh-CN" dirty="0"/>
              <a:t>(</a:t>
            </a:r>
            <a:r>
              <a:rPr lang="en-US" altLang="zh-CN" dirty="0" err="1"/>
              <a:t>section,slide</a:t>
            </a:r>
            <a:r>
              <a:rPr lang="en-US" altLang="zh-CN" dirty="0"/>
              <a:t>) </a:t>
            </a:r>
            <a:r>
              <a:rPr lang="en-US" altLang="zh-CN" dirty="0" smtClean="0"/>
              <a:t>: </a:t>
            </a:r>
            <a:r>
              <a:rPr lang="zh-CN" altLang="en-US" dirty="0" smtClean="0"/>
              <a:t>滚动</a:t>
            </a:r>
            <a:r>
              <a:rPr lang="zh-CN" altLang="en-US" dirty="0"/>
              <a:t>到第几页，和</a:t>
            </a:r>
            <a:r>
              <a:rPr lang="en-US" altLang="zh-CN" dirty="0" err="1"/>
              <a:t>moveTo</a:t>
            </a:r>
            <a:r>
              <a:rPr lang="zh-CN" altLang="en-US" dirty="0"/>
              <a:t>一样，但是没有动画效果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88224" y="142858"/>
            <a:ext cx="2312890" cy="51115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Fullpage</a:t>
            </a:r>
            <a:r>
              <a:rPr lang="en-US" altLang="zh-CN" dirty="0" smtClean="0"/>
              <a:t> API 3-2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/11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回调函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1"/>
            <a:r>
              <a:rPr lang="en-US" altLang="zh-CN" dirty="0" err="1"/>
              <a:t>afterRender</a:t>
            </a:r>
            <a:r>
              <a:rPr lang="zh-CN" altLang="en-US" dirty="0"/>
              <a:t>（）： 页面结构生成后的回调函数，或者说页面初始化完成后的回调函数</a:t>
            </a:r>
            <a:endParaRPr lang="en-US" altLang="zh-CN" dirty="0"/>
          </a:p>
          <a:p>
            <a:pPr lvl="1"/>
            <a:r>
              <a:rPr lang="en-US" altLang="zh-CN" dirty="0" err="1" smtClean="0"/>
              <a:t>onLeave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index,nextIndex,direction</a:t>
            </a:r>
            <a:r>
              <a:rPr lang="en-US" altLang="zh-CN" dirty="0"/>
              <a:t>) </a:t>
            </a:r>
            <a:r>
              <a:rPr lang="zh-CN" altLang="en-US" dirty="0"/>
              <a:t>在我们离开一个</a:t>
            </a:r>
            <a:r>
              <a:rPr lang="en-US" altLang="zh-CN" dirty="0"/>
              <a:t>section</a:t>
            </a:r>
            <a:r>
              <a:rPr lang="zh-CN" altLang="en-US" dirty="0"/>
              <a:t>时，会触发一次此回调函数，接收</a:t>
            </a:r>
            <a:r>
              <a:rPr lang="en-US" altLang="zh-CN" dirty="0"/>
              <a:t>index</a:t>
            </a:r>
            <a:r>
              <a:rPr lang="zh-CN" altLang="en-US" dirty="0"/>
              <a:t>，</a:t>
            </a:r>
            <a:r>
              <a:rPr lang="en-US" altLang="zh-CN" dirty="0" err="1"/>
              <a:t>nextIndex</a:t>
            </a:r>
            <a:r>
              <a:rPr lang="zh-CN" altLang="en-US" dirty="0"/>
              <a:t>和</a:t>
            </a:r>
            <a:r>
              <a:rPr lang="en-US" altLang="zh-CN" dirty="0"/>
              <a:t>direction3</a:t>
            </a:r>
            <a:r>
              <a:rPr lang="zh-CN" altLang="en-US" dirty="0"/>
              <a:t>个参数 </a:t>
            </a:r>
            <a:endParaRPr lang="en-US" altLang="zh-CN" dirty="0" smtClean="0"/>
          </a:p>
          <a:p>
            <a:pPr lvl="2"/>
            <a:r>
              <a:rPr lang="en-US" altLang="zh-CN" dirty="0"/>
              <a:t>i</a:t>
            </a:r>
            <a:r>
              <a:rPr lang="en-US" altLang="zh-CN" dirty="0" smtClean="0"/>
              <a:t>ndex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/>
              <a:t>是离开的页面的序号，从 </a:t>
            </a:r>
            <a:r>
              <a:rPr lang="en-US" altLang="zh-CN" dirty="0"/>
              <a:t>1</a:t>
            </a:r>
            <a:r>
              <a:rPr lang="zh-CN" altLang="en-US" dirty="0"/>
              <a:t> 开始， 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nextIndex</a:t>
            </a:r>
            <a:r>
              <a:rPr lang="zh-CN" altLang="en-US" dirty="0"/>
              <a:t>：是滚动到的</a:t>
            </a:r>
            <a:r>
              <a:rPr lang="zh-CN" altLang="en-US" dirty="0" smtClean="0"/>
              <a:t>目标页面</a:t>
            </a:r>
            <a:r>
              <a:rPr lang="zh-CN" altLang="en-US" dirty="0"/>
              <a:t>的</a:t>
            </a:r>
            <a:r>
              <a:rPr lang="zh-CN" altLang="en-US" dirty="0" smtClean="0"/>
              <a:t>序号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zh-CN" altLang="en-US" dirty="0"/>
              <a:t>开始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direction</a:t>
            </a:r>
            <a:r>
              <a:rPr lang="zh-CN" altLang="en-US" dirty="0"/>
              <a:t>：</a:t>
            </a:r>
            <a:r>
              <a:rPr lang="zh-CN" altLang="en-US" dirty="0" smtClean="0"/>
              <a:t>判断向上</a:t>
            </a:r>
            <a:r>
              <a:rPr lang="zh-CN" altLang="en-US" dirty="0"/>
              <a:t>滑动还是往下滑动，值是 </a:t>
            </a:r>
            <a:r>
              <a:rPr lang="en-US" altLang="zh-CN" smtClean="0"/>
              <a:t>up </a:t>
            </a:r>
            <a:r>
              <a:rPr lang="zh-CN" altLang="en-US" dirty="0"/>
              <a:t>或者 </a:t>
            </a:r>
            <a:r>
              <a:rPr lang="en-US" altLang="zh-CN" dirty="0"/>
              <a:t>down 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88224" y="142858"/>
            <a:ext cx="2312890" cy="51115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Fullpage</a:t>
            </a:r>
            <a:r>
              <a:rPr lang="en-US" altLang="zh-CN" dirty="0" smtClean="0"/>
              <a:t> API 3-3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/>
              <a:t>/</a:t>
            </a:r>
            <a:r>
              <a:rPr lang="en-US" altLang="zh-CN" dirty="0" smtClean="0"/>
              <a:t>11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1690</Words>
  <Application>WPS 演示</Application>
  <PresentationFormat>全屏显示(16:9)</PresentationFormat>
  <Paragraphs>122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Calibri</vt:lpstr>
      <vt:lpstr>自定义设计方案</vt:lpstr>
      <vt:lpstr>PowerPoint 演示文稿</vt:lpstr>
      <vt:lpstr>本次课目标</vt:lpstr>
      <vt:lpstr>fullpage插件简介</vt:lpstr>
      <vt:lpstr>fullpage下载使用3-1</vt:lpstr>
      <vt:lpstr>fullpage下载使用3-2</vt:lpstr>
      <vt:lpstr>fullpage下载使用3-3</vt:lpstr>
      <vt:lpstr>Fullpage API 3-1</vt:lpstr>
      <vt:lpstr>Fullpage API 3-2</vt:lpstr>
      <vt:lpstr>Fullpage API 3-3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xuan.chen</cp:lastModifiedBy>
  <cp:revision>498</cp:revision>
  <dcterms:created xsi:type="dcterms:W3CDTF">2013-09-17T02:35:00Z</dcterms:created>
  <dcterms:modified xsi:type="dcterms:W3CDTF">2017-09-18T06:08:35Z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