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83" r:id="rId3"/>
    <p:sldId id="276" r:id="rId4"/>
    <p:sldId id="297" r:id="rId6"/>
    <p:sldId id="298" r:id="rId7"/>
    <p:sldId id="299" r:id="rId8"/>
    <p:sldId id="293" r:id="rId9"/>
    <p:sldId id="28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EEE"/>
    <a:srgbClr val="D2A000"/>
    <a:srgbClr val="836F23"/>
    <a:srgbClr val="2BAEE9"/>
    <a:srgbClr val="FFC000"/>
    <a:srgbClr val="00D0AB"/>
    <a:srgbClr val="008000"/>
    <a:srgbClr val="168E8E"/>
    <a:srgbClr val="C3D0A8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>
        <p:scale>
          <a:sx n="86" d="100"/>
          <a:sy n="86" d="100"/>
        </p:scale>
        <p:origin x="-906" y="-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此页适用情况：有文字和少部分代码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面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-257175"/>
            <a:ext cx="100584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weijia.zheng\Desktop\未标题-1——xi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6" y="-6153"/>
            <a:ext cx="9129419" cy="51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eijia.zheng\Desktop\未标题-1新底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" y="-18"/>
            <a:ext cx="9109636" cy="51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56BEEE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56BEEE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C:\Users\zhixing.diao\Desktop\图片6.jpg图片6"/>
          <p:cNvPicPr>
            <a:picLocks noChangeAspect="1" noChangeArrowheads="1"/>
          </p:cNvPicPr>
          <p:nvPr/>
        </p:nvPicPr>
        <p:blipFill>
          <a:blip r:embed="rId2"/>
          <a:srcRect b="9814"/>
          <a:stretch>
            <a:fillRect/>
          </a:stretch>
        </p:blipFill>
        <p:spPr bwMode="auto">
          <a:xfrm>
            <a:off x="0" y="-19050"/>
            <a:ext cx="9144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>
            <a:spLocks noGrp="1" noChangeArrowheads="1"/>
          </p:cNvSpPr>
          <p:nvPr/>
        </p:nvSpPr>
        <p:spPr bwMode="auto">
          <a:xfrm>
            <a:off x="584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fld id="{0271F07D-8CFD-4029-A094-333EB70C4569}" type="datetime1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/>
        </p:nvSpPr>
        <p:spPr bwMode="auto">
          <a:xfrm>
            <a:off x="6680200" y="4894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B31F9247-5D25-4AF0-9AFA-C10B655D062B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987425"/>
            <a:ext cx="8229600" cy="33940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 idx="13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5286380" y="142858"/>
            <a:ext cx="3614734" cy="511156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5813" y="785813"/>
            <a:ext cx="7643812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857238"/>
            <a:ext cx="6643734" cy="3643338"/>
          </a:xfrm>
        </p:spPr>
        <p:txBody>
          <a:bodyPr>
            <a:normAutofit/>
          </a:bodyPr>
          <a:lstStyle>
            <a:lvl1pPr>
              <a:buClr>
                <a:srgbClr val="7CC049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7CC049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SzPct val="80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7164288" y="285734"/>
            <a:ext cx="1622554" cy="357190"/>
          </a:xfrm>
          <a:solidFill>
            <a:srgbClr val="30383A"/>
          </a:solidFill>
        </p:spPr>
        <p:txBody>
          <a:bodyPr>
            <a:noAutofit/>
          </a:bodyPr>
          <a:lstStyle>
            <a:lvl1pPr algn="r"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85813" y="785813"/>
            <a:ext cx="7643812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/17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28625"/>
            <a:ext cx="9144000" cy="1588"/>
          </a:xfrm>
          <a:prstGeom prst="line">
            <a:avLst/>
          </a:prstGeom>
          <a:ln w="19050">
            <a:solidFill>
              <a:srgbClr val="56B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5286375" y="142875"/>
            <a:ext cx="3614738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77190" y="24765"/>
            <a:ext cx="1398270" cy="6292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BEEE"/>
        </a:buClr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1142975" y="1970091"/>
            <a:ext cx="6858049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y97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日历插件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日历插件简单介绍</a:t>
            </a:r>
            <a:endParaRPr lang="en-US" altLang="zh-CN" dirty="0" smtClean="0"/>
          </a:p>
          <a:p>
            <a:r>
              <a:rPr lang="en-US" altLang="zh-CN" dirty="0" smtClean="0"/>
              <a:t>My97</a:t>
            </a:r>
            <a:r>
              <a:rPr lang="zh-CN" altLang="en-US" dirty="0" smtClean="0"/>
              <a:t>日历插件介绍</a:t>
            </a:r>
            <a:endParaRPr lang="en-US" altLang="zh-CN" dirty="0" smtClean="0"/>
          </a:p>
          <a:p>
            <a:r>
              <a:rPr lang="en-US" altLang="zh-CN" dirty="0" smtClean="0"/>
              <a:t>My97</a:t>
            </a:r>
            <a:r>
              <a:rPr lang="zh-CN" altLang="en-US" dirty="0" smtClean="0"/>
              <a:t>下载使用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8304" y="142858"/>
            <a:ext cx="1592810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本次课目标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经常用到</a:t>
            </a:r>
            <a:endParaRPr lang="en-US" altLang="zh-CN" dirty="0" smtClean="0"/>
          </a:p>
          <a:p>
            <a:r>
              <a:rPr lang="zh-CN" altLang="en-US" dirty="0" smtClean="0"/>
              <a:t>处理相对麻烦</a:t>
            </a:r>
            <a:endParaRPr lang="en-US" altLang="zh-CN" dirty="0" smtClean="0"/>
          </a:p>
          <a:p>
            <a:r>
              <a:rPr lang="zh-CN" altLang="en-US" dirty="0" smtClean="0"/>
              <a:t>使用插件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的日历插件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My97</a:t>
            </a:r>
            <a:r>
              <a:rPr lang="zh-CN" altLang="en-US" dirty="0" smtClean="0"/>
              <a:t>日历插件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16216" y="142858"/>
            <a:ext cx="2384898" cy="511156"/>
          </a:xfrm>
        </p:spPr>
        <p:txBody>
          <a:bodyPr>
            <a:normAutofit/>
          </a:bodyPr>
          <a:lstStyle/>
          <a:p>
            <a:r>
              <a:rPr lang="zh-CN" altLang="en-US" dirty="0"/>
              <a:t>日历插件简单介绍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my97.net/dp/demo/index.htm</a:t>
            </a:r>
            <a:endParaRPr lang="en-US" altLang="zh-CN" dirty="0" smtClean="0"/>
          </a:p>
          <a:p>
            <a:r>
              <a:rPr lang="zh-CN" altLang="en-US" dirty="0" smtClean="0"/>
              <a:t>简介、注意事项、兼容性</a:t>
            </a:r>
            <a:endParaRPr lang="en-US" altLang="zh-CN" dirty="0" smtClean="0"/>
          </a:p>
          <a:p>
            <a:r>
              <a:rPr lang="zh-CN" altLang="en-US" dirty="0" smtClean="0"/>
              <a:t>示例效果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64288" y="142858"/>
            <a:ext cx="1736826" cy="5111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My97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r>
              <a:rPr lang="zh-CN" altLang="en-US" dirty="0" smtClean="0"/>
              <a:t>配置说明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48264" y="142858"/>
            <a:ext cx="1952850" cy="511156"/>
          </a:xfrm>
        </p:spPr>
        <p:txBody>
          <a:bodyPr>
            <a:normAutofit/>
          </a:bodyPr>
          <a:lstStyle/>
          <a:p>
            <a:r>
              <a:rPr lang="en-US" altLang="zh-CN" dirty="0"/>
              <a:t>My97</a:t>
            </a:r>
            <a:r>
              <a:rPr lang="zh-CN" altLang="en-US" dirty="0"/>
              <a:t>下载使用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日历插件简介</a:t>
            </a:r>
            <a:endParaRPr lang="en-US" altLang="zh-CN" dirty="0" smtClean="0"/>
          </a:p>
          <a:p>
            <a:r>
              <a:rPr lang="en-US" altLang="zh-CN" dirty="0" smtClean="0"/>
              <a:t>my97</a:t>
            </a:r>
            <a:r>
              <a:rPr lang="zh-CN" altLang="en-US" dirty="0" smtClean="0"/>
              <a:t>插件</a:t>
            </a:r>
            <a:endParaRPr lang="en-US" altLang="zh-CN" dirty="0"/>
          </a:p>
          <a:p>
            <a:pPr lvl="1"/>
            <a:r>
              <a:rPr lang="zh-CN" altLang="en-US" dirty="0" smtClean="0"/>
              <a:t>简单介绍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下载、使用方法</a:t>
            </a:r>
            <a:endParaRPr lang="en-US" altLang="zh-CN" dirty="0" smtClean="0"/>
          </a:p>
          <a:p>
            <a:pPr lvl="1"/>
            <a:r>
              <a:rPr lang="zh-CN" altLang="en-US" smtClean="0"/>
              <a:t>配置说明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956376" y="142858"/>
            <a:ext cx="944738" cy="5111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/>
        </p:nvSpPr>
        <p:spPr bwMode="auto">
          <a:xfrm>
            <a:off x="696392" y="1932950"/>
            <a:ext cx="7772400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全屏显示(16:9)</PresentationFormat>
  <Paragraphs>49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PowerPoint 演示文稿</vt:lpstr>
      <vt:lpstr>本次课目标</vt:lpstr>
      <vt:lpstr>日历插件简单介绍</vt:lpstr>
      <vt:lpstr>My97简介</vt:lpstr>
      <vt:lpstr>My97下载使用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xuan.chen</cp:lastModifiedBy>
  <cp:revision>465</cp:revision>
  <dcterms:created xsi:type="dcterms:W3CDTF">2013-09-17T02:35:00Z</dcterms:created>
  <dcterms:modified xsi:type="dcterms:W3CDTF">2017-09-18T06:05:41Z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