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atthewlein.com/ceas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all|[attr]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hlinkClick r:id="rId1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(){},false);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ele.addEventListener(‘transitionend',function(){},false)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倾斜函数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translateY()</a:t>
            </a:r>
            <a:endParaRPr lang="zh-CN" alt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动画名称（关键帧名称）</a:t>
            </a:r>
            <a:endParaRPr lang="zh-CN" altLang="en-US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 animation-timing-function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由快到慢。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由慢到快再到慢。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 | reverse | alternate | alternate-reverse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running | paused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 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transform:perspective(800px)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直接作用在子元素上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translate3d( tx , ty, tz 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translateX()    translateY()   translateZ()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scale3d( sx , sy , sz)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scaleX()     scaleY()     scaleZ()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全屏显示(4:3)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牛志勇</cp:lastModifiedBy>
  <cp:revision>161</cp:revision>
  <dcterms:created xsi:type="dcterms:W3CDTF">2015-11-24T05:22:00Z</dcterms:created>
  <dcterms:modified xsi:type="dcterms:W3CDTF">2017-09-27T06:35:05Z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