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5FBA20-F7AA-4822-BE44-A4F4510A4341}">
  <a:tblStyle styleId="{845FBA20-F7AA-4822-BE44-A4F4510A4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f2aeb1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f2aeb1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f2aeb1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f2aeb1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f2aeb1a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f2aeb1a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f2aeb1a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f2aeb1a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f2aeb1a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f2aeb1a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f2aeb1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f2aeb1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f2aeb1a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f2aeb1a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f2aeb1a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f2aeb1a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f2aeb1ae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f2aeb1a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f2aeb1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f2aeb1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f2aeb1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f2aeb1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f2aeb1a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f2aeb1a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f2aeb1a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f2aeb1a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f2aeb1a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f2aeb1a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f2aeb1a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f2aeb1a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f2aeb1a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f2aeb1a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f2aeb1a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f2aeb1a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f2aeb1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f2aeb1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f2aeb1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f2aeb1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f2aeb1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f2aeb1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f2aeb1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f2aeb1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f2aeb1a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f2aeb1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f2aeb1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f2aeb1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Forecasting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2887350"/>
            <a:ext cx="4378500" cy="1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              Ashwini Sayani-18210637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             Geetha Rapalli-18210710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             Monisri Rajendran-18210193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            Nivedha Nagarajan-18210700					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VISIT DATA FROM THE RESTAURANTS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025" y="1193175"/>
            <a:ext cx="3910750" cy="2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035025" y="30582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743425" y="15912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CLEANING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37065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Null values, missing values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Merged datasets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map(), groupby(), encoder functions.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Stripped timestamp - date, day, time.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Removed duplicates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500" y="1140900"/>
            <a:ext cx="4735500" cy="192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035025" y="30582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2406250" y="1635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EXTRACTION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8" name="Google Shape;148;p26"/>
          <p:cNvSpPr txBox="1"/>
          <p:nvPr/>
        </p:nvSpPr>
        <p:spPr>
          <a:xfrm>
            <a:off x="654200" y="1202750"/>
            <a:ext cx="72114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Summary Statistics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of Visitor Count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Day of Week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column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Date-Time difference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between Reservation and Visitation. 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Latitude and Longitude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features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4294967295"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58911" l="0" r="0" t="0"/>
          <a:stretch/>
        </p:blipFill>
        <p:spPr>
          <a:xfrm>
            <a:off x="953100" y="500925"/>
            <a:ext cx="6971849" cy="10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Screenshot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/>
              <a:t>of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/>
              <a:t>Summary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/>
              <a:t>Statistics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/>
              <a:t>Features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87" y="1886913"/>
            <a:ext cx="7655275" cy="22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2035025" y="30582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1904550" y="14358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MODELLING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38275" y="17934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Feed Forward Neural network using Keras</a:t>
            </a:r>
            <a:r>
              <a:rPr lang="en"/>
              <a:t> 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Keras</a:t>
            </a:r>
            <a:r>
              <a:rPr lang="en" sz="1600"/>
              <a:t> is a neural network library written in Python.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a </a:t>
            </a:r>
            <a:r>
              <a:rPr b="1" lang="en" sz="1600"/>
              <a:t>sequential</a:t>
            </a:r>
            <a:r>
              <a:rPr lang="en" sz="1600"/>
              <a:t> deep learning neural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contains three layers: </a:t>
            </a:r>
            <a:r>
              <a:rPr b="1" lang="en" sz="1600"/>
              <a:t>Input, Hidden layer 1 and hidden layer 2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Data with shape is given to the input layer.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</a:t>
            </a:r>
            <a:r>
              <a:rPr b="1" lang="en" sz="1600"/>
              <a:t>ReLu</a:t>
            </a:r>
            <a:r>
              <a:rPr lang="en" sz="1600"/>
              <a:t>” activation function is used in the model (Rectified Linear Activation)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Compiled the model using </a:t>
            </a:r>
            <a:r>
              <a:rPr b="1" lang="en" sz="1600"/>
              <a:t>Adam</a:t>
            </a:r>
            <a:r>
              <a:rPr lang="en" sz="1600"/>
              <a:t> optimizer and a </a:t>
            </a:r>
            <a:r>
              <a:rPr b="1" lang="en" sz="1600"/>
              <a:t>loss function (mse)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b="1" lang="en" sz="1600"/>
              <a:t>rmsle</a:t>
            </a:r>
            <a:r>
              <a:rPr lang="en" sz="1600"/>
              <a:t> score of </a:t>
            </a:r>
            <a:r>
              <a:rPr b="1" lang="en" sz="1600"/>
              <a:t>0.492</a:t>
            </a:r>
            <a:r>
              <a:rPr lang="en" sz="1600"/>
              <a:t>( Root Mean squared Logarithmic Error) is obtained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Data with epochs and loss values</a:t>
            </a:r>
            <a:endParaRPr b="1"/>
          </a:p>
        </p:txBody>
      </p:sp>
      <p:sp>
        <p:nvSpPr>
          <p:cNvPr id="174" name="Google Shape;174;p30"/>
          <p:cNvSpPr txBox="1"/>
          <p:nvPr/>
        </p:nvSpPr>
        <p:spPr>
          <a:xfrm>
            <a:off x="627675" y="1220425"/>
            <a:ext cx="72114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5375"/>
            <a:ext cx="83820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38275" y="17934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K-Nearest Neighbors Regression Algorithm</a:t>
            </a:r>
            <a:endParaRPr sz="25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Why? 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Ease of interpretation and calculation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How?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Based on ‘feature similarity’, it predicts the value for the test point based on</a:t>
            </a:r>
            <a:r>
              <a:rPr b="1" lang="en" sz="1500"/>
              <a:t> the average</a:t>
            </a:r>
            <a:r>
              <a:rPr lang="en" sz="1500"/>
              <a:t> of the k-neighbor values.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Choosing the K-Value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Depends on the training and validation error for different ‘k’ values.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Chosen K-Value = 4,  RMSLE = 0.419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ACCURACY: </a:t>
            </a:r>
            <a:endParaRPr sz="1500"/>
          </a:p>
        </p:txBody>
      </p:sp>
      <p:sp>
        <p:nvSpPr>
          <p:cNvPr id="182" name="Google Shape;182;p31"/>
          <p:cNvSpPr/>
          <p:nvPr/>
        </p:nvSpPr>
        <p:spPr>
          <a:xfrm>
            <a:off x="4644675" y="4179100"/>
            <a:ext cx="35142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13700" y="2081250"/>
            <a:ext cx="75693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do we help restaurants achieve a good estimate of the number of visitors they can expect each day?</a:t>
            </a:r>
            <a:endParaRPr b="1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53125" y="20387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Regressor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457200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Ensemble method for improving the model predictions.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explained in the following steps: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Fit a model to the data, F1(x) = 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Fit a model to the residuals, h1(x) = y - F1(x)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new model, F2(x) = F1(x) + h1(x)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data is used to predict visitor count.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Id, air_store_id, visit_date, visitor are the main columns used in this method.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RMSLE</a:t>
            </a:r>
            <a:r>
              <a:rPr lang="en" sz="1500"/>
              <a:t> value after using this method is </a:t>
            </a:r>
            <a:r>
              <a:rPr b="1" lang="en" sz="1500"/>
              <a:t>0.34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71275" y="1853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Regressor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4644675" y="500925"/>
            <a:ext cx="4166400" cy="4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Extreme Gradient Boosting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Gradient boosted decision trees are used to enhance the speed and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 Memory Usage and Scalable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feature extracted training data is given as input to the model and is trained 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test data is used for prediction of the visitor count 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RMSLE </a:t>
            </a:r>
            <a:r>
              <a:rPr lang="en" sz="1800"/>
              <a:t>is the evaluation metric used which is found to be</a:t>
            </a:r>
            <a:r>
              <a:rPr b="1" lang="en" sz="1800"/>
              <a:t> 0.40288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292100"/>
            <a:ext cx="53349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PERFORMANCE EVALUATION</a:t>
            </a:r>
            <a:r>
              <a:rPr lang="en"/>
              <a:t> 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{845FBA20-F7AA-4822-BE44-A4F4510A4341}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RMSLE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Feed Forward Neural Networks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 Nearest Neighbours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0.419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 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152400" y="-1895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FINAL PREDICTION</a:t>
            </a:r>
            <a:endParaRPr b="1" sz="2400"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0375"/>
            <a:ext cx="5984876" cy="34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135000" y="1241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 FACED: </a:t>
            </a:r>
            <a:endParaRPr sz="2400"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Merging the dataset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Feature Extraction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Plotting and visualizing the extracted features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RESERVATION WEBSITE</a:t>
            </a:r>
            <a:endParaRPr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00" y="391450"/>
            <a:ext cx="6664524" cy="34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RESERVATION SYSTEM (</a:t>
            </a:r>
            <a:r>
              <a:rPr lang="en"/>
              <a:t>USED BY RESTAURANTS)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25" y="471100"/>
            <a:ext cx="75723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38275" y="17934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Data, a closer look!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2 Sources</a:t>
            </a:r>
            <a:r>
              <a:rPr lang="en" sz="1800">
                <a:solidFill>
                  <a:srgbClr val="434343"/>
                </a:solidFill>
              </a:rPr>
              <a:t> - Hot Pepper Gourmet (HPG) and AIR Reservation Board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7 Datasets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4690 Restaurants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125 Areas</a:t>
            </a:r>
            <a:r>
              <a:rPr lang="en" sz="1800">
                <a:solidFill>
                  <a:srgbClr val="434343"/>
                </a:solidFill>
              </a:rPr>
              <a:t> in Japan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35 Cuisines.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Features: </a:t>
            </a:r>
            <a:r>
              <a:rPr lang="en" sz="1800">
                <a:solidFill>
                  <a:srgbClr val="434343"/>
                </a:solidFill>
              </a:rPr>
              <a:t>Store ID, Cuisines, No. of Visitors, Date of Visit/Reservation, Holiday flag.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35025" y="30582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743425" y="15912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THE DATA ACTUALLY LOOK LIKE?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HPG and AIR - Restaurant Information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575" y="125875"/>
            <a:ext cx="61531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563" y="2132125"/>
            <a:ext cx="58959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2077050" y="230600"/>
            <a:ext cx="936900" cy="26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077050" y="2194725"/>
            <a:ext cx="936900" cy="26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ID RELATION - AIR AND HPG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859400"/>
            <a:ext cx="4553325" cy="25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 DATA - AIR AND HPG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825" y="2273425"/>
            <a:ext cx="53911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775" y="261175"/>
            <a:ext cx="5429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