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42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2E5F440-37EF-426B-8761-2DB5BC0647D2}" type="datetimeFigureOut">
              <a:rPr lang="he-IL" smtClean="0"/>
              <a:t>י"ב/אלול/תשע"ה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57E1EFE-C4AD-4512-A486-444506E46D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539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E1EFE-C4AD-4512-A486-444506E46D5A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402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E1EFE-C4AD-4512-A486-444506E46D5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729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9A22-89BF-4D78-8332-BBD16C9B3A49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69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AE98-324F-4B35-8693-6B216C9D49AF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166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D76A-0CF2-4996-AAB2-493A5257F336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6153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4A05-E4F6-471C-83FF-EB2933012243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8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9B52-1EB5-4ADF-BDFF-8C03C155B8D9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7426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1B73-C68E-4277-A8BB-623088CCAB7B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888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83CC-1856-4145-9B73-15EF0304472B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357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38CE-6676-498D-A5A0-1E2BD8CFCAEA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16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785E-72DD-4531-ADA5-33FCD18640B9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525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59A5-64E5-4945-ABBF-46AE24BD0071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42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E2AA-3F19-49CA-9930-25E87CCAE959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681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9B44-78AE-4695-9CDA-83E4FCEF535E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154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5197-D78C-4542-BF8C-5BCA3CE3EAFD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937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3F71-C0CC-45DE-BD07-CF2DB4D60689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99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542B-4CC9-40A6-BDF4-220EF9632E6F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C15-ED23-4878-A9DE-69E214A581D5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221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E85C-E23F-4D60-88BB-EB308C2F33FC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433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74F689-BE7A-4061-A6C6-23960BF54BC3}" type="datetime8">
              <a:rPr lang="he-IL" smtClean="0"/>
              <a:t>27 אוגוסט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Copyright © 2015 Arel Gindos and Niv Baruch.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D10E-94E1-4C34-8EDC-D15906786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1722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hf hd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iv90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weathermap.com/" TargetMode="External"/><Relationship Id="rId2" Type="http://schemas.openxmlformats.org/officeDocument/2006/relationships/hyperlink" Target="http://www.worldweatheronlin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Weather </a:t>
            </a:r>
            <a:r>
              <a:rPr lang="en-US" dirty="0" err="1" smtClean="0"/>
              <a:t>RESTFul</a:t>
            </a:r>
            <a:r>
              <a:rPr lang="en-US" dirty="0" smtClean="0"/>
              <a:t> Web Service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sz="2400" dirty="0" smtClean="0"/>
              <a:t>By:</a:t>
            </a:r>
          </a:p>
          <a:p>
            <a:pPr marL="0" indent="0" algn="l" rtl="0">
              <a:buNone/>
            </a:pPr>
            <a:r>
              <a:rPr lang="en-US" sz="2400" dirty="0" smtClean="0"/>
              <a:t>Arel Gindos</a:t>
            </a:r>
          </a:p>
          <a:p>
            <a:pPr marL="0" indent="0" algn="l" rtl="0">
              <a:buNone/>
            </a:pPr>
            <a:r>
              <a:rPr lang="en-US" sz="2400" dirty="0" err="1" smtClean="0"/>
              <a:t>Niv</a:t>
            </a:r>
            <a:r>
              <a:rPr lang="en-US" sz="2400" dirty="0" smtClean="0"/>
              <a:t> Baruch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0" y="6200851"/>
            <a:ext cx="12192000" cy="494436"/>
          </a:xfrm>
        </p:spPr>
        <p:txBody>
          <a:bodyPr/>
          <a:lstStyle/>
          <a:p>
            <a:pPr algn="ctr"/>
            <a:r>
              <a:rPr lang="en-US" sz="1200" b="1" dirty="0" smtClean="0"/>
              <a:t>Copyright © 2015 Arel Gindos and </a:t>
            </a:r>
            <a:r>
              <a:rPr lang="en-US" sz="1200" b="1" dirty="0" err="1" smtClean="0"/>
              <a:t>Niv</a:t>
            </a:r>
            <a:r>
              <a:rPr lang="en-US" sz="1200" b="1" dirty="0" smtClean="0"/>
              <a:t> Baruch. All rights reserved.</a:t>
            </a:r>
            <a:endParaRPr lang="he-IL" sz="1200" b="1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43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 smtClean="0"/>
              <a:t>About</a:t>
            </a:r>
            <a:endParaRPr lang="he-IL" sz="50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Our library add to your program an ability to get an online weather data about any country and city in the world.</a:t>
            </a:r>
          </a:p>
          <a:p>
            <a:pPr algn="l" rtl="0"/>
            <a:r>
              <a:rPr lang="en-US" dirty="0" smtClean="0"/>
              <a:t>Simple </a:t>
            </a:r>
            <a:r>
              <a:rPr lang="en-US" dirty="0"/>
              <a:t>is </a:t>
            </a:r>
            <a:r>
              <a:rPr lang="en-US" dirty="0" smtClean="0"/>
              <a:t>beautiful.</a:t>
            </a:r>
          </a:p>
          <a:p>
            <a:pPr algn="l" rtl="0"/>
            <a:r>
              <a:rPr lang="en-US" dirty="0" smtClean="0"/>
              <a:t>All you need to do is add our library.</a:t>
            </a:r>
          </a:p>
          <a:p>
            <a:pPr algn="l" rtl="0"/>
            <a:r>
              <a:rPr lang="en-US" dirty="0" smtClean="0"/>
              <a:t>After that you can use it for free.</a:t>
            </a:r>
          </a:p>
          <a:p>
            <a:pPr algn="l" rtl="0"/>
            <a:r>
              <a:rPr lang="en-US" dirty="0" smtClean="0"/>
              <a:t>We are doing everything for you.</a:t>
            </a:r>
          </a:p>
          <a:p>
            <a:pPr algn="l" rtl="0"/>
            <a:r>
              <a:rPr lang="en-US" dirty="0" smtClean="0"/>
              <a:t>You have to make sure you have an internet connection.</a:t>
            </a:r>
          </a:p>
          <a:p>
            <a:pPr algn="l" rtl="0"/>
            <a:r>
              <a:rPr lang="en-US" dirty="0" smtClean="0"/>
              <a:t>The library </a:t>
            </a:r>
            <a:r>
              <a:rPr lang="en-US" dirty="0" err="1" smtClean="0"/>
              <a:t>GitHubPage</a:t>
            </a:r>
            <a:r>
              <a:rPr lang="en-US" dirty="0" smtClean="0"/>
              <a:t>: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niv90.github.io</a:t>
            </a:r>
            <a:endParaRPr lang="en-US" dirty="0" smtClean="0"/>
          </a:p>
          <a:p>
            <a:pPr algn="l" rtl="0"/>
            <a:r>
              <a:rPr lang="en-US"/>
              <a:t>YouTube tutorial: https://www.youtube.com/watch?v=1MvAuUYTcUI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0" y="6248399"/>
            <a:ext cx="12192000" cy="609601"/>
          </a:xfrm>
        </p:spPr>
        <p:txBody>
          <a:bodyPr/>
          <a:lstStyle/>
          <a:p>
            <a:pPr algn="ctr"/>
            <a:r>
              <a:rPr lang="en-US" sz="1200" b="1" dirty="0"/>
              <a:t>Copyright © 2015 Arel Gindos and </a:t>
            </a:r>
            <a:r>
              <a:rPr lang="en-US" sz="1200" b="1" dirty="0" err="1"/>
              <a:t>Niv</a:t>
            </a:r>
            <a:r>
              <a:rPr lang="en-US" sz="1200" b="1" dirty="0"/>
              <a:t> Baruch. All rights reserved.</a:t>
            </a:r>
            <a:endParaRPr lang="he-IL" sz="1200" b="1" dirty="0"/>
          </a:p>
          <a:p>
            <a:endParaRPr lang="he-IL" sz="120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59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 </a:t>
            </a:r>
            <a:r>
              <a:rPr lang="en-US" sz="5000" b="1" dirty="0" smtClean="0"/>
              <a:t>Instructions </a:t>
            </a:r>
            <a:r>
              <a:rPr lang="en-US" dirty="0" smtClean="0"/>
              <a:t>  </a:t>
            </a:r>
            <a:endParaRPr lang="he-IL" dirty="0"/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260287" y="1447801"/>
            <a:ext cx="11695151" cy="4843818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 smtClean="0"/>
              <a:t>1. Download our library from:</a:t>
            </a:r>
          </a:p>
          <a:p>
            <a:pPr algn="l" rtl="0"/>
            <a:r>
              <a:rPr lang="en-US" sz="1800" dirty="0"/>
              <a:t>https://github.com/niv90/CSharpWeatherData.git</a:t>
            </a:r>
          </a:p>
          <a:p>
            <a:pPr algn="l" rtl="0"/>
            <a:r>
              <a:rPr lang="en-US" sz="1800" dirty="0" smtClean="0"/>
              <a:t>2. </a:t>
            </a:r>
            <a:r>
              <a:rPr lang="en-US" sz="1800" dirty="0"/>
              <a:t> </a:t>
            </a:r>
            <a:r>
              <a:rPr lang="en-US" sz="1800" dirty="0" smtClean="0"/>
              <a:t>Add it to your program.</a:t>
            </a:r>
          </a:p>
          <a:p>
            <a:pPr algn="l" rtl="0"/>
            <a:r>
              <a:rPr lang="en-US" sz="1800" dirty="0" smtClean="0"/>
              <a:t>3.  Add this lines to your code:</a:t>
            </a:r>
          </a:p>
          <a:p>
            <a:pPr algn="l" rtl="0"/>
            <a:r>
              <a:rPr lang="en-US" sz="1800" dirty="0"/>
              <a:t> </a:t>
            </a:r>
            <a:r>
              <a:rPr lang="en-US" sz="1800" dirty="0" err="1" smtClean="0"/>
              <a:t>IWeatherDataService</a:t>
            </a:r>
            <a:r>
              <a:rPr lang="en-US" sz="1800" dirty="0" smtClean="0"/>
              <a:t> </a:t>
            </a:r>
            <a:r>
              <a:rPr lang="en-US" sz="1800" dirty="0"/>
              <a:t>service = </a:t>
            </a:r>
            <a:r>
              <a:rPr lang="en-US" sz="1800" dirty="0" smtClean="0"/>
              <a:t>      </a:t>
            </a:r>
          </a:p>
          <a:p>
            <a:pPr algn="l" rtl="0"/>
            <a:r>
              <a:rPr lang="en-US" sz="1800" dirty="0" err="1" smtClean="0"/>
              <a:t>WeatherDataServiceFactory.getWeatherDataService</a:t>
            </a:r>
            <a:r>
              <a:rPr lang="en-US" sz="1800" dirty="0"/>
              <a:t>(</a:t>
            </a:r>
          </a:p>
          <a:p>
            <a:pPr algn="l" rtl="0"/>
            <a:r>
              <a:rPr lang="en-US" sz="1800" dirty="0" err="1" smtClean="0"/>
              <a:t>WeatherDataServiceFactory.WORLD_WEATHER_ONLINE</a:t>
            </a:r>
            <a:r>
              <a:rPr lang="en-US" sz="1800" dirty="0" smtClean="0"/>
              <a:t>);</a:t>
            </a:r>
          </a:p>
          <a:p>
            <a:pPr algn="l" rtl="0"/>
            <a:r>
              <a:rPr lang="en-US" sz="1800" dirty="0" smtClean="0"/>
              <a:t>You can choose from 2 </a:t>
            </a:r>
            <a:r>
              <a:rPr lang="en-US" sz="1800" dirty="0" err="1" smtClean="0"/>
              <a:t>RESTFul</a:t>
            </a:r>
            <a:r>
              <a:rPr lang="en-US" sz="1800" dirty="0" smtClean="0"/>
              <a:t>  Web Service:</a:t>
            </a:r>
          </a:p>
          <a:p>
            <a:pPr algn="l" rtl="0"/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smtClean="0">
                <a:hlinkClick r:id="rId2"/>
              </a:rPr>
              <a:t>www.worldweatheronline.com</a:t>
            </a:r>
            <a:r>
              <a:rPr lang="en-US" sz="1800" dirty="0" smtClean="0"/>
              <a:t> or </a:t>
            </a:r>
            <a:r>
              <a:rPr lang="en-US" sz="1800" dirty="0" smtClean="0">
                <a:hlinkClick r:id="rId3"/>
              </a:rPr>
              <a:t>www.openweathermap.com</a:t>
            </a:r>
            <a:r>
              <a:rPr lang="en-US" sz="1800" dirty="0" smtClean="0"/>
              <a:t> </a:t>
            </a:r>
          </a:p>
          <a:p>
            <a:pPr algn="l" rtl="0"/>
            <a:r>
              <a:rPr lang="en-US" sz="1800" dirty="0" smtClean="0"/>
              <a:t>All you have to do is change the static value inside the </a:t>
            </a:r>
            <a:r>
              <a:rPr lang="en-US" sz="1800" dirty="0" err="1" smtClean="0"/>
              <a:t>getWeatherDataService</a:t>
            </a:r>
            <a:r>
              <a:rPr lang="en-US" sz="1800" dirty="0" smtClean="0"/>
              <a:t>( </a:t>
            </a:r>
            <a:r>
              <a:rPr lang="en-US" sz="1800" dirty="0" err="1" smtClean="0"/>
              <a:t>Const</a:t>
            </a:r>
            <a:r>
              <a:rPr lang="en-US" sz="1800" dirty="0" smtClean="0"/>
              <a:t> Service ).</a:t>
            </a:r>
          </a:p>
          <a:p>
            <a:pPr algn="l" rtl="0"/>
            <a:r>
              <a:rPr lang="en-US" sz="1800" dirty="0" smtClean="0"/>
              <a:t>4. Add this line to your code:</a:t>
            </a:r>
          </a:p>
          <a:p>
            <a:pPr algn="l" rtl="0"/>
            <a:r>
              <a:rPr lang="en-US" sz="1800" dirty="0" err="1"/>
              <a:t>WeatherData</a:t>
            </a:r>
            <a:r>
              <a:rPr lang="en-US" sz="1800" dirty="0"/>
              <a:t> </a:t>
            </a:r>
            <a:r>
              <a:rPr lang="en-US" sz="1800" dirty="0" err="1"/>
              <a:t>wd</a:t>
            </a:r>
            <a:r>
              <a:rPr lang="en-US" sz="1800" dirty="0"/>
              <a:t> = </a:t>
            </a:r>
            <a:r>
              <a:rPr lang="en-US" sz="1800" dirty="0" err="1"/>
              <a:t>service.getWeatherData</a:t>
            </a:r>
            <a:r>
              <a:rPr lang="en-US" sz="1800" dirty="0"/>
              <a:t>(new </a:t>
            </a:r>
            <a:r>
              <a:rPr lang="en-US" sz="1800" dirty="0" smtClean="0"/>
              <a:t>Location(“</a:t>
            </a:r>
            <a:r>
              <a:rPr lang="en-US" sz="1800" dirty="0" err="1" smtClean="0"/>
              <a:t>YourCountry</a:t>
            </a:r>
            <a:r>
              <a:rPr lang="en-US" sz="1800" dirty="0" smtClean="0"/>
              <a:t>"));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1418" y="452718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955" y="2237632"/>
            <a:ext cx="7055892" cy="1213097"/>
          </a:xfrm>
          <a:prstGeom prst="rect">
            <a:avLst/>
          </a:prstGeom>
        </p:spPr>
      </p:pic>
      <p:sp>
        <p:nvSpPr>
          <p:cNvPr id="13" name="מציין מיקום של כותרת תחתונה 12"/>
          <p:cNvSpPr>
            <a:spLocks noGrp="1"/>
          </p:cNvSpPr>
          <p:nvPr>
            <p:ph type="ftr" sz="quarter" idx="11"/>
          </p:nvPr>
        </p:nvSpPr>
        <p:spPr>
          <a:xfrm>
            <a:off x="11862" y="6300691"/>
            <a:ext cx="12192000" cy="375313"/>
          </a:xfrm>
        </p:spPr>
        <p:txBody>
          <a:bodyPr/>
          <a:lstStyle/>
          <a:p>
            <a:pPr algn="ctr"/>
            <a:r>
              <a:rPr lang="en-US" sz="1200" b="1" dirty="0" smtClean="0"/>
              <a:t>Copyright © 2015 Arel Gindos and </a:t>
            </a:r>
            <a:r>
              <a:rPr lang="en-US" sz="1200" b="1" dirty="0" err="1" smtClean="0"/>
              <a:t>Niv</a:t>
            </a:r>
            <a:r>
              <a:rPr lang="en-US" sz="1200" b="1" dirty="0" smtClean="0"/>
              <a:t> Baruch. All rights reserved.</a:t>
            </a:r>
            <a:endParaRPr lang="he-IL" sz="1200" b="1" dirty="0"/>
          </a:p>
        </p:txBody>
      </p:sp>
      <p:sp>
        <p:nvSpPr>
          <p:cNvPr id="14" name="מציין מיקום של מספר שקופית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2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5130" y="329889"/>
            <a:ext cx="9404723" cy="1400530"/>
          </a:xfrm>
        </p:spPr>
        <p:txBody>
          <a:bodyPr/>
          <a:lstStyle/>
          <a:p>
            <a:pPr algn="ctr"/>
            <a:r>
              <a:rPr lang="en-US" sz="5000" b="1" dirty="0" smtClean="0"/>
              <a:t>Results</a:t>
            </a:r>
            <a:endParaRPr lang="he-IL" sz="50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45130" y="1528550"/>
            <a:ext cx="10049853" cy="4242178"/>
          </a:xfrm>
        </p:spPr>
        <p:txBody>
          <a:bodyPr/>
          <a:lstStyle/>
          <a:p>
            <a:pPr algn="l" rtl="0"/>
            <a:r>
              <a:rPr lang="en-US" dirty="0" smtClean="0"/>
              <a:t>You are done, you can use the Get functions to get data.</a:t>
            </a:r>
          </a:p>
          <a:p>
            <a:pPr algn="l" rtl="0"/>
            <a:r>
              <a:rPr lang="en-US" dirty="0" smtClean="0"/>
              <a:t>If you want print to the console all the details about</a:t>
            </a:r>
          </a:p>
          <a:p>
            <a:pPr algn="l" rtl="0"/>
            <a:r>
              <a:rPr lang="en-US" dirty="0" smtClean="0"/>
              <a:t>The country / city entered, choose:  </a:t>
            </a:r>
            <a:r>
              <a:rPr lang="en-US" dirty="0" err="1" smtClean="0"/>
              <a:t>wd.PrintAllDetails</a:t>
            </a:r>
            <a:r>
              <a:rPr lang="en-US" dirty="0"/>
              <a:t>();</a:t>
            </a:r>
            <a:r>
              <a:rPr lang="en-US" dirty="0" smtClean="0"/>
              <a:t>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* You must be connected to the internet in order to use this service.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906" y="1528550"/>
            <a:ext cx="1814393" cy="203351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81" y="2807598"/>
            <a:ext cx="4638675" cy="1885950"/>
          </a:xfrm>
          <a:prstGeom prst="rect">
            <a:avLst/>
          </a:prstGeom>
        </p:spPr>
      </p:pic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0" y="6306757"/>
            <a:ext cx="12192000" cy="378868"/>
          </a:xfrm>
        </p:spPr>
        <p:txBody>
          <a:bodyPr/>
          <a:lstStyle/>
          <a:p>
            <a:pPr algn="ctr"/>
            <a:r>
              <a:rPr lang="en-US" sz="1200" b="1" dirty="0" smtClean="0"/>
              <a:t>Copyright © 2015 Arel Gindos and </a:t>
            </a:r>
            <a:r>
              <a:rPr lang="en-US" sz="1200" b="1" dirty="0" err="1" smtClean="0"/>
              <a:t>Niv</a:t>
            </a:r>
            <a:r>
              <a:rPr lang="en-US" sz="1200" b="1" dirty="0" smtClean="0"/>
              <a:t> Baruch. All rights reserved.</a:t>
            </a:r>
            <a:endParaRPr lang="he-IL" sz="1200" b="1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D10E-94E1-4C34-8EDC-D15906786A6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3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282</Words>
  <Application>Microsoft Office PowerPoint</Application>
  <PresentationFormat>מסך רחב</PresentationFormat>
  <Paragraphs>52</Paragraphs>
  <Slides>4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 3</vt:lpstr>
      <vt:lpstr>יונים</vt:lpstr>
      <vt:lpstr>        Weather RESTFul Web Service</vt:lpstr>
      <vt:lpstr>About</vt:lpstr>
      <vt:lpstr>            Instructions   </vt:lpstr>
      <vt:lpstr>Results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RESTFul Web Service</dc:title>
  <dc:creator>arel</dc:creator>
  <cp:lastModifiedBy>arel</cp:lastModifiedBy>
  <cp:revision>8</cp:revision>
  <dcterms:created xsi:type="dcterms:W3CDTF">2015-08-26T19:30:26Z</dcterms:created>
  <dcterms:modified xsi:type="dcterms:W3CDTF">2015-08-26T21:23:05Z</dcterms:modified>
</cp:coreProperties>
</file>