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8146C0-4707-4EF0-B88E-27D1AD5E97A2}">
  <a:tblStyle styleId="{6F8146C0-4707-4EF0-B88E-27D1AD5E97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73f0a6b6a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73f0a6b6a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73f0a6b6a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73f0a6b6a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73f0a6b6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73f0a6b6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73f0a6b6a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73f0a6b6a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73f0a6b6a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73f0a6b6a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73f0a6b6a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73f0a6b6a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73f0a6b6a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73f0a6b6a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73f0a6b6a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573f0a6b6a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73f0a6b6a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73f0a6b6a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73f0a6b6a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73f0a6b6a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Rxcellent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 app to get your prescription, without the struggle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Quality Assurance Plan</a:t>
            </a:r>
            <a:endParaRPr sz="2640"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Coding Standard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Prettier + ESLint (configurable)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Code review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In feature branches with automated rules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In development branch, Design leader/Implementation Leader or QA Leader will review the code at pull requests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Quality Assurance Plan</a:t>
            </a:r>
            <a:endParaRPr sz="2640"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2078875"/>
            <a:ext cx="7688700" cy="27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Testing</a:t>
            </a:r>
            <a:endParaRPr sz="1700"/>
          </a:p>
          <a:p>
            <a:pPr indent="-32035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Manual and unit testing by developers in feature branches</a:t>
            </a:r>
            <a:endParaRPr sz="1700"/>
          </a:p>
          <a:p>
            <a:pPr indent="-32035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React-testing-library (Automatized with Jest)</a:t>
            </a:r>
            <a:endParaRPr sz="1700"/>
          </a:p>
          <a:p>
            <a:pPr indent="-32035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Manual testing in development branch and Integration testing in test branch by QA Leader</a:t>
            </a:r>
            <a:endParaRPr sz="1700"/>
          </a:p>
          <a:p>
            <a:pPr indent="-32035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Critical bug testing in test branch via DeepScan.io</a:t>
            </a:r>
            <a:endParaRPr sz="1700"/>
          </a:p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Defect Management</a:t>
            </a:r>
            <a:endParaRPr sz="1700"/>
          </a:p>
          <a:p>
            <a:pPr indent="-32035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GitHub for defect management</a:t>
            </a:r>
            <a:endParaRPr sz="1700"/>
          </a:p>
          <a:p>
            <a:pPr indent="-32035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700"/>
              <a:t>Bugs, flaws, failed test, configuration issues</a:t>
            </a:r>
            <a:endParaRPr sz="1700"/>
          </a:p>
          <a:p>
            <a:pPr indent="-32035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Anyone can report a defect</a:t>
            </a:r>
            <a:endParaRPr sz="1700"/>
          </a:p>
          <a:p>
            <a:pPr indent="-32035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Defects mostly will be reported by Design, Implementation or QA Leader and will be assigned to related person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Content</a:t>
            </a:r>
            <a:endParaRPr sz="26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Team Members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Overview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Requirements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Management Plan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Configuration Management Plan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Quality Assurance Plan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Roles</a:t>
            </a:r>
            <a:endParaRPr sz="264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Ryan: 	Team Leader, (Backup QA Leader)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Ignacio: 	Requirements and Configuration Leader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Christol: 	Design Leader (Backup Configuration Leader)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Nivan: 	Implementation Leader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Tsing: 	Security Leader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Zahit:	QA Leader (Backup Team Leader)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Overview</a:t>
            </a:r>
            <a:endParaRPr sz="264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-33591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5200">
                <a:solidFill>
                  <a:srgbClr val="000000"/>
                </a:solidFill>
              </a:rPr>
              <a:t>Rxcellent is an e-commerce pharmacy website that sells prescription medications. </a:t>
            </a:r>
            <a:endParaRPr sz="5200">
              <a:solidFill>
                <a:srgbClr val="000000"/>
              </a:solidFill>
            </a:endParaRPr>
          </a:p>
          <a:p>
            <a:pPr indent="-33591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5200">
                <a:solidFill>
                  <a:srgbClr val="000000"/>
                </a:solidFill>
              </a:rPr>
              <a:t>Purpose :-												</a:t>
            </a:r>
            <a:endParaRPr sz="5200">
              <a:solidFill>
                <a:srgbClr val="000000"/>
              </a:solidFill>
            </a:endParaRPr>
          </a:p>
          <a:p>
            <a:pPr indent="-335915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5200">
                <a:solidFill>
                  <a:srgbClr val="000000"/>
                </a:solidFill>
              </a:rPr>
              <a:t>The motivation is to sell medicine to cut out the middleman directly to  sick  adults and teens with prescriptions without them having to go to a brick and mortar pharmacy.</a:t>
            </a:r>
            <a:endParaRPr sz="5200">
              <a:solidFill>
                <a:srgbClr val="000000"/>
              </a:solidFill>
            </a:endParaRPr>
          </a:p>
          <a:p>
            <a:pPr indent="-33591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5200">
                <a:solidFill>
                  <a:srgbClr val="000000"/>
                </a:solidFill>
              </a:rPr>
              <a:t>Users:</a:t>
            </a:r>
            <a:endParaRPr sz="5200">
              <a:solidFill>
                <a:srgbClr val="000000"/>
              </a:solidFill>
            </a:endParaRPr>
          </a:p>
          <a:p>
            <a:pPr indent="-335915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5200">
                <a:solidFill>
                  <a:srgbClr val="000000"/>
                </a:solidFill>
              </a:rPr>
              <a:t>Anyone with a prescription within valid date of medication.</a:t>
            </a:r>
            <a:endParaRPr sz="5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    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Requirements</a:t>
            </a:r>
            <a:endParaRPr sz="264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As a user i should be able to order medicine so that i dont have to walk to store to get medicine.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" sz="1700">
                <a:solidFill>
                  <a:srgbClr val="000000"/>
                </a:solidFill>
              </a:rPr>
              <a:t>As a person with a need for prescription medicine, I want to be able to order prescriptions online so that I always have them in reserve.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>
                <a:solidFill>
                  <a:srgbClr val="000000"/>
                </a:solidFill>
              </a:rPr>
              <a:t>As a hospital worker, I want users to be registered before buying prescription medicine so that we’re not selling medicine to people that don’t deserve it.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" sz="1700">
                <a:solidFill>
                  <a:srgbClr val="000000"/>
                </a:solidFill>
              </a:rPr>
              <a:t>As a hospital worker, I want to have an administration panel so that I can accept or reject the users, depending on the prescription condition.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7650" y="1352525"/>
            <a:ext cx="7688700" cy="3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Management Plan</a:t>
            </a:r>
            <a:endParaRPr sz="2640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619325" y="1853850"/>
            <a:ext cx="7688700" cy="29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>
                <a:solidFill>
                  <a:srgbClr val="000000"/>
                </a:solidFill>
              </a:rPr>
              <a:t>High priority is to deploy the software successfully with little to no bugs, and maintain high quality.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>
                <a:solidFill>
                  <a:srgbClr val="000000"/>
                </a:solidFill>
              </a:rPr>
              <a:t>In this project, we will use Git and Github as the version control tools. 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>
                <a:solidFill>
                  <a:srgbClr val="000000"/>
                </a:solidFill>
              </a:rPr>
              <a:t>We are going to use VS Code as IDE; Husky for pre-commit lint check; Vercel as the first choice for deployment and Heroku as a backup.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>
                <a:solidFill>
                  <a:srgbClr val="424242"/>
                </a:solidFill>
              </a:rPr>
              <a:t>Each iteration will begin by reviewing the previous iteration and using that to plan out the next</a:t>
            </a:r>
            <a:endParaRPr sz="1700">
              <a:solidFill>
                <a:srgbClr val="424242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>
                <a:solidFill>
                  <a:srgbClr val="424242"/>
                </a:solidFill>
              </a:rPr>
              <a:t>Each week goals will be reviewed and tasks assigned to appropriate parties</a:t>
            </a:r>
            <a:endParaRPr sz="1700">
              <a:solidFill>
                <a:srgbClr val="424242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>
                <a:solidFill>
                  <a:srgbClr val="424242"/>
                </a:solidFill>
              </a:rPr>
              <a:t>At the end of each iteration a review will assess the completed work to discuss / deal with any encountered problems or risks.</a:t>
            </a:r>
            <a:endParaRPr sz="1700">
              <a:solidFill>
                <a:srgbClr val="42424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Configuration Management Plan</a:t>
            </a:r>
            <a:endParaRPr sz="2640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Tools</a:t>
            </a:r>
            <a:endParaRPr sz="20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VSCode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ESLint + Husky as Static App Security Tool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DeepScan.io for critical bugs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Vercel for deployment</a:t>
            </a:r>
            <a:endParaRPr sz="1700"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Configuration Management Plan</a:t>
            </a:r>
            <a:endParaRPr sz="2640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Code commit and branching strategy</a:t>
            </a:r>
            <a:endParaRPr sz="20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Create issue for a dev task on GitHub</a:t>
            </a:r>
            <a:endParaRPr sz="17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Create a branch with issue</a:t>
            </a:r>
            <a:endParaRPr sz="17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Use commitzen for commit messages:</a:t>
            </a:r>
            <a:endParaRPr sz="1700"/>
          </a:p>
          <a:p>
            <a:pPr indent="-32845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700"/>
              <a:t>f</a:t>
            </a:r>
            <a:r>
              <a:rPr lang="en" sz="1700"/>
              <a:t>eat, fix, doc, style, test, chore</a:t>
            </a:r>
            <a:endParaRPr sz="17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Use pull requests to merge branches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Deploy to Vercel or Heroku</a:t>
            </a:r>
            <a:endParaRPr sz="1700"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6550" y="2078875"/>
            <a:ext cx="22288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Quality Assurance Plan</a:t>
            </a:r>
            <a:endParaRPr sz="2640"/>
          </a:p>
        </p:txBody>
      </p:sp>
      <p:graphicFrame>
        <p:nvGraphicFramePr>
          <p:cNvPr id="136" name="Google Shape;136;p21"/>
          <p:cNvGraphicFramePr/>
          <p:nvPr/>
        </p:nvGraphicFramePr>
        <p:xfrm>
          <a:off x="2140163" y="18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{6F8146C0-4707-4EF0-B88E-27D1AD5E97A2}</a:tableStyleId>
              </a:tblPr>
              <a:tblGrid>
                <a:gridCol w="1171575"/>
                <a:gridCol w="36957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Metric Name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Description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# of test cases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Total of unit and integration tests. At least one test case for each method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 cases pass rate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We aim a %100 passing rate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# of resolved bugs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We aim to identify the bugs with ESLint + Husky and resolve all the bugs identified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# of user stories completed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We aim to complete all user stories related with essential features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 coverage rate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We aim to achieve at least %75 coverage (using Jest)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# of critical bugs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We aim to perform static coding analysis with DeepScan.io and to produce 0 critical bugs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