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3"/>
  </p:notesMasterIdLst>
  <p:sldIdLst>
    <p:sldId id="256" r:id="rId2"/>
    <p:sldId id="266" r:id="rId3"/>
    <p:sldId id="279" r:id="rId4"/>
    <p:sldId id="274" r:id="rId5"/>
    <p:sldId id="276" r:id="rId6"/>
    <p:sldId id="275" r:id="rId7"/>
    <p:sldId id="277" r:id="rId8"/>
    <p:sldId id="268" r:id="rId9"/>
    <p:sldId id="269" r:id="rId10"/>
    <p:sldId id="270" r:id="rId11"/>
    <p:sldId id="272" r:id="rId12"/>
    <p:sldId id="271" r:id="rId13"/>
    <p:sldId id="257" r:id="rId14"/>
    <p:sldId id="258" r:id="rId15"/>
    <p:sldId id="262" r:id="rId16"/>
    <p:sldId id="263" r:id="rId17"/>
    <p:sldId id="264" r:id="rId18"/>
    <p:sldId id="265" r:id="rId19"/>
    <p:sldId id="273" r:id="rId20"/>
    <p:sldId id="278" r:id="rId21"/>
    <p:sldId id="280" r:id="rId2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30" autoAdjust="0"/>
  </p:normalViewPr>
  <p:slideViewPr>
    <p:cSldViewPr snapToGrid="0">
      <p:cViewPr varScale="1">
        <p:scale>
          <a:sx n="66" d="100"/>
          <a:sy n="66" d="100"/>
        </p:scale>
        <p:origin x="8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92678-297C-4F4B-87C2-0863A1AAAF98}" type="datetimeFigureOut">
              <a:rPr lang="es-MX" smtClean="0"/>
              <a:t>24/11/2017</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A61822-DDC6-4EC9-BDC0-1BE41AE067A4}" type="slidenum">
              <a:rPr lang="es-MX" smtClean="0"/>
              <a:t>‹Nº›</a:t>
            </a:fld>
            <a:endParaRPr lang="es-MX"/>
          </a:p>
        </p:txBody>
      </p:sp>
    </p:spTree>
    <p:extLst>
      <p:ext uri="{BB962C8B-B14F-4D97-AF65-F5344CB8AC3E}">
        <p14:creationId xmlns:p14="http://schemas.microsoft.com/office/powerpoint/2010/main" val="1354335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7DA61822-DDC6-4EC9-BDC0-1BE41AE067A4}" type="slidenum">
              <a:rPr lang="es-MX" smtClean="0"/>
              <a:t>12</a:t>
            </a:fld>
            <a:endParaRPr lang="es-MX"/>
          </a:p>
        </p:txBody>
      </p:sp>
    </p:spTree>
    <p:extLst>
      <p:ext uri="{BB962C8B-B14F-4D97-AF65-F5344CB8AC3E}">
        <p14:creationId xmlns:p14="http://schemas.microsoft.com/office/powerpoint/2010/main" val="2509910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7DA61822-DDC6-4EC9-BDC0-1BE41AE067A4}" type="slidenum">
              <a:rPr lang="es-MX" smtClean="0"/>
              <a:t>21</a:t>
            </a:fld>
            <a:endParaRPr lang="es-MX"/>
          </a:p>
        </p:txBody>
      </p:sp>
    </p:spTree>
    <p:extLst>
      <p:ext uri="{BB962C8B-B14F-4D97-AF65-F5344CB8AC3E}">
        <p14:creationId xmlns:p14="http://schemas.microsoft.com/office/powerpoint/2010/main" val="4123916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67CB09F-E931-452A-8BC3-D7D609967C50}" type="datetimeFigureOut">
              <a:rPr lang="es-MX" smtClean="0"/>
              <a:t>24/11/2017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1E8AEA-5BD8-48EA-804A-1616720B7C52}" type="slidenum">
              <a:rPr lang="es-MX" smtClean="0"/>
              <a:t>‹Nº›</a:t>
            </a:fld>
            <a:endParaRPr lang="es-MX"/>
          </a:p>
        </p:txBody>
      </p:sp>
    </p:spTree>
    <p:extLst>
      <p:ext uri="{BB962C8B-B14F-4D97-AF65-F5344CB8AC3E}">
        <p14:creationId xmlns:p14="http://schemas.microsoft.com/office/powerpoint/2010/main" val="2747960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67CB09F-E931-452A-8BC3-D7D609967C50}" type="datetimeFigureOut">
              <a:rPr lang="es-MX" smtClean="0"/>
              <a:t>24/11/2017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01E8AEA-5BD8-48EA-804A-1616720B7C52}" type="slidenum">
              <a:rPr lang="es-MX" smtClean="0"/>
              <a:t>‹Nº›</a:t>
            </a:fld>
            <a:endParaRPr lang="es-MX"/>
          </a:p>
        </p:txBody>
      </p:sp>
    </p:spTree>
    <p:extLst>
      <p:ext uri="{BB962C8B-B14F-4D97-AF65-F5344CB8AC3E}">
        <p14:creationId xmlns:p14="http://schemas.microsoft.com/office/powerpoint/2010/main" val="2293155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67CB09F-E931-452A-8BC3-D7D609967C50}" type="datetimeFigureOut">
              <a:rPr lang="es-MX" smtClean="0"/>
              <a:t>24/11/2017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01E8AEA-5BD8-48EA-804A-1616720B7C52}" type="slidenum">
              <a:rPr lang="es-MX" smtClean="0"/>
              <a:t>‹Nº›</a:t>
            </a:fld>
            <a:endParaRPr lang="es-MX"/>
          </a:p>
        </p:txBody>
      </p:sp>
    </p:spTree>
    <p:extLst>
      <p:ext uri="{BB962C8B-B14F-4D97-AF65-F5344CB8AC3E}">
        <p14:creationId xmlns:p14="http://schemas.microsoft.com/office/powerpoint/2010/main" val="2990066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67CB09F-E931-452A-8BC3-D7D609967C50}" type="datetimeFigureOut">
              <a:rPr lang="es-MX" smtClean="0"/>
              <a:t>24/11/2017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01E8AEA-5BD8-48EA-804A-1616720B7C52}" type="slidenum">
              <a:rPr lang="es-MX" smtClean="0"/>
              <a:t>‹Nº›</a:t>
            </a:fld>
            <a:endParaRPr lang="es-MX"/>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40496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67CB09F-E931-452A-8BC3-D7D609967C50}" type="datetimeFigureOut">
              <a:rPr lang="es-MX" smtClean="0"/>
              <a:t>24/11/2017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01E8AEA-5BD8-48EA-804A-1616720B7C52}" type="slidenum">
              <a:rPr lang="es-MX" smtClean="0"/>
              <a:t>‹Nº›</a:t>
            </a:fld>
            <a:endParaRPr lang="es-MX"/>
          </a:p>
        </p:txBody>
      </p:sp>
    </p:spTree>
    <p:extLst>
      <p:ext uri="{BB962C8B-B14F-4D97-AF65-F5344CB8AC3E}">
        <p14:creationId xmlns:p14="http://schemas.microsoft.com/office/powerpoint/2010/main" val="4221190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67CB09F-E931-452A-8BC3-D7D609967C50}" type="datetimeFigureOut">
              <a:rPr lang="es-MX" smtClean="0"/>
              <a:t>24/11/2017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301E8AEA-5BD8-48EA-804A-1616720B7C52}" type="slidenum">
              <a:rPr lang="es-MX" smtClean="0"/>
              <a:t>‹Nº›</a:t>
            </a:fld>
            <a:endParaRPr lang="es-MX"/>
          </a:p>
        </p:txBody>
      </p:sp>
    </p:spTree>
    <p:extLst>
      <p:ext uri="{BB962C8B-B14F-4D97-AF65-F5344CB8AC3E}">
        <p14:creationId xmlns:p14="http://schemas.microsoft.com/office/powerpoint/2010/main" val="770234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67CB09F-E931-452A-8BC3-D7D609967C50}" type="datetimeFigureOut">
              <a:rPr lang="es-MX" smtClean="0"/>
              <a:t>24/11/2017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301E8AEA-5BD8-48EA-804A-1616720B7C52}" type="slidenum">
              <a:rPr lang="es-MX" smtClean="0"/>
              <a:t>‹Nº›</a:t>
            </a:fld>
            <a:endParaRPr lang="es-MX"/>
          </a:p>
        </p:txBody>
      </p:sp>
    </p:spTree>
    <p:extLst>
      <p:ext uri="{BB962C8B-B14F-4D97-AF65-F5344CB8AC3E}">
        <p14:creationId xmlns:p14="http://schemas.microsoft.com/office/powerpoint/2010/main" val="316315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67CB09F-E931-452A-8BC3-D7D609967C50}" type="datetimeFigureOut">
              <a:rPr lang="es-MX" smtClean="0"/>
              <a:t>24/11/2017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1E8AEA-5BD8-48EA-804A-1616720B7C52}" type="slidenum">
              <a:rPr lang="es-MX" smtClean="0"/>
              <a:t>‹Nº›</a:t>
            </a:fld>
            <a:endParaRPr lang="es-MX"/>
          </a:p>
        </p:txBody>
      </p:sp>
    </p:spTree>
    <p:extLst>
      <p:ext uri="{BB962C8B-B14F-4D97-AF65-F5344CB8AC3E}">
        <p14:creationId xmlns:p14="http://schemas.microsoft.com/office/powerpoint/2010/main" val="2994170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67CB09F-E931-452A-8BC3-D7D609967C50}" type="datetimeFigureOut">
              <a:rPr lang="es-MX" smtClean="0"/>
              <a:t>24/11/2017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1E8AEA-5BD8-48EA-804A-1616720B7C52}" type="slidenum">
              <a:rPr lang="es-MX" smtClean="0"/>
              <a:t>‹Nº›</a:t>
            </a:fld>
            <a:endParaRPr lang="es-MX"/>
          </a:p>
        </p:txBody>
      </p:sp>
    </p:spTree>
    <p:extLst>
      <p:ext uri="{BB962C8B-B14F-4D97-AF65-F5344CB8AC3E}">
        <p14:creationId xmlns:p14="http://schemas.microsoft.com/office/powerpoint/2010/main" val="215854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67CB09F-E931-452A-8BC3-D7D609967C50}" type="datetimeFigureOut">
              <a:rPr lang="es-MX" smtClean="0"/>
              <a:t>24/11/2017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1E8AEA-5BD8-48EA-804A-1616720B7C52}" type="slidenum">
              <a:rPr lang="es-MX" smtClean="0"/>
              <a:t>‹Nº›</a:t>
            </a:fld>
            <a:endParaRPr lang="es-MX"/>
          </a:p>
        </p:txBody>
      </p:sp>
    </p:spTree>
    <p:extLst>
      <p:ext uri="{BB962C8B-B14F-4D97-AF65-F5344CB8AC3E}">
        <p14:creationId xmlns:p14="http://schemas.microsoft.com/office/powerpoint/2010/main" val="335518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67CB09F-E931-452A-8BC3-D7D609967C50}" type="datetimeFigureOut">
              <a:rPr lang="es-MX" smtClean="0"/>
              <a:t>24/11/2017</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1E8AEA-5BD8-48EA-804A-1616720B7C52}" type="slidenum">
              <a:rPr lang="es-MX" smtClean="0"/>
              <a:t>‹Nº›</a:t>
            </a:fld>
            <a:endParaRPr lang="es-MX"/>
          </a:p>
        </p:txBody>
      </p:sp>
    </p:spTree>
    <p:extLst>
      <p:ext uri="{BB962C8B-B14F-4D97-AF65-F5344CB8AC3E}">
        <p14:creationId xmlns:p14="http://schemas.microsoft.com/office/powerpoint/2010/main" val="2123508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67CB09F-E931-452A-8BC3-D7D609967C50}" type="datetimeFigureOut">
              <a:rPr lang="es-MX" smtClean="0"/>
              <a:t>24/11/2017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01E8AEA-5BD8-48EA-804A-1616720B7C52}" type="slidenum">
              <a:rPr lang="es-MX" smtClean="0"/>
              <a:t>‹Nº›</a:t>
            </a:fld>
            <a:endParaRPr lang="es-MX"/>
          </a:p>
        </p:txBody>
      </p:sp>
    </p:spTree>
    <p:extLst>
      <p:ext uri="{BB962C8B-B14F-4D97-AF65-F5344CB8AC3E}">
        <p14:creationId xmlns:p14="http://schemas.microsoft.com/office/powerpoint/2010/main" val="1953470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67CB09F-E931-452A-8BC3-D7D609967C50}" type="datetimeFigureOut">
              <a:rPr lang="es-MX" smtClean="0"/>
              <a:t>24/11/2017</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01E8AEA-5BD8-48EA-804A-1616720B7C52}" type="slidenum">
              <a:rPr lang="es-MX" smtClean="0"/>
              <a:t>‹Nº›</a:t>
            </a:fld>
            <a:endParaRPr lang="es-MX"/>
          </a:p>
        </p:txBody>
      </p:sp>
    </p:spTree>
    <p:extLst>
      <p:ext uri="{BB962C8B-B14F-4D97-AF65-F5344CB8AC3E}">
        <p14:creationId xmlns:p14="http://schemas.microsoft.com/office/powerpoint/2010/main" val="179483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67CB09F-E931-452A-8BC3-D7D609967C50}" type="datetimeFigureOut">
              <a:rPr lang="es-MX" smtClean="0"/>
              <a:t>24/11/2017</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301E8AEA-5BD8-48EA-804A-1616720B7C52}" type="slidenum">
              <a:rPr lang="es-MX" smtClean="0"/>
              <a:t>‹Nº›</a:t>
            </a:fld>
            <a:endParaRPr lang="es-MX"/>
          </a:p>
        </p:txBody>
      </p:sp>
    </p:spTree>
    <p:extLst>
      <p:ext uri="{BB962C8B-B14F-4D97-AF65-F5344CB8AC3E}">
        <p14:creationId xmlns:p14="http://schemas.microsoft.com/office/powerpoint/2010/main" val="1882235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7CB09F-E931-452A-8BC3-D7D609967C50}" type="datetimeFigureOut">
              <a:rPr lang="es-MX" smtClean="0"/>
              <a:t>24/11/2017</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301E8AEA-5BD8-48EA-804A-1616720B7C52}" type="slidenum">
              <a:rPr lang="es-MX" smtClean="0"/>
              <a:t>‹Nº›</a:t>
            </a:fld>
            <a:endParaRPr lang="es-MX"/>
          </a:p>
        </p:txBody>
      </p:sp>
    </p:spTree>
    <p:extLst>
      <p:ext uri="{BB962C8B-B14F-4D97-AF65-F5344CB8AC3E}">
        <p14:creationId xmlns:p14="http://schemas.microsoft.com/office/powerpoint/2010/main" val="41076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67CB09F-E931-452A-8BC3-D7D609967C50}" type="datetimeFigureOut">
              <a:rPr lang="es-MX" smtClean="0"/>
              <a:t>24/11/2017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01E8AEA-5BD8-48EA-804A-1616720B7C52}" type="slidenum">
              <a:rPr lang="es-MX" smtClean="0"/>
              <a:t>‹Nº›</a:t>
            </a:fld>
            <a:endParaRPr lang="es-MX"/>
          </a:p>
        </p:txBody>
      </p:sp>
    </p:spTree>
    <p:extLst>
      <p:ext uri="{BB962C8B-B14F-4D97-AF65-F5344CB8AC3E}">
        <p14:creationId xmlns:p14="http://schemas.microsoft.com/office/powerpoint/2010/main" val="140110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67CB09F-E931-452A-8BC3-D7D609967C50}" type="datetimeFigureOut">
              <a:rPr lang="es-MX" smtClean="0"/>
              <a:t>24/11/2017</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01E8AEA-5BD8-48EA-804A-1616720B7C52}" type="slidenum">
              <a:rPr lang="es-MX" smtClean="0"/>
              <a:t>‹Nº›</a:t>
            </a:fld>
            <a:endParaRPr lang="es-MX"/>
          </a:p>
        </p:txBody>
      </p:sp>
    </p:spTree>
    <p:extLst>
      <p:ext uri="{BB962C8B-B14F-4D97-AF65-F5344CB8AC3E}">
        <p14:creationId xmlns:p14="http://schemas.microsoft.com/office/powerpoint/2010/main" val="3073996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67CB09F-E931-452A-8BC3-D7D609967C50}" type="datetimeFigureOut">
              <a:rPr lang="es-MX" smtClean="0"/>
              <a:t>24/11/2017</a:t>
            </a:fld>
            <a:endParaRPr lang="es-MX"/>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01E8AEA-5BD8-48EA-804A-1616720B7C52}" type="slidenum">
              <a:rPr lang="es-MX" smtClean="0"/>
              <a:t>‹Nº›</a:t>
            </a:fld>
            <a:endParaRPr lang="es-MX"/>
          </a:p>
        </p:txBody>
      </p:sp>
    </p:spTree>
    <p:extLst>
      <p:ext uri="{BB962C8B-B14F-4D97-AF65-F5344CB8AC3E}">
        <p14:creationId xmlns:p14="http://schemas.microsoft.com/office/powerpoint/2010/main" val="229267994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Proyecto de DOO</a:t>
            </a:r>
            <a:endParaRPr lang="es-MX" dirty="0"/>
          </a:p>
        </p:txBody>
      </p:sp>
      <p:sp>
        <p:nvSpPr>
          <p:cNvPr id="3" name="Subtítulo 2"/>
          <p:cNvSpPr>
            <a:spLocks noGrp="1"/>
          </p:cNvSpPr>
          <p:nvPr>
            <p:ph type="subTitle" idx="1"/>
          </p:nvPr>
        </p:nvSpPr>
        <p:spPr/>
        <p:txBody>
          <a:bodyPr>
            <a:normAutofit/>
          </a:bodyPr>
          <a:lstStyle/>
          <a:p>
            <a:r>
              <a:rPr lang="es-MX" sz="4000" dirty="0" smtClean="0"/>
              <a:t>Página de noticias</a:t>
            </a:r>
            <a:endParaRPr lang="es-MX" sz="4000" dirty="0"/>
          </a:p>
        </p:txBody>
      </p:sp>
    </p:spTree>
    <p:extLst>
      <p:ext uri="{BB962C8B-B14F-4D97-AF65-F5344CB8AC3E}">
        <p14:creationId xmlns:p14="http://schemas.microsoft.com/office/powerpoint/2010/main" val="4114055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Lo que utilizamos</a:t>
            </a:r>
            <a:endParaRPr lang="es-MX" dirty="0"/>
          </a:p>
        </p:txBody>
      </p:sp>
      <p:sp>
        <p:nvSpPr>
          <p:cNvPr id="3" name="Marcador de contenido 2"/>
          <p:cNvSpPr>
            <a:spLocks noGrp="1"/>
          </p:cNvSpPr>
          <p:nvPr>
            <p:ph idx="1"/>
          </p:nvPr>
        </p:nvSpPr>
        <p:spPr/>
        <p:txBody>
          <a:bodyPr>
            <a:normAutofit/>
          </a:bodyPr>
          <a:lstStyle/>
          <a:p>
            <a:pPr algn="ctr"/>
            <a:r>
              <a:rPr lang="es-MX" sz="3600" dirty="0" smtClean="0"/>
              <a:t>MVC</a:t>
            </a:r>
          </a:p>
          <a:p>
            <a:pPr algn="ctr"/>
            <a:r>
              <a:rPr lang="es-MX" sz="3600" dirty="0" smtClean="0"/>
              <a:t>Modelo-vista-controlador, es un patrón de arquitectura de software, que utilizando 3 componentes, separa la lógica de la aplicación  de la lógica de la vista en una aplicación.</a:t>
            </a:r>
            <a:endParaRPr lang="es-MX" sz="3600" dirty="0"/>
          </a:p>
        </p:txBody>
      </p:sp>
    </p:spTree>
    <p:extLst>
      <p:ext uri="{BB962C8B-B14F-4D97-AF65-F5344CB8AC3E}">
        <p14:creationId xmlns:p14="http://schemas.microsoft.com/office/powerpoint/2010/main" val="4210814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Lo que utilizamos</a:t>
            </a:r>
            <a:endParaRPr lang="es-MX" dirty="0"/>
          </a:p>
        </p:txBody>
      </p:sp>
      <p:sp>
        <p:nvSpPr>
          <p:cNvPr id="3" name="Marcador de contenido 2"/>
          <p:cNvSpPr>
            <a:spLocks noGrp="1"/>
          </p:cNvSpPr>
          <p:nvPr>
            <p:ph idx="1"/>
          </p:nvPr>
        </p:nvSpPr>
        <p:spPr/>
        <p:txBody>
          <a:bodyPr>
            <a:normAutofit/>
          </a:bodyPr>
          <a:lstStyle/>
          <a:p>
            <a:pPr algn="ctr"/>
            <a:r>
              <a:rPr lang="es-MX" sz="3600" dirty="0" err="1" smtClean="0"/>
              <a:t>JDerby</a:t>
            </a:r>
            <a:endParaRPr lang="es-MX" sz="3600" dirty="0" smtClean="0"/>
          </a:p>
          <a:p>
            <a:pPr algn="ctr"/>
            <a:r>
              <a:rPr lang="es-MX" sz="3600" dirty="0" smtClean="0">
                <a:effectLst/>
              </a:rPr>
              <a:t>Es </a:t>
            </a:r>
            <a:r>
              <a:rPr lang="es-MX" sz="3600" dirty="0">
                <a:effectLst/>
              </a:rPr>
              <a:t>un sistema gestor de base de datos relacional escrito en Java que puede ser empotrado en aplicaciones Java y utilizado para procesos de transacciones online.</a:t>
            </a:r>
            <a:endParaRPr lang="es-MX" sz="3600" dirty="0" smtClean="0"/>
          </a:p>
          <a:p>
            <a:pPr algn="ctr"/>
            <a:endParaRPr lang="es-MX" sz="3600" dirty="0"/>
          </a:p>
        </p:txBody>
      </p:sp>
    </p:spTree>
    <p:extLst>
      <p:ext uri="{BB962C8B-B14F-4D97-AF65-F5344CB8AC3E}">
        <p14:creationId xmlns:p14="http://schemas.microsoft.com/office/powerpoint/2010/main" val="1898551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 y="1674125"/>
            <a:ext cx="3474720" cy="1326321"/>
          </a:xfrm>
        </p:spPr>
        <p:txBody>
          <a:bodyPr/>
          <a:lstStyle/>
          <a:p>
            <a:r>
              <a:rPr lang="es-MX" dirty="0" smtClean="0"/>
              <a:t>UML</a:t>
            </a:r>
            <a:endParaRPr lang="es-MX" dirty="0"/>
          </a:p>
        </p:txBody>
      </p:sp>
      <p:pic>
        <p:nvPicPr>
          <p:cNvPr id="4" name="Marcador de contenid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42130" y="262019"/>
            <a:ext cx="6426643" cy="6295730"/>
          </a:xfrm>
        </p:spPr>
      </p:pic>
    </p:spTree>
    <p:extLst>
      <p:ext uri="{BB962C8B-B14F-4D97-AF65-F5344CB8AC3E}">
        <p14:creationId xmlns:p14="http://schemas.microsoft.com/office/powerpoint/2010/main" val="114756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02507" y="27296"/>
            <a:ext cx="6086901" cy="1905000"/>
          </a:xfrm>
        </p:spPr>
        <p:txBody>
          <a:bodyPr/>
          <a:lstStyle/>
          <a:p>
            <a:r>
              <a:rPr lang="es-MX" dirty="0" smtClean="0"/>
              <a:t>Página principal(índex)</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10185"/>
            <a:ext cx="12013633" cy="5663821"/>
          </a:xfrm>
        </p:spPr>
      </p:pic>
      <p:sp>
        <p:nvSpPr>
          <p:cNvPr id="7" name="Flecha derecha 6"/>
          <p:cNvSpPr/>
          <p:nvPr/>
        </p:nvSpPr>
        <p:spPr>
          <a:xfrm rot="16200000">
            <a:off x="8543500" y="1683793"/>
            <a:ext cx="518615" cy="101562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8" name="Flecha derecha 7"/>
          <p:cNvSpPr/>
          <p:nvPr/>
        </p:nvSpPr>
        <p:spPr>
          <a:xfrm rot="16200000">
            <a:off x="10292213" y="1683792"/>
            <a:ext cx="518615" cy="101562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MX" dirty="0"/>
          </a:p>
        </p:txBody>
      </p:sp>
      <p:sp>
        <p:nvSpPr>
          <p:cNvPr id="9" name="Flecha derecha 8"/>
          <p:cNvSpPr/>
          <p:nvPr/>
        </p:nvSpPr>
        <p:spPr>
          <a:xfrm rot="5400000">
            <a:off x="9337910" y="471986"/>
            <a:ext cx="518615" cy="101562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10" name="CuadroTexto 9"/>
          <p:cNvSpPr txBox="1"/>
          <p:nvPr/>
        </p:nvSpPr>
        <p:spPr>
          <a:xfrm>
            <a:off x="10110907" y="120323"/>
            <a:ext cx="1569493" cy="1200329"/>
          </a:xfrm>
          <a:prstGeom prst="rect">
            <a:avLst/>
          </a:prstGeom>
          <a:no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s-MX" dirty="0" smtClean="0">
                <a:solidFill>
                  <a:schemeClr val="accent5"/>
                </a:solidFill>
              </a:rPr>
              <a:t>Link a la página principal de noticias</a:t>
            </a:r>
            <a:endParaRPr lang="es-MX" dirty="0">
              <a:solidFill>
                <a:schemeClr val="accent5"/>
              </a:solidFill>
            </a:endParaRPr>
          </a:p>
        </p:txBody>
      </p:sp>
      <p:sp>
        <p:nvSpPr>
          <p:cNvPr id="12" name="CuadroTexto 11"/>
          <p:cNvSpPr txBox="1"/>
          <p:nvPr/>
        </p:nvSpPr>
        <p:spPr>
          <a:xfrm>
            <a:off x="10077355" y="2729320"/>
            <a:ext cx="1569493" cy="1200329"/>
          </a:xfrm>
          <a:prstGeom prst="rect">
            <a:avLst/>
          </a:prstGeom>
          <a:no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s-MX" dirty="0" smtClean="0">
                <a:solidFill>
                  <a:schemeClr val="accent5"/>
                </a:solidFill>
              </a:rPr>
              <a:t>Link a la página de inicio de sesión</a:t>
            </a:r>
            <a:endParaRPr lang="es-MX" dirty="0">
              <a:solidFill>
                <a:schemeClr val="accent5"/>
              </a:solidFill>
            </a:endParaRPr>
          </a:p>
        </p:txBody>
      </p:sp>
      <p:sp>
        <p:nvSpPr>
          <p:cNvPr id="13" name="CuadroTexto 12"/>
          <p:cNvSpPr txBox="1"/>
          <p:nvPr/>
        </p:nvSpPr>
        <p:spPr>
          <a:xfrm>
            <a:off x="10274584" y="5831439"/>
            <a:ext cx="1569493" cy="646331"/>
          </a:xfrm>
          <a:prstGeom prst="rect">
            <a:avLst/>
          </a:prstGeom>
          <a:solidFill>
            <a:schemeClr val="tx2">
              <a:lumMod val="25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s-MX" dirty="0" smtClean="0">
                <a:solidFill>
                  <a:schemeClr val="accent5"/>
                </a:solidFill>
              </a:rPr>
              <a:t>Links variados</a:t>
            </a:r>
            <a:endParaRPr lang="es-MX" dirty="0">
              <a:solidFill>
                <a:schemeClr val="accent5"/>
              </a:solidFill>
            </a:endParaRPr>
          </a:p>
        </p:txBody>
      </p:sp>
      <p:sp>
        <p:nvSpPr>
          <p:cNvPr id="14" name="CuadroTexto 13"/>
          <p:cNvSpPr txBox="1"/>
          <p:nvPr/>
        </p:nvSpPr>
        <p:spPr>
          <a:xfrm>
            <a:off x="8304660" y="2728141"/>
            <a:ext cx="1569493" cy="369332"/>
          </a:xfrm>
          <a:prstGeom prst="rect">
            <a:avLst/>
          </a:prstGeom>
          <a:no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s-MX" dirty="0" smtClean="0">
                <a:solidFill>
                  <a:schemeClr val="accent5"/>
                </a:solidFill>
              </a:rPr>
              <a:t>Link al índex</a:t>
            </a:r>
            <a:endParaRPr lang="es-MX" dirty="0">
              <a:solidFill>
                <a:schemeClr val="accent5"/>
              </a:solidFill>
            </a:endParaRPr>
          </a:p>
        </p:txBody>
      </p:sp>
    </p:spTree>
    <p:extLst>
      <p:ext uri="{BB962C8B-B14F-4D97-AF65-F5344CB8AC3E}">
        <p14:creationId xmlns:p14="http://schemas.microsoft.com/office/powerpoint/2010/main" val="2916076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
          <p:cNvSpPr>
            <a:spLocks noGrp="1"/>
          </p:cNvSpPr>
          <p:nvPr>
            <p:ph type="title"/>
          </p:nvPr>
        </p:nvSpPr>
        <p:spPr>
          <a:xfrm>
            <a:off x="2888326" y="150109"/>
            <a:ext cx="8684975" cy="1201019"/>
          </a:xfrm>
        </p:spPr>
        <p:txBody>
          <a:bodyPr/>
          <a:lstStyle/>
          <a:p>
            <a:r>
              <a:rPr lang="es-MX" dirty="0" smtClean="0"/>
              <a:t>Página </a:t>
            </a:r>
            <a:r>
              <a:rPr lang="es-MX" dirty="0"/>
              <a:t>p</a:t>
            </a:r>
            <a:r>
              <a:rPr lang="es-MX" dirty="0" smtClean="0"/>
              <a:t>rincipal de noticias</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831" y="975246"/>
            <a:ext cx="12459745" cy="5882754"/>
          </a:xfrm>
        </p:spPr>
      </p:pic>
      <p:sp>
        <p:nvSpPr>
          <p:cNvPr id="5" name="CuadroTexto 4"/>
          <p:cNvSpPr txBox="1"/>
          <p:nvPr/>
        </p:nvSpPr>
        <p:spPr>
          <a:xfrm>
            <a:off x="1154042" y="2716294"/>
            <a:ext cx="1569493" cy="1200329"/>
          </a:xfrm>
          <a:prstGeom prst="rect">
            <a:avLst/>
          </a:prstGeom>
          <a:no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s-MX" dirty="0" smtClean="0">
                <a:solidFill>
                  <a:schemeClr val="accent5"/>
                </a:solidFill>
              </a:rPr>
              <a:t>Link a la página de inicio de sesión</a:t>
            </a:r>
            <a:endParaRPr lang="es-MX" dirty="0">
              <a:solidFill>
                <a:schemeClr val="accent5"/>
              </a:solidFill>
            </a:endParaRPr>
          </a:p>
        </p:txBody>
      </p:sp>
      <p:sp>
        <p:nvSpPr>
          <p:cNvPr id="6" name="CuadroTexto 5"/>
          <p:cNvSpPr txBox="1"/>
          <p:nvPr/>
        </p:nvSpPr>
        <p:spPr>
          <a:xfrm>
            <a:off x="9490547" y="4746913"/>
            <a:ext cx="1569493" cy="369332"/>
          </a:xfrm>
          <a:prstGeom prst="rect">
            <a:avLst/>
          </a:prstGeom>
          <a:solidFill>
            <a:schemeClr val="tx2">
              <a:lumMod val="25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s-MX" dirty="0" smtClean="0">
                <a:solidFill>
                  <a:schemeClr val="accent5"/>
                </a:solidFill>
              </a:rPr>
              <a:t>noticias</a:t>
            </a:r>
            <a:endParaRPr lang="es-MX" dirty="0">
              <a:solidFill>
                <a:schemeClr val="accent5"/>
              </a:solidFill>
            </a:endParaRPr>
          </a:p>
        </p:txBody>
      </p:sp>
      <p:cxnSp>
        <p:nvCxnSpPr>
          <p:cNvPr id="8" name="Conector angular 7"/>
          <p:cNvCxnSpPr/>
          <p:nvPr/>
        </p:nvCxnSpPr>
        <p:spPr>
          <a:xfrm rot="10800000" flipV="1">
            <a:off x="8898341" y="4913194"/>
            <a:ext cx="504967" cy="477672"/>
          </a:xfrm>
          <a:prstGeom prst="bentConnector3">
            <a:avLst>
              <a:gd name="adj1" fmla="val 10135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angular 10"/>
          <p:cNvCxnSpPr/>
          <p:nvPr/>
        </p:nvCxnSpPr>
        <p:spPr>
          <a:xfrm rot="10800000" flipV="1">
            <a:off x="2723535" y="5110312"/>
            <a:ext cx="6174806" cy="184666"/>
          </a:xfrm>
          <a:prstGeom prst="bentConnector3">
            <a:avLst>
              <a:gd name="adj1" fmla="val 1001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angular 13"/>
          <p:cNvCxnSpPr/>
          <p:nvPr/>
        </p:nvCxnSpPr>
        <p:spPr>
          <a:xfrm rot="16200000" flipH="1">
            <a:off x="6967359" y="5294380"/>
            <a:ext cx="381788" cy="136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543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5140208" y="-109182"/>
            <a:ext cx="5163853" cy="1551492"/>
          </a:xfrm>
        </p:spPr>
        <p:txBody>
          <a:bodyPr/>
          <a:lstStyle/>
          <a:p>
            <a:r>
              <a:rPr lang="es-MX" dirty="0" smtClean="0"/>
              <a:t>Noticia 3</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66314"/>
            <a:ext cx="12192000" cy="5703286"/>
          </a:xfrm>
        </p:spPr>
      </p:pic>
    </p:spTree>
    <p:extLst>
      <p:ext uri="{BB962C8B-B14F-4D97-AF65-F5344CB8AC3E}">
        <p14:creationId xmlns:p14="http://schemas.microsoft.com/office/powerpoint/2010/main" val="2361009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3761783" y="0"/>
            <a:ext cx="5791650" cy="1905000"/>
          </a:xfrm>
        </p:spPr>
        <p:txBody>
          <a:bodyPr/>
          <a:lstStyle/>
          <a:p>
            <a:r>
              <a:rPr lang="es-MX" dirty="0" smtClean="0"/>
              <a:t>Página de login</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40278"/>
            <a:ext cx="11861594" cy="5617722"/>
          </a:xfrm>
        </p:spPr>
      </p:pic>
    </p:spTree>
    <p:extLst>
      <p:ext uri="{BB962C8B-B14F-4D97-AF65-F5344CB8AC3E}">
        <p14:creationId xmlns:p14="http://schemas.microsoft.com/office/powerpoint/2010/main" val="36532003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3761783" y="0"/>
            <a:ext cx="5791650" cy="1905000"/>
          </a:xfrm>
        </p:spPr>
        <p:txBody>
          <a:bodyPr/>
          <a:lstStyle/>
          <a:p>
            <a:r>
              <a:rPr lang="es-MX" dirty="0" smtClean="0"/>
              <a:t>Página de registro</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182" y="1179392"/>
            <a:ext cx="11859904" cy="5555521"/>
          </a:xfrm>
        </p:spPr>
      </p:pic>
    </p:spTree>
    <p:extLst>
      <p:ext uri="{BB962C8B-B14F-4D97-AF65-F5344CB8AC3E}">
        <p14:creationId xmlns:p14="http://schemas.microsoft.com/office/powerpoint/2010/main" val="22528737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61783" y="0"/>
            <a:ext cx="5791650" cy="1905000"/>
          </a:xfrm>
        </p:spPr>
        <p:txBody>
          <a:bodyPr/>
          <a:lstStyle/>
          <a:p>
            <a:r>
              <a:rPr lang="es-MX" dirty="0" smtClean="0"/>
              <a:t>Página de error</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92" y="1172569"/>
            <a:ext cx="12107039" cy="5685431"/>
          </a:xfrm>
        </p:spPr>
      </p:pic>
    </p:spTree>
    <p:extLst>
      <p:ext uri="{BB962C8B-B14F-4D97-AF65-F5344CB8AC3E}">
        <p14:creationId xmlns:p14="http://schemas.microsoft.com/office/powerpoint/2010/main" val="1315217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6" y="436729"/>
            <a:ext cx="10353761" cy="953282"/>
          </a:xfrm>
        </p:spPr>
        <p:txBody>
          <a:bodyPr>
            <a:normAutofit fontScale="90000"/>
          </a:bodyPr>
          <a:lstStyle/>
          <a:p>
            <a:r>
              <a:rPr lang="es-MX" dirty="0" smtClean="0"/>
              <a:t/>
            </a:r>
            <a:br>
              <a:rPr lang="es-MX" dirty="0" smtClean="0"/>
            </a:br>
            <a:r>
              <a:rPr lang="es-MX" dirty="0" err="1" smtClean="0"/>
              <a:t>profile</a:t>
            </a:r>
            <a:endParaRPr lang="es-MX"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962" y="1624653"/>
            <a:ext cx="11959428" cy="5233347"/>
          </a:xfrm>
        </p:spPr>
      </p:pic>
    </p:spTree>
    <p:extLst>
      <p:ext uri="{BB962C8B-B14F-4D97-AF65-F5344CB8AC3E}">
        <p14:creationId xmlns:p14="http://schemas.microsoft.com/office/powerpoint/2010/main" val="1864383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Página de noticias</a:t>
            </a:r>
            <a:endParaRPr lang="es-MX" dirty="0"/>
          </a:p>
        </p:txBody>
      </p:sp>
      <p:sp>
        <p:nvSpPr>
          <p:cNvPr id="3" name="Marcador de contenido 2"/>
          <p:cNvSpPr>
            <a:spLocks noGrp="1"/>
          </p:cNvSpPr>
          <p:nvPr>
            <p:ph idx="1"/>
          </p:nvPr>
        </p:nvSpPr>
        <p:spPr/>
        <p:txBody>
          <a:bodyPr/>
          <a:lstStyle/>
          <a:p>
            <a:pPr marL="0" indent="0">
              <a:buNone/>
            </a:pPr>
            <a:r>
              <a:rPr lang="es-MX" dirty="0" smtClean="0"/>
              <a:t>El proyecto consistió en la elaboración de una pagina web enfocada a la visualización de noticias.</a:t>
            </a:r>
          </a:p>
          <a:p>
            <a:pPr marL="0" indent="0">
              <a:buNone/>
            </a:pPr>
            <a:endParaRPr lang="es-MX" dirty="0" smtClean="0"/>
          </a:p>
          <a:p>
            <a:pPr marL="0" indent="0">
              <a:buNone/>
            </a:pPr>
            <a:r>
              <a:rPr lang="es-MX" dirty="0" smtClean="0"/>
              <a:t>Durante la realización del trabajo, se tuvieron algunos problemas, lo que nos dificultó la realización del mismo, pero logramos solucionarlo documentándonos en los temas con los cuales teníamos dudas.</a:t>
            </a:r>
            <a:endParaRPr lang="es-MX" dirty="0"/>
          </a:p>
          <a:p>
            <a:pPr marL="0" indent="0">
              <a:buNone/>
            </a:pPr>
            <a:endParaRPr lang="es-MX" dirty="0" smtClean="0"/>
          </a:p>
          <a:p>
            <a:pPr marL="0" indent="0">
              <a:buNone/>
            </a:pPr>
            <a:r>
              <a:rPr lang="es-MX" dirty="0" smtClean="0"/>
              <a:t>El equipo esta conformado por Aarón García, Jorge Quintanilla y Roberto Hernández.</a:t>
            </a:r>
            <a:endParaRPr lang="es-MX" dirty="0"/>
          </a:p>
        </p:txBody>
      </p:sp>
    </p:spTree>
    <p:extLst>
      <p:ext uri="{BB962C8B-B14F-4D97-AF65-F5344CB8AC3E}">
        <p14:creationId xmlns:p14="http://schemas.microsoft.com/office/powerpoint/2010/main" val="1788988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conclusiones</a:t>
            </a:r>
            <a:endParaRPr lang="es-MX" dirty="0"/>
          </a:p>
        </p:txBody>
      </p:sp>
      <p:sp>
        <p:nvSpPr>
          <p:cNvPr id="3" name="Marcador de contenido 2"/>
          <p:cNvSpPr>
            <a:spLocks noGrp="1"/>
          </p:cNvSpPr>
          <p:nvPr>
            <p:ph idx="1"/>
          </p:nvPr>
        </p:nvSpPr>
        <p:spPr/>
        <p:txBody>
          <a:bodyPr/>
          <a:lstStyle/>
          <a:p>
            <a:r>
              <a:rPr lang="es-MX" dirty="0" smtClean="0"/>
              <a:t>Tuvimos problemas al conectar a la base de datos, ya que nos mostraba un código de error, lo que nos detuvo en la culminación del proyecto</a:t>
            </a:r>
            <a:endParaRPr lang="es-MX" dirty="0"/>
          </a:p>
        </p:txBody>
      </p:sp>
    </p:spTree>
    <p:extLst>
      <p:ext uri="{BB962C8B-B14F-4D97-AF65-F5344CB8AC3E}">
        <p14:creationId xmlns:p14="http://schemas.microsoft.com/office/powerpoint/2010/main" val="1579846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t="14276" b="17102"/>
          <a:stretch/>
        </p:blipFill>
        <p:spPr>
          <a:xfrm>
            <a:off x="4000960" y="732430"/>
            <a:ext cx="4087203" cy="4986199"/>
          </a:xfrm>
        </p:spPr>
      </p:pic>
    </p:spTree>
    <p:extLst>
      <p:ext uri="{BB962C8B-B14F-4D97-AF65-F5344CB8AC3E}">
        <p14:creationId xmlns:p14="http://schemas.microsoft.com/office/powerpoint/2010/main" val="34070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roles</a:t>
            </a:r>
            <a:endParaRPr lang="es-MX" dirty="0"/>
          </a:p>
        </p:txBody>
      </p:sp>
      <p:sp>
        <p:nvSpPr>
          <p:cNvPr id="3" name="Marcador de contenido 2"/>
          <p:cNvSpPr>
            <a:spLocks noGrp="1"/>
          </p:cNvSpPr>
          <p:nvPr>
            <p:ph idx="1"/>
          </p:nvPr>
        </p:nvSpPr>
        <p:spPr/>
        <p:txBody>
          <a:bodyPr/>
          <a:lstStyle/>
          <a:p>
            <a:pPr marL="0" indent="0">
              <a:buNone/>
            </a:pPr>
            <a:endParaRPr lang="es-MX" dirty="0" smtClean="0"/>
          </a:p>
          <a:p>
            <a:r>
              <a:rPr lang="es-MX" dirty="0" smtClean="0"/>
              <a:t>Back-</a:t>
            </a:r>
            <a:r>
              <a:rPr lang="es-MX" dirty="0" err="1" smtClean="0"/>
              <a:t>end</a:t>
            </a:r>
            <a:r>
              <a:rPr lang="es-MX" dirty="0" smtClean="0"/>
              <a:t>,: Jorge, Aarón</a:t>
            </a:r>
          </a:p>
          <a:p>
            <a:r>
              <a:rPr lang="es-MX" dirty="0" smtClean="0"/>
              <a:t>Front-</a:t>
            </a:r>
            <a:r>
              <a:rPr lang="es-MX" dirty="0" err="1" smtClean="0"/>
              <a:t>end</a:t>
            </a:r>
            <a:r>
              <a:rPr lang="es-MX" smtClean="0"/>
              <a:t>: Aarón, </a:t>
            </a:r>
            <a:r>
              <a:rPr lang="es-MX" dirty="0" smtClean="0"/>
              <a:t>Roberto</a:t>
            </a:r>
          </a:p>
          <a:p>
            <a:endParaRPr lang="es-MX" dirty="0"/>
          </a:p>
        </p:txBody>
      </p:sp>
    </p:spTree>
    <p:extLst>
      <p:ext uri="{BB962C8B-B14F-4D97-AF65-F5344CB8AC3E}">
        <p14:creationId xmlns:p14="http://schemas.microsoft.com/office/powerpoint/2010/main" val="378060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marL="0" indent="0">
              <a:buNone/>
            </a:pPr>
            <a:r>
              <a:rPr lang="es-MX" dirty="0" smtClean="0"/>
              <a:t>El concepto de este proyecto fue realizar una página de noticias donde se tuviera que registrar para  poder visualizar el contenido de la misma, así como utilizan esta estrategia las paginas como el norte.com, o en ciertos casos, “</a:t>
            </a:r>
            <a:r>
              <a:rPr lang="es-MX" dirty="0" err="1"/>
              <a:t>T</a:t>
            </a:r>
            <a:r>
              <a:rPr lang="es-MX" dirty="0" err="1" smtClean="0"/>
              <a:t>he</a:t>
            </a:r>
            <a:r>
              <a:rPr lang="es-MX" dirty="0" smtClean="0"/>
              <a:t> </a:t>
            </a:r>
            <a:r>
              <a:rPr lang="es-MX" dirty="0"/>
              <a:t>N</a:t>
            </a:r>
            <a:r>
              <a:rPr lang="es-MX" dirty="0" smtClean="0"/>
              <a:t>ew </a:t>
            </a:r>
            <a:r>
              <a:rPr lang="es-MX" dirty="0"/>
              <a:t>Y</a:t>
            </a:r>
            <a:r>
              <a:rPr lang="es-MX" dirty="0" smtClean="0"/>
              <a:t>ork Times”</a:t>
            </a:r>
          </a:p>
        </p:txBody>
      </p:sp>
    </p:spTree>
    <p:extLst>
      <p:ext uri="{BB962C8B-B14F-4D97-AF65-F5344CB8AC3E}">
        <p14:creationId xmlns:p14="http://schemas.microsoft.com/office/powerpoint/2010/main" val="3232022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36728"/>
            <a:ext cx="12000343" cy="5636525"/>
          </a:xfrm>
        </p:spPr>
      </p:pic>
    </p:spTree>
    <p:extLst>
      <p:ext uri="{BB962C8B-B14F-4D97-AF65-F5344CB8AC3E}">
        <p14:creationId xmlns:p14="http://schemas.microsoft.com/office/powerpoint/2010/main" val="2519253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24" y="609600"/>
            <a:ext cx="12116476" cy="5455586"/>
          </a:xfrm>
        </p:spPr>
      </p:pic>
    </p:spTree>
    <p:extLst>
      <p:ext uri="{BB962C8B-B14F-4D97-AF65-F5344CB8AC3E}">
        <p14:creationId xmlns:p14="http://schemas.microsoft.com/office/powerpoint/2010/main" val="21162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272" y="471416"/>
            <a:ext cx="12048728" cy="5590256"/>
          </a:xfrm>
        </p:spPr>
      </p:pic>
    </p:spTree>
    <p:extLst>
      <p:ext uri="{BB962C8B-B14F-4D97-AF65-F5344CB8AC3E}">
        <p14:creationId xmlns:p14="http://schemas.microsoft.com/office/powerpoint/2010/main" val="2937904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Lo que utilizamos</a:t>
            </a:r>
            <a:endParaRPr lang="es-MX" dirty="0"/>
          </a:p>
        </p:txBody>
      </p:sp>
      <p:sp>
        <p:nvSpPr>
          <p:cNvPr id="3" name="Marcador de contenido 2"/>
          <p:cNvSpPr>
            <a:spLocks noGrp="1"/>
          </p:cNvSpPr>
          <p:nvPr>
            <p:ph idx="1"/>
          </p:nvPr>
        </p:nvSpPr>
        <p:spPr/>
        <p:txBody>
          <a:bodyPr>
            <a:normAutofit/>
          </a:bodyPr>
          <a:lstStyle/>
          <a:p>
            <a:pPr algn="ctr"/>
            <a:r>
              <a:rPr lang="es-MX" sz="3600" dirty="0" smtClean="0"/>
              <a:t>DTO</a:t>
            </a:r>
          </a:p>
          <a:p>
            <a:pPr marL="0" indent="0" algn="ctr">
              <a:buNone/>
            </a:pPr>
            <a:endParaRPr lang="es-MX" sz="3600" dirty="0"/>
          </a:p>
          <a:p>
            <a:r>
              <a:rPr lang="es-MX" sz="3600" dirty="0" smtClean="0"/>
              <a:t>Son objetos que transporta datos entre procesos, generalmente entre interfaces remotas(servicios web)</a:t>
            </a:r>
          </a:p>
          <a:p>
            <a:pPr marL="0" indent="0">
              <a:buNone/>
            </a:pPr>
            <a:endParaRPr lang="es-MX" sz="3600" dirty="0"/>
          </a:p>
        </p:txBody>
      </p:sp>
    </p:spTree>
    <p:extLst>
      <p:ext uri="{BB962C8B-B14F-4D97-AF65-F5344CB8AC3E}">
        <p14:creationId xmlns:p14="http://schemas.microsoft.com/office/powerpoint/2010/main" val="730907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Lo que utilizamos</a:t>
            </a:r>
            <a:endParaRPr lang="es-MX" dirty="0"/>
          </a:p>
        </p:txBody>
      </p:sp>
      <p:sp>
        <p:nvSpPr>
          <p:cNvPr id="3" name="Marcador de contenido 2"/>
          <p:cNvSpPr>
            <a:spLocks noGrp="1"/>
          </p:cNvSpPr>
          <p:nvPr>
            <p:ph idx="1"/>
          </p:nvPr>
        </p:nvSpPr>
        <p:spPr/>
        <p:txBody>
          <a:bodyPr>
            <a:normAutofit/>
          </a:bodyPr>
          <a:lstStyle/>
          <a:p>
            <a:pPr algn="ctr"/>
            <a:r>
              <a:rPr lang="es-MX" sz="3600" dirty="0" smtClean="0"/>
              <a:t>DAO</a:t>
            </a:r>
          </a:p>
          <a:p>
            <a:pPr algn="ctr"/>
            <a:endParaRPr lang="es-MX" sz="3600" dirty="0"/>
          </a:p>
          <a:p>
            <a:r>
              <a:rPr lang="es-MX" sz="3600" dirty="0" smtClean="0"/>
              <a:t>Componente de software que suministra una interfaz común entre la aplicación y uno o mas servicio de almacenamiento de datos</a:t>
            </a:r>
          </a:p>
        </p:txBody>
      </p:sp>
    </p:spTree>
    <p:extLst>
      <p:ext uri="{BB962C8B-B14F-4D97-AF65-F5344CB8AC3E}">
        <p14:creationId xmlns:p14="http://schemas.microsoft.com/office/powerpoint/2010/main" val="584124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Damasco</Template>
  <TotalTime>176</TotalTime>
  <Words>293</Words>
  <Application>Microsoft Office PowerPoint</Application>
  <PresentationFormat>Panorámica</PresentationFormat>
  <Paragraphs>45</Paragraphs>
  <Slides>21</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Bookman Old Style</vt:lpstr>
      <vt:lpstr>Calibri</vt:lpstr>
      <vt:lpstr>Rockwell</vt:lpstr>
      <vt:lpstr>Damask</vt:lpstr>
      <vt:lpstr>Proyecto de DOO</vt:lpstr>
      <vt:lpstr>Página de noticias</vt:lpstr>
      <vt:lpstr>roles</vt:lpstr>
      <vt:lpstr>Presentación de PowerPoint</vt:lpstr>
      <vt:lpstr>Presentación de PowerPoint</vt:lpstr>
      <vt:lpstr>Presentación de PowerPoint</vt:lpstr>
      <vt:lpstr>Presentación de PowerPoint</vt:lpstr>
      <vt:lpstr>Lo que utilizamos</vt:lpstr>
      <vt:lpstr>Lo que utilizamos</vt:lpstr>
      <vt:lpstr>Lo que utilizamos</vt:lpstr>
      <vt:lpstr>Lo que utilizamos</vt:lpstr>
      <vt:lpstr>UML</vt:lpstr>
      <vt:lpstr>Página principal(índex)</vt:lpstr>
      <vt:lpstr>Página principal de noticias</vt:lpstr>
      <vt:lpstr>Noticia 3</vt:lpstr>
      <vt:lpstr>Página de login</vt:lpstr>
      <vt:lpstr>Página de registro</vt:lpstr>
      <vt:lpstr>Página de error</vt:lpstr>
      <vt:lpstr> profile</vt:lpstr>
      <vt:lpstr>conclusiones</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de DOO</dc:title>
  <dc:creator>Roberto Hernandez</dc:creator>
  <cp:lastModifiedBy>Roberto Hernandez</cp:lastModifiedBy>
  <cp:revision>23</cp:revision>
  <dcterms:created xsi:type="dcterms:W3CDTF">2017-11-23T01:42:23Z</dcterms:created>
  <dcterms:modified xsi:type="dcterms:W3CDTF">2017-11-24T06:59:38Z</dcterms:modified>
</cp:coreProperties>
</file>