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0AC7-AF77-EA35-850E-0A24EF0E1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7719D-CC2B-5615-FEFE-4DB20075D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3200" dirty="0"/>
              <a:t>STUDENT NAME: P. NIVARTHIKA </a:t>
            </a:r>
          </a:p>
          <a:p>
            <a:r>
              <a:rPr lang="en-US" sz="3200" dirty="0"/>
              <a:t>REGISTER NO:312214927</a:t>
            </a:r>
          </a:p>
          <a:p>
            <a:r>
              <a:rPr lang="en-US" sz="3200" dirty="0"/>
              <a:t>DEPARTMENT:B. COM GENERAL </a:t>
            </a:r>
          </a:p>
          <a:p>
            <a:r>
              <a:rPr lang="en-US" sz="3200" dirty="0"/>
              <a:t>COLLEGE: ANNAI VEILANKANNI’S COLLEGE FOR WOMEN </a:t>
            </a:r>
          </a:p>
        </p:txBody>
      </p:sp>
    </p:spTree>
    <p:extLst>
      <p:ext uri="{BB962C8B-B14F-4D97-AF65-F5344CB8AC3E}">
        <p14:creationId xmlns:p14="http://schemas.microsoft.com/office/powerpoint/2010/main" val="157829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8AFC-DC72-E1FE-4F30-95173B96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014E-BB18-4A96-4284-2B6BE14C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Regression analysis 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Clustering analysis </a:t>
            </a:r>
          </a:p>
          <a:p>
            <a:r>
              <a:rPr lang="en-US" dirty="0"/>
              <a:t>Predictive modeling </a:t>
            </a:r>
          </a:p>
          <a:p>
            <a:r>
              <a:rPr lang="en-US" dirty="0"/>
              <a:t>Propensity scoring </a:t>
            </a:r>
          </a:p>
          <a:p>
            <a:r>
              <a:rPr lang="en-US" dirty="0"/>
              <a:t>Survival analysis</a:t>
            </a:r>
          </a:p>
          <a:p>
            <a:r>
              <a:rPr lang="en-US" dirty="0"/>
              <a:t>Network analysis </a:t>
            </a:r>
          </a:p>
          <a:p>
            <a:r>
              <a:rPr lang="en-US" dirty="0"/>
              <a:t>Machine learning algorithms </a:t>
            </a:r>
          </a:p>
          <a:p>
            <a:r>
              <a:rPr lang="en-US" dirty="0"/>
              <a:t>stimulation modeling </a:t>
            </a:r>
          </a:p>
          <a:p>
            <a:r>
              <a:rPr lang="en-US" dirty="0"/>
              <a:t>Bayesian networks </a:t>
            </a:r>
          </a:p>
        </p:txBody>
      </p:sp>
    </p:spTree>
    <p:extLst>
      <p:ext uri="{BB962C8B-B14F-4D97-AF65-F5344CB8AC3E}">
        <p14:creationId xmlns:p14="http://schemas.microsoft.com/office/powerpoint/2010/main" val="422102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670B-3152-2330-DE80-93FA9D36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604C70-2F77-AE59-243E-DD7CF4AD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015" y="2460624"/>
            <a:ext cx="6921895" cy="3912743"/>
          </a:xfrm>
        </p:spPr>
      </p:pic>
    </p:spTree>
    <p:extLst>
      <p:ext uri="{BB962C8B-B14F-4D97-AF65-F5344CB8AC3E}">
        <p14:creationId xmlns:p14="http://schemas.microsoft.com/office/powerpoint/2010/main" val="219016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E369-3D37-5C47-D374-4ABA503E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C6E7-E29C-E392-E824-E426B10E989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076567" y="2042748"/>
            <a:ext cx="7969051" cy="3139799"/>
          </a:xfrm>
        </p:spPr>
        <p:txBody>
          <a:bodyPr/>
          <a:lstStyle/>
          <a:p>
            <a:r>
              <a:rPr lang="en-US" dirty="0"/>
              <a:t>Employee performance Analysis is a critical component of talent management, enabling organizations to make data driven decisions, drive business outputs and enhance employee experience. By leveraging advanced analytics modelling techniques.  </a:t>
            </a:r>
          </a:p>
        </p:txBody>
      </p:sp>
    </p:spTree>
    <p:extLst>
      <p:ext uri="{BB962C8B-B14F-4D97-AF65-F5344CB8AC3E}">
        <p14:creationId xmlns:p14="http://schemas.microsoft.com/office/powerpoint/2010/main" val="148365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99DC-0B39-6EDB-277E-5ED4DC7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63D5-DC41-B052-FCC3-2BBB47618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performance Analysis using Excel </a:t>
            </a:r>
          </a:p>
        </p:txBody>
      </p:sp>
    </p:spTree>
    <p:extLst>
      <p:ext uri="{BB962C8B-B14F-4D97-AF65-F5344CB8AC3E}">
        <p14:creationId xmlns:p14="http://schemas.microsoft.com/office/powerpoint/2010/main" val="399430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81F8-4C36-8E85-550B-80D736F2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31FF-7421-B29D-A077-3376F47E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Our solution and proposition </a:t>
            </a:r>
          </a:p>
          <a:p>
            <a:r>
              <a:rPr lang="en-US" dirty="0"/>
              <a:t>Dataset description </a:t>
            </a:r>
          </a:p>
          <a:p>
            <a:r>
              <a:rPr lang="en-US" dirty="0"/>
              <a:t>Modelling approach </a:t>
            </a:r>
          </a:p>
          <a:p>
            <a:r>
              <a:rPr lang="en-US" dirty="0"/>
              <a:t>Results and discussion </a:t>
            </a:r>
          </a:p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59731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81D5-D5B8-EF90-CCD4-570A548B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5F07-4443-77C7-48D3-A36610F67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statement should include the following information:
The problem’s causes and background details.
The people affected by the problem.
Other effects caused by the problem.</a:t>
            </a:r>
          </a:p>
        </p:txBody>
      </p:sp>
    </p:spTree>
    <p:extLst>
      <p:ext uri="{BB962C8B-B14F-4D97-AF65-F5344CB8AC3E}">
        <p14:creationId xmlns:p14="http://schemas.microsoft.com/office/powerpoint/2010/main" val="334128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3561-E723-CEB1-38BF-6102CC0D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4227-154B-84C7-2BD5-A3650B22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employee performance data to identify key drivers of performance and areas for improvement </a:t>
            </a:r>
          </a:p>
          <a:p>
            <a:r>
              <a:rPr lang="en-US" dirty="0"/>
              <a:t>Develop data-driven insights to inform talent management decisions, training programs and leadership development initiatives </a:t>
            </a:r>
          </a:p>
          <a:p>
            <a:r>
              <a:rPr lang="en-US" dirty="0"/>
              <a:t>Focus on key predictors of performance, area of improvement and opportunities for growth and development </a:t>
            </a:r>
          </a:p>
        </p:txBody>
      </p:sp>
    </p:spTree>
    <p:extLst>
      <p:ext uri="{BB962C8B-B14F-4D97-AF65-F5344CB8AC3E}">
        <p14:creationId xmlns:p14="http://schemas.microsoft.com/office/powerpoint/2010/main" val="150533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AADD-BAA1-7739-E6F8-5B223A78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1247-37CD-F53D-4C22-331400F7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managers </a:t>
            </a:r>
          </a:p>
          <a:p>
            <a:r>
              <a:rPr lang="en-US" dirty="0"/>
              <a:t>HR business partners </a:t>
            </a:r>
          </a:p>
          <a:p>
            <a:r>
              <a:rPr lang="en-US" dirty="0"/>
              <a:t>Senior leadership </a:t>
            </a:r>
          </a:p>
          <a:p>
            <a:r>
              <a:rPr lang="en-US" dirty="0"/>
              <a:t>Employee development teams </a:t>
            </a:r>
          </a:p>
          <a:p>
            <a:r>
              <a:rPr lang="en-US" dirty="0"/>
              <a:t>Compensation and benefit teams </a:t>
            </a:r>
          </a:p>
          <a:p>
            <a:r>
              <a:rPr lang="en-US" dirty="0"/>
              <a:t>Talent acquisition teams </a:t>
            </a:r>
          </a:p>
          <a:p>
            <a:r>
              <a:rPr lang="en-US" dirty="0"/>
              <a:t>Employees</a:t>
            </a:r>
          </a:p>
          <a:p>
            <a:r>
              <a:rPr lang="en-US" dirty="0"/>
              <a:t>Organizational development teams </a:t>
            </a:r>
          </a:p>
        </p:txBody>
      </p:sp>
    </p:spTree>
    <p:extLst>
      <p:ext uri="{BB962C8B-B14F-4D97-AF65-F5344CB8AC3E}">
        <p14:creationId xmlns:p14="http://schemas.microsoft.com/office/powerpoint/2010/main" val="3838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C8FB-824E-53DD-A203-B5C3A68E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and proposition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A05C-95E3-B10F-7B8F-2935B74B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Empower AI – employee performance insights </a:t>
            </a:r>
          </a:p>
          <a:p>
            <a:r>
              <a:rPr lang="en-US" dirty="0"/>
              <a:t>Value proportion:</a:t>
            </a:r>
          </a:p>
          <a:p>
            <a:r>
              <a:rPr lang="en-US" dirty="0"/>
              <a:t>Identify top performers </a:t>
            </a:r>
          </a:p>
          <a:p>
            <a:r>
              <a:rPr lang="en-US" dirty="0"/>
              <a:t>Pinpoint skill gaps </a:t>
            </a:r>
          </a:p>
          <a:p>
            <a:r>
              <a:rPr lang="en-US" dirty="0"/>
              <a:t>Enhance employee engagement </a:t>
            </a:r>
          </a:p>
          <a:p>
            <a:r>
              <a:rPr lang="en-US" dirty="0"/>
              <a:t>Inform data - driven decisions </a:t>
            </a:r>
          </a:p>
          <a:p>
            <a:r>
              <a:rPr lang="en-US" dirty="0"/>
              <a:t>Boost productivity </a:t>
            </a:r>
          </a:p>
        </p:txBody>
      </p:sp>
    </p:spTree>
    <p:extLst>
      <p:ext uri="{BB962C8B-B14F-4D97-AF65-F5344CB8AC3E}">
        <p14:creationId xmlns:p14="http://schemas.microsoft.com/office/powerpoint/2010/main" val="73631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FB94-BB5B-76CE-0019-37696371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78CB4-FC51-2DD9-9867-30A6E4A9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Fields:</a:t>
            </a:r>
          </a:p>
          <a:p>
            <a:r>
              <a:rPr lang="en-US" dirty="0"/>
              <a:t>Employee ID </a:t>
            </a:r>
          </a:p>
          <a:p>
            <a:r>
              <a:rPr lang="en-US" dirty="0"/>
              <a:t>Name </a:t>
            </a:r>
          </a:p>
          <a:p>
            <a:r>
              <a:rPr lang="en-US" dirty="0"/>
              <a:t>Job role</a:t>
            </a:r>
          </a:p>
          <a:p>
            <a:r>
              <a:rPr lang="en-US" dirty="0"/>
              <a:t>Department </a:t>
            </a:r>
          </a:p>
          <a:p>
            <a:r>
              <a:rPr lang="en-US" dirty="0"/>
              <a:t>Performance rating </a:t>
            </a:r>
          </a:p>
          <a:p>
            <a:r>
              <a:rPr lang="en-US" dirty="0"/>
              <a:t>Performance level </a:t>
            </a:r>
          </a:p>
        </p:txBody>
      </p:sp>
    </p:spTree>
    <p:extLst>
      <p:ext uri="{BB962C8B-B14F-4D97-AF65-F5344CB8AC3E}">
        <p14:creationId xmlns:p14="http://schemas.microsoft.com/office/powerpoint/2010/main" val="161753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E7CC-CC26-90A3-F7A3-E47A00A5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“wow” in 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0D94-82DC-5097-8679-24869F18D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driven predictive analytics for accurate forecasting and insights </a:t>
            </a:r>
          </a:p>
          <a:p>
            <a:r>
              <a:rPr lang="en-US" dirty="0"/>
              <a:t>Automated performance scoring for unbiased evaluations</a:t>
            </a:r>
          </a:p>
          <a:p>
            <a:r>
              <a:rPr lang="en-US" dirty="0"/>
              <a:t>Personalized development plans for targeted growth and improvement </a:t>
            </a:r>
          </a:p>
          <a:p>
            <a:r>
              <a:rPr lang="en-US" dirty="0"/>
              <a:t>Real-time feedback and coaching for continuous development </a:t>
            </a:r>
          </a:p>
          <a:p>
            <a:r>
              <a:rPr lang="en-US" dirty="0"/>
              <a:t>Intuitive and interactive dashboards for easy visualization and tracking </a:t>
            </a:r>
          </a:p>
        </p:txBody>
      </p:sp>
    </p:spTree>
    <p:extLst>
      <p:ext uri="{BB962C8B-B14F-4D97-AF65-F5344CB8AC3E}">
        <p14:creationId xmlns:p14="http://schemas.microsoft.com/office/powerpoint/2010/main" val="1752434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PowerPoint Presentation</vt:lpstr>
      <vt:lpstr>Project title </vt:lpstr>
      <vt:lpstr>Agenda</vt:lpstr>
      <vt:lpstr>Problem statement </vt:lpstr>
      <vt:lpstr>Project overview </vt:lpstr>
      <vt:lpstr>Who are the end users? </vt:lpstr>
      <vt:lpstr>Our solution and proposition </vt:lpstr>
      <vt:lpstr>Dataset description </vt:lpstr>
      <vt:lpstr>The “wow” in our solution </vt:lpstr>
      <vt:lpstr>Modelling </vt:lpstr>
      <vt:lpstr>Results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nivarthikapreamkumar@gmail.com</dc:creator>
  <cp:lastModifiedBy>nivarthikapreamkumar@gmail.com</cp:lastModifiedBy>
  <cp:revision>4</cp:revision>
  <dcterms:created xsi:type="dcterms:W3CDTF">2024-09-19T13:10:07Z</dcterms:created>
  <dcterms:modified xsi:type="dcterms:W3CDTF">2024-09-21T05:53:03Z</dcterms:modified>
</cp:coreProperties>
</file>