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9"/>
  </p:notesMasterIdLst>
  <p:sldIdLst>
    <p:sldId id="256" r:id="rId2"/>
    <p:sldId id="264" r:id="rId3"/>
    <p:sldId id="270" r:id="rId4"/>
    <p:sldId id="265" r:id="rId5"/>
    <p:sldId id="266" r:id="rId6"/>
    <p:sldId id="267" r:id="rId7"/>
    <p:sldId id="268" r:id="rId8"/>
    <p:sldId id="271" r:id="rId9"/>
    <p:sldId id="263" r:id="rId10"/>
    <p:sldId id="258" r:id="rId11"/>
    <p:sldId id="259" r:id="rId12"/>
    <p:sldId id="260" r:id="rId13"/>
    <p:sldId id="261" r:id="rId14"/>
    <p:sldId id="262" r:id="rId15"/>
    <p:sldId id="348" r:id="rId16"/>
    <p:sldId id="349" r:id="rId17"/>
    <p:sldId id="350" r:id="rId18"/>
    <p:sldId id="351" r:id="rId19"/>
    <p:sldId id="352" r:id="rId20"/>
    <p:sldId id="353" r:id="rId21"/>
    <p:sldId id="354" r:id="rId22"/>
    <p:sldId id="355" r:id="rId23"/>
    <p:sldId id="356" r:id="rId24"/>
    <p:sldId id="328" r:id="rId25"/>
    <p:sldId id="329" r:id="rId26"/>
    <p:sldId id="331" r:id="rId27"/>
    <p:sldId id="332" r:id="rId28"/>
    <p:sldId id="333" r:id="rId29"/>
    <p:sldId id="334" r:id="rId30"/>
    <p:sldId id="335" r:id="rId31"/>
    <p:sldId id="330" r:id="rId32"/>
    <p:sldId id="257" r:id="rId33"/>
    <p:sldId id="272" r:id="rId34"/>
    <p:sldId id="273" r:id="rId35"/>
    <p:sldId id="274" r:id="rId36"/>
    <p:sldId id="275" r:id="rId37"/>
    <p:sldId id="276" r:id="rId38"/>
    <p:sldId id="277" r:id="rId39"/>
    <p:sldId id="278" r:id="rId40"/>
    <p:sldId id="281" r:id="rId41"/>
    <p:sldId id="282" r:id="rId42"/>
    <p:sldId id="283" r:id="rId43"/>
    <p:sldId id="284" r:id="rId44"/>
    <p:sldId id="285" r:id="rId45"/>
    <p:sldId id="286" r:id="rId46"/>
    <p:sldId id="287" r:id="rId47"/>
    <p:sldId id="288" r:id="rId48"/>
    <p:sldId id="289" r:id="rId49"/>
    <p:sldId id="290" r:id="rId50"/>
    <p:sldId id="291" r:id="rId51"/>
    <p:sldId id="292" r:id="rId52"/>
    <p:sldId id="293" r:id="rId53"/>
    <p:sldId id="269" r:id="rId54"/>
    <p:sldId id="294" r:id="rId55"/>
    <p:sldId id="295" r:id="rId56"/>
    <p:sldId id="296" r:id="rId57"/>
    <p:sldId id="297" r:id="rId58"/>
    <p:sldId id="298" r:id="rId59"/>
    <p:sldId id="299" r:id="rId60"/>
    <p:sldId id="300" r:id="rId61"/>
    <p:sldId id="301" r:id="rId62"/>
    <p:sldId id="302" r:id="rId63"/>
    <p:sldId id="303" r:id="rId64"/>
    <p:sldId id="304" r:id="rId65"/>
    <p:sldId id="305" r:id="rId66"/>
    <p:sldId id="306" r:id="rId67"/>
    <p:sldId id="307" r:id="rId68"/>
    <p:sldId id="308" r:id="rId69"/>
    <p:sldId id="309" r:id="rId70"/>
    <p:sldId id="310" r:id="rId71"/>
    <p:sldId id="311" r:id="rId72"/>
    <p:sldId id="312" r:id="rId73"/>
    <p:sldId id="313" r:id="rId74"/>
    <p:sldId id="314" r:id="rId75"/>
    <p:sldId id="315" r:id="rId76"/>
    <p:sldId id="316" r:id="rId77"/>
    <p:sldId id="317" r:id="rId78"/>
    <p:sldId id="318" r:id="rId79"/>
    <p:sldId id="319" r:id="rId80"/>
    <p:sldId id="320" r:id="rId81"/>
    <p:sldId id="321" r:id="rId82"/>
    <p:sldId id="322" r:id="rId83"/>
    <p:sldId id="323" r:id="rId84"/>
    <p:sldId id="324" r:id="rId85"/>
    <p:sldId id="325" r:id="rId86"/>
    <p:sldId id="326" r:id="rId87"/>
    <p:sldId id="327" r:id="rId88"/>
    <p:sldId id="336" r:id="rId89"/>
    <p:sldId id="337" r:id="rId90"/>
    <p:sldId id="338" r:id="rId91"/>
    <p:sldId id="339" r:id="rId92"/>
    <p:sldId id="340" r:id="rId93"/>
    <p:sldId id="341" r:id="rId94"/>
    <p:sldId id="342" r:id="rId95"/>
    <p:sldId id="343" r:id="rId96"/>
    <p:sldId id="344" r:id="rId97"/>
    <p:sldId id="345" r:id="rId98"/>
    <p:sldId id="346" r:id="rId99"/>
    <p:sldId id="347" r:id="rId100"/>
    <p:sldId id="357" r:id="rId101"/>
    <p:sldId id="358" r:id="rId102"/>
    <p:sldId id="359" r:id="rId103"/>
    <p:sldId id="360" r:id="rId104"/>
    <p:sldId id="361" r:id="rId105"/>
    <p:sldId id="362" r:id="rId106"/>
    <p:sldId id="363" r:id="rId107"/>
    <p:sldId id="364" r:id="rId108"/>
    <p:sldId id="368" r:id="rId109"/>
    <p:sldId id="369" r:id="rId110"/>
    <p:sldId id="370" r:id="rId111"/>
    <p:sldId id="371" r:id="rId112"/>
    <p:sldId id="372" r:id="rId113"/>
    <p:sldId id="373" r:id="rId114"/>
    <p:sldId id="374" r:id="rId115"/>
    <p:sldId id="375" r:id="rId116"/>
    <p:sldId id="376" r:id="rId117"/>
    <p:sldId id="377" r:id="rId118"/>
    <p:sldId id="378" r:id="rId119"/>
    <p:sldId id="379" r:id="rId120"/>
    <p:sldId id="380" r:id="rId121"/>
    <p:sldId id="381" r:id="rId122"/>
    <p:sldId id="382" r:id="rId123"/>
    <p:sldId id="383" r:id="rId124"/>
    <p:sldId id="384" r:id="rId125"/>
    <p:sldId id="385" r:id="rId126"/>
    <p:sldId id="386" r:id="rId127"/>
    <p:sldId id="387" r:id="rId128"/>
    <p:sldId id="388" r:id="rId129"/>
    <p:sldId id="390" r:id="rId130"/>
    <p:sldId id="391" r:id="rId131"/>
    <p:sldId id="392" r:id="rId132"/>
    <p:sldId id="393" r:id="rId133"/>
    <p:sldId id="394" r:id="rId134"/>
    <p:sldId id="395" r:id="rId135"/>
    <p:sldId id="396" r:id="rId136"/>
    <p:sldId id="397" r:id="rId137"/>
    <p:sldId id="398" r:id="rId138"/>
    <p:sldId id="399" r:id="rId139"/>
    <p:sldId id="400" r:id="rId140"/>
    <p:sldId id="401" r:id="rId141"/>
    <p:sldId id="402" r:id="rId142"/>
    <p:sldId id="403" r:id="rId143"/>
    <p:sldId id="404" r:id="rId144"/>
    <p:sldId id="405" r:id="rId145"/>
    <p:sldId id="406" r:id="rId146"/>
    <p:sldId id="407" r:id="rId147"/>
    <p:sldId id="408" r:id="rId1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BMS" id="{D6CA0401-E6B2-48FF-8469-2E564E48C5CD}">
          <p14:sldIdLst>
            <p14:sldId id="256"/>
            <p14:sldId id="264"/>
            <p14:sldId id="270"/>
            <p14:sldId id="265"/>
          </p14:sldIdLst>
        </p14:section>
        <p14:section name="SQL COMMANDS" id="{C28307F7-3061-47D7-B0F4-C6000AAA9483}">
          <p14:sldIdLst>
            <p14:sldId id="266"/>
            <p14:sldId id="267"/>
            <p14:sldId id="268"/>
            <p14:sldId id="271"/>
          </p14:sldIdLst>
        </p14:section>
        <p14:section name="ORACLE DBMS" id="{8F514258-AE67-48B3-950E-B3CFBE03F0B1}">
          <p14:sldIdLst>
            <p14:sldId id="263"/>
            <p14:sldId id="258"/>
            <p14:sldId id="259"/>
            <p14:sldId id="260"/>
            <p14:sldId id="261"/>
            <p14:sldId id="262"/>
          </p14:sldIdLst>
        </p14:section>
        <p14:section name="datatypes" id="{228920A6-9B3C-4FF2-AB95-54BA5F367717}">
          <p14:sldIdLst>
            <p14:sldId id="348"/>
            <p14:sldId id="349"/>
            <p14:sldId id="350"/>
            <p14:sldId id="351"/>
            <p14:sldId id="352"/>
          </p14:sldIdLst>
        </p14:section>
        <p14:section name="datamodels" id="{B92C7B45-A4AC-419F-8FEA-5F6EE25729CE}">
          <p14:sldIdLst>
            <p14:sldId id="353"/>
            <p14:sldId id="354"/>
            <p14:sldId id="355"/>
            <p14:sldId id="356"/>
          </p14:sldIdLst>
        </p14:section>
        <p14:section name="OPERATORS" id="{6B5298C6-ACF2-4BC5-91FF-7AC7335A3AA9}">
          <p14:sldIdLst>
            <p14:sldId id="328"/>
            <p14:sldId id="329"/>
            <p14:sldId id="331"/>
            <p14:sldId id="332"/>
            <p14:sldId id="333"/>
            <p14:sldId id="334"/>
            <p14:sldId id="335"/>
            <p14:sldId id="330"/>
            <p14:sldId id="257"/>
            <p14:sldId id="272"/>
            <p14:sldId id="273"/>
            <p14:sldId id="274"/>
            <p14:sldId id="275"/>
          </p14:sldIdLst>
        </p14:section>
        <p14:section name="Untitled Section" id="{9A870F7A-BE2E-46D5-BA52-33CDFCBA5FDC}">
          <p14:sldIdLst/>
        </p14:section>
        <p14:section name="SPECIAL OPERATORS" id="{0904F8A9-5143-4DA6-99F7-7F6017BD3B4F}">
          <p14:sldIdLst>
            <p14:sldId id="276"/>
            <p14:sldId id="277"/>
            <p14:sldId id="278"/>
            <p14:sldId id="281"/>
            <p14:sldId id="282"/>
            <p14:sldId id="283"/>
            <p14:sldId id="284"/>
            <p14:sldId id="285"/>
          </p14:sldIdLst>
        </p14:section>
        <p14:section name="ASSIGNMENT QUESTIONS" id="{C8CC303D-0B29-48A0-9C76-5447A0A85FBE}">
          <p14:sldIdLst>
            <p14:sldId id="286"/>
            <p14:sldId id="287"/>
            <p14:sldId id="288"/>
            <p14:sldId id="289"/>
            <p14:sldId id="290"/>
            <p14:sldId id="291"/>
            <p14:sldId id="292"/>
            <p14:sldId id="293"/>
            <p14:sldId id="269"/>
            <p14:sldId id="294"/>
          </p14:sldIdLst>
        </p14:section>
        <p14:section name="CONSTRAINTS" id="{8163B594-5E5F-4735-8CAA-CC25019656FF}">
          <p14:sldIdLst>
            <p14:sldId id="295"/>
            <p14:sldId id="296"/>
          </p14:sldIdLst>
        </p14:section>
        <p14:section name="DATA DEFINITION LANGUAGE" id="{983730E3-DEA7-40BE-A0FD-93D333FC75B5}">
          <p14:sldIdLst>
            <p14:sldId id="297"/>
            <p14:sldId id="298"/>
            <p14:sldId id="299"/>
            <p14:sldId id="300"/>
            <p14:sldId id="301"/>
            <p14:sldId id="302"/>
            <p14:sldId id="303"/>
          </p14:sldIdLst>
        </p14:section>
        <p14:section name="DATA MANIPULATION LANGUAGE" id="{EA41EA46-1150-4287-8708-F756508AC6E3}">
          <p14:sldIdLst>
            <p14:sldId id="304"/>
            <p14:sldId id="305"/>
            <p14:sldId id="306"/>
            <p14:sldId id="307"/>
            <p14:sldId id="308"/>
            <p14:sldId id="309"/>
            <p14:sldId id="310"/>
          </p14:sldIdLst>
        </p14:section>
        <p14:section name="DATA TRANSATION LANGUAGE" id="{EF6F7AA8-DD19-44D8-84A3-84318B8DE7A4}">
          <p14:sldIdLst>
            <p14:sldId id="311"/>
            <p14:sldId id="312"/>
          </p14:sldIdLst>
        </p14:section>
        <p14:section name="FUNCTIONS" id="{80EBCAE5-3089-4572-B428-75C4044326FD}">
          <p14:sldIdLst>
            <p14:sldId id="313"/>
            <p14:sldId id="314"/>
            <p14:sldId id="315"/>
            <p14:sldId id="316"/>
            <p14:sldId id="317"/>
            <p14:sldId id="318"/>
          </p14:sldIdLst>
        </p14:section>
        <p14:section name="CHAR FUNCTIONS" id="{F1639DF2-6CDC-4B9C-96A7-DD937F71D567}">
          <p14:sldIdLst>
            <p14:sldId id="319"/>
            <p14:sldId id="320"/>
            <p14:sldId id="321"/>
            <p14:sldId id="322"/>
            <p14:sldId id="323"/>
            <p14:sldId id="324"/>
            <p14:sldId id="325"/>
            <p14:sldId id="326"/>
            <p14:sldId id="327"/>
            <p14:sldId id="336"/>
            <p14:sldId id="337"/>
            <p14:sldId id="338"/>
            <p14:sldId id="339"/>
            <p14:sldId id="340"/>
            <p14:sldId id="341"/>
            <p14:sldId id="342"/>
            <p14:sldId id="343"/>
          </p14:sldIdLst>
        </p14:section>
        <p14:section name="multi row functions" id="{69BA8511-2659-43D6-9429-EBB625586AD5}">
          <p14:sldIdLst>
            <p14:sldId id="344"/>
            <p14:sldId id="345"/>
            <p14:sldId id="346"/>
          </p14:sldIdLst>
        </p14:section>
        <p14:section name="sub query" id="{4D521D98-9C0E-4698-B18A-44A7C5151184}">
          <p14:sldIdLst>
            <p14:sldId id="347"/>
            <p14:sldId id="357"/>
            <p14:sldId id="358"/>
            <p14:sldId id="359"/>
            <p14:sldId id="360"/>
            <p14:sldId id="361"/>
            <p14:sldId id="362"/>
            <p14:sldId id="363"/>
            <p14:sldId id="364"/>
            <p14:sldId id="368"/>
            <p14:sldId id="369"/>
            <p14:sldId id="370"/>
            <p14:sldId id="371"/>
            <p14:sldId id="372"/>
            <p14:sldId id="373"/>
            <p14:sldId id="374"/>
            <p14:sldId id="375"/>
            <p14:sldId id="376"/>
          </p14:sldIdLst>
        </p14:section>
        <p14:section name="joins" id="{A5B14D43-66B8-4B9F-AC44-C2138B343BF4}">
          <p14:sldIdLst>
            <p14:sldId id="377"/>
            <p14:sldId id="378"/>
            <p14:sldId id="379"/>
            <p14:sldId id="380"/>
            <p14:sldId id="381"/>
            <p14:sldId id="382"/>
            <p14:sldId id="383"/>
            <p14:sldId id="384"/>
            <p14:sldId id="385"/>
            <p14:sldId id="386"/>
            <p14:sldId id="387"/>
            <p14:sldId id="388"/>
            <p14:sldId id="390"/>
            <p14:sldId id="391"/>
            <p14:sldId id="392"/>
            <p14:sldId id="393"/>
            <p14:sldId id="394"/>
            <p14:sldId id="395"/>
            <p14:sldId id="396"/>
            <p14:sldId id="397"/>
            <p14:sldId id="398"/>
            <p14:sldId id="399"/>
            <p14:sldId id="400"/>
            <p14:sldId id="401"/>
            <p14:sldId id="402"/>
            <p14:sldId id="403"/>
            <p14:sldId id="404"/>
            <p14:sldId id="405"/>
            <p14:sldId id="406"/>
            <p14:sldId id="407"/>
            <p14:sldId id="40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82ECA7-E9D5-4A6D-8DDF-135B36DFAF8F}" v="88" dt="2024-08-01T03:36:22.2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notesMaster" Target="notesMasters/notesMaster1.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presProps" Target="presProps.xml"/><Relationship Id="rId155" Type="http://schemas.microsoft.com/office/2015/10/relationships/revisionInfo" Target="revisionInfo.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microsoft.com/office/2016/11/relationships/changesInfo" Target="changesInfos/changesInfo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matigunta venkat nivas" userId="6b4e87f6fc96205d" providerId="LiveId" clId="{BF82ECA7-E9D5-4A6D-8DDF-135B36DFAF8F}"/>
    <pc:docChg chg="undo custSel addSld delSld modSld addSection delSection modSection">
      <pc:chgData name="komatigunta venkat nivas" userId="6b4e87f6fc96205d" providerId="LiveId" clId="{BF82ECA7-E9D5-4A6D-8DDF-135B36DFAF8F}" dt="2024-08-01T04:21:28.648" v="50632" actId="20577"/>
      <pc:docMkLst>
        <pc:docMk/>
      </pc:docMkLst>
      <pc:sldChg chg="modSp mod">
        <pc:chgData name="komatigunta venkat nivas" userId="6b4e87f6fc96205d" providerId="LiveId" clId="{BF82ECA7-E9D5-4A6D-8DDF-135B36DFAF8F}" dt="2024-07-11T03:46:04.937" v="2545" actId="20577"/>
        <pc:sldMkLst>
          <pc:docMk/>
          <pc:sldMk cId="2150298455" sldId="256"/>
        </pc:sldMkLst>
        <pc:spChg chg="mod">
          <ac:chgData name="komatigunta venkat nivas" userId="6b4e87f6fc96205d" providerId="LiveId" clId="{BF82ECA7-E9D5-4A6D-8DDF-135B36DFAF8F}" dt="2024-07-11T03:46:04.937" v="2545" actId="20577"/>
          <ac:spMkLst>
            <pc:docMk/>
            <pc:sldMk cId="2150298455" sldId="256"/>
            <ac:spMk id="3" creationId="{0652A14B-6639-C847-4037-9A57512935E9}"/>
          </ac:spMkLst>
        </pc:spChg>
      </pc:sldChg>
      <pc:sldChg chg="add">
        <pc:chgData name="komatigunta venkat nivas" userId="6b4e87f6fc96205d" providerId="LiveId" clId="{BF82ECA7-E9D5-4A6D-8DDF-135B36DFAF8F}" dt="2024-07-11T01:50:25.336" v="10"/>
        <pc:sldMkLst>
          <pc:docMk/>
          <pc:sldMk cId="3079794377" sldId="257"/>
        </pc:sldMkLst>
      </pc:sldChg>
      <pc:sldChg chg="add">
        <pc:chgData name="komatigunta venkat nivas" userId="6b4e87f6fc96205d" providerId="LiveId" clId="{BF82ECA7-E9D5-4A6D-8DDF-135B36DFAF8F}" dt="2024-07-11T01:45:03.156" v="5"/>
        <pc:sldMkLst>
          <pc:docMk/>
          <pc:sldMk cId="3935909572" sldId="258"/>
        </pc:sldMkLst>
      </pc:sldChg>
      <pc:sldChg chg="add">
        <pc:chgData name="komatigunta venkat nivas" userId="6b4e87f6fc96205d" providerId="LiveId" clId="{BF82ECA7-E9D5-4A6D-8DDF-135B36DFAF8F}" dt="2024-07-11T01:45:05.272" v="6"/>
        <pc:sldMkLst>
          <pc:docMk/>
          <pc:sldMk cId="3823733364" sldId="259"/>
        </pc:sldMkLst>
      </pc:sldChg>
      <pc:sldChg chg="add">
        <pc:chgData name="komatigunta venkat nivas" userId="6b4e87f6fc96205d" providerId="LiveId" clId="{BF82ECA7-E9D5-4A6D-8DDF-135B36DFAF8F}" dt="2024-07-11T01:45:07.204" v="7"/>
        <pc:sldMkLst>
          <pc:docMk/>
          <pc:sldMk cId="3676190588" sldId="260"/>
        </pc:sldMkLst>
      </pc:sldChg>
      <pc:sldChg chg="add">
        <pc:chgData name="komatigunta venkat nivas" userId="6b4e87f6fc96205d" providerId="LiveId" clId="{BF82ECA7-E9D5-4A6D-8DDF-135B36DFAF8F}" dt="2024-07-11T01:45:08.852" v="8"/>
        <pc:sldMkLst>
          <pc:docMk/>
          <pc:sldMk cId="1859684835" sldId="261"/>
        </pc:sldMkLst>
      </pc:sldChg>
      <pc:sldChg chg="modSp add del mod">
        <pc:chgData name="komatigunta venkat nivas" userId="6b4e87f6fc96205d" providerId="LiveId" clId="{BF82ECA7-E9D5-4A6D-8DDF-135B36DFAF8F}" dt="2024-07-14T12:41:17.671" v="6971" actId="207"/>
        <pc:sldMkLst>
          <pc:docMk/>
          <pc:sldMk cId="3302278611" sldId="262"/>
        </pc:sldMkLst>
        <pc:spChg chg="mod">
          <ac:chgData name="komatigunta venkat nivas" userId="6b4e87f6fc96205d" providerId="LiveId" clId="{BF82ECA7-E9D5-4A6D-8DDF-135B36DFAF8F}" dt="2024-07-14T12:41:17.671" v="6971" actId="207"/>
          <ac:spMkLst>
            <pc:docMk/>
            <pc:sldMk cId="3302278611" sldId="262"/>
            <ac:spMk id="3" creationId="{1BC6F1EE-7FE8-D722-9038-D95CD6EA5D9A}"/>
          </ac:spMkLst>
        </pc:spChg>
      </pc:sldChg>
      <pc:sldChg chg="add">
        <pc:chgData name="komatigunta venkat nivas" userId="6b4e87f6fc96205d" providerId="LiveId" clId="{BF82ECA7-E9D5-4A6D-8DDF-135B36DFAF8F}" dt="2024-07-11T01:45:00.399" v="4"/>
        <pc:sldMkLst>
          <pc:docMk/>
          <pc:sldMk cId="2923962130" sldId="263"/>
        </pc:sldMkLst>
      </pc:sldChg>
      <pc:sldChg chg="modSp mod">
        <pc:chgData name="komatigunta venkat nivas" userId="6b4e87f6fc96205d" providerId="LiveId" clId="{BF82ECA7-E9D5-4A6D-8DDF-135B36DFAF8F}" dt="2024-07-14T12:25:04.355" v="6788" actId="115"/>
        <pc:sldMkLst>
          <pc:docMk/>
          <pc:sldMk cId="982528758" sldId="264"/>
        </pc:sldMkLst>
        <pc:spChg chg="mod">
          <ac:chgData name="komatigunta venkat nivas" userId="6b4e87f6fc96205d" providerId="LiveId" clId="{BF82ECA7-E9D5-4A6D-8DDF-135B36DFAF8F}" dt="2024-07-14T12:25:04.355" v="6788" actId="115"/>
          <ac:spMkLst>
            <pc:docMk/>
            <pc:sldMk cId="982528758" sldId="264"/>
            <ac:spMk id="3" creationId="{3385AF31-E0A5-D427-0C50-7A571C953466}"/>
          </ac:spMkLst>
        </pc:spChg>
      </pc:sldChg>
      <pc:sldChg chg="modSp mod">
        <pc:chgData name="komatigunta venkat nivas" userId="6b4e87f6fc96205d" providerId="LiveId" clId="{BF82ECA7-E9D5-4A6D-8DDF-135B36DFAF8F}" dt="2024-07-14T12:27:53.916" v="6830" actId="113"/>
        <pc:sldMkLst>
          <pc:docMk/>
          <pc:sldMk cId="468404088" sldId="266"/>
        </pc:sldMkLst>
        <pc:spChg chg="mod">
          <ac:chgData name="komatigunta venkat nivas" userId="6b4e87f6fc96205d" providerId="LiveId" clId="{BF82ECA7-E9D5-4A6D-8DDF-135B36DFAF8F}" dt="2024-07-14T12:27:53.916" v="6830" actId="113"/>
          <ac:spMkLst>
            <pc:docMk/>
            <pc:sldMk cId="468404088" sldId="266"/>
            <ac:spMk id="3" creationId="{BCB68064-7B7D-6061-BB3B-AEC52D3B2A65}"/>
          </ac:spMkLst>
        </pc:spChg>
      </pc:sldChg>
      <pc:sldChg chg="modSp mod">
        <pc:chgData name="komatigunta venkat nivas" userId="6b4e87f6fc96205d" providerId="LiveId" clId="{BF82ECA7-E9D5-4A6D-8DDF-135B36DFAF8F}" dt="2024-07-29T01:42:56.050" v="42849" actId="20577"/>
        <pc:sldMkLst>
          <pc:docMk/>
          <pc:sldMk cId="2372704436" sldId="267"/>
        </pc:sldMkLst>
        <pc:spChg chg="mod">
          <ac:chgData name="komatigunta venkat nivas" userId="6b4e87f6fc96205d" providerId="LiveId" clId="{BF82ECA7-E9D5-4A6D-8DDF-135B36DFAF8F}" dt="2024-07-29T01:42:56.050" v="42849" actId="20577"/>
          <ac:spMkLst>
            <pc:docMk/>
            <pc:sldMk cId="2372704436" sldId="267"/>
            <ac:spMk id="3" creationId="{634E76C2-DD72-3A6B-2D1A-BBC8D0BAB95D}"/>
          </ac:spMkLst>
        </pc:spChg>
      </pc:sldChg>
      <pc:sldChg chg="modSp mod">
        <pc:chgData name="komatigunta venkat nivas" userId="6b4e87f6fc96205d" providerId="LiveId" clId="{BF82ECA7-E9D5-4A6D-8DDF-135B36DFAF8F}" dt="2024-07-14T12:29:53.979" v="6839" actId="113"/>
        <pc:sldMkLst>
          <pc:docMk/>
          <pc:sldMk cId="1721096225" sldId="268"/>
        </pc:sldMkLst>
        <pc:spChg chg="mod">
          <ac:chgData name="komatigunta venkat nivas" userId="6b4e87f6fc96205d" providerId="LiveId" clId="{BF82ECA7-E9D5-4A6D-8DDF-135B36DFAF8F}" dt="2024-07-14T12:29:53.979" v="6839" actId="113"/>
          <ac:spMkLst>
            <pc:docMk/>
            <pc:sldMk cId="1721096225" sldId="268"/>
            <ac:spMk id="3" creationId="{11649600-4869-D9DB-2BC8-45758B386612}"/>
          </ac:spMkLst>
        </pc:spChg>
      </pc:sldChg>
      <pc:sldChg chg="add">
        <pc:chgData name="komatigunta venkat nivas" userId="6b4e87f6fc96205d" providerId="LiveId" clId="{BF82ECA7-E9D5-4A6D-8DDF-135B36DFAF8F}" dt="2024-07-11T01:51:52.979" v="33"/>
        <pc:sldMkLst>
          <pc:docMk/>
          <pc:sldMk cId="4074995945" sldId="269"/>
        </pc:sldMkLst>
      </pc:sldChg>
      <pc:sldChg chg="modSp add mod">
        <pc:chgData name="komatigunta venkat nivas" userId="6b4e87f6fc96205d" providerId="LiveId" clId="{BF82ECA7-E9D5-4A6D-8DDF-135B36DFAF8F}" dt="2024-07-14T12:45:41.319" v="6995" actId="113"/>
        <pc:sldMkLst>
          <pc:docMk/>
          <pc:sldMk cId="1764886197" sldId="272"/>
        </pc:sldMkLst>
        <pc:spChg chg="mod">
          <ac:chgData name="komatigunta venkat nivas" userId="6b4e87f6fc96205d" providerId="LiveId" clId="{BF82ECA7-E9D5-4A6D-8DDF-135B36DFAF8F}" dt="2024-07-14T12:45:41.319" v="6995" actId="113"/>
          <ac:spMkLst>
            <pc:docMk/>
            <pc:sldMk cId="1764886197" sldId="272"/>
            <ac:spMk id="3" creationId="{62C13F38-E898-7DDC-6772-499D5B1DB064}"/>
          </ac:spMkLst>
        </pc:spChg>
      </pc:sldChg>
      <pc:sldChg chg="add">
        <pc:chgData name="komatigunta venkat nivas" userId="6b4e87f6fc96205d" providerId="LiveId" clId="{BF82ECA7-E9D5-4A6D-8DDF-135B36DFAF8F}" dt="2024-07-11T01:50:28.938" v="12"/>
        <pc:sldMkLst>
          <pc:docMk/>
          <pc:sldMk cId="2470517843" sldId="273"/>
        </pc:sldMkLst>
      </pc:sldChg>
      <pc:sldChg chg="modSp add mod">
        <pc:chgData name="komatigunta venkat nivas" userId="6b4e87f6fc96205d" providerId="LiveId" clId="{BF82ECA7-E9D5-4A6D-8DDF-135B36DFAF8F}" dt="2024-07-14T12:46:49.525" v="7000" actId="20577"/>
        <pc:sldMkLst>
          <pc:docMk/>
          <pc:sldMk cId="1291213570" sldId="274"/>
        </pc:sldMkLst>
        <pc:spChg chg="mod">
          <ac:chgData name="komatigunta venkat nivas" userId="6b4e87f6fc96205d" providerId="LiveId" clId="{BF82ECA7-E9D5-4A6D-8DDF-135B36DFAF8F}" dt="2024-07-14T12:46:49.525" v="7000" actId="20577"/>
          <ac:spMkLst>
            <pc:docMk/>
            <pc:sldMk cId="1291213570" sldId="274"/>
            <ac:spMk id="3" creationId="{A94E59B1-DE4C-36FF-F4B6-7339C84F074F}"/>
          </ac:spMkLst>
        </pc:spChg>
      </pc:sldChg>
      <pc:sldChg chg="add">
        <pc:chgData name="komatigunta venkat nivas" userId="6b4e87f6fc96205d" providerId="LiveId" clId="{BF82ECA7-E9D5-4A6D-8DDF-135B36DFAF8F}" dt="2024-07-11T01:50:31.547" v="14"/>
        <pc:sldMkLst>
          <pc:docMk/>
          <pc:sldMk cId="3299050010" sldId="275"/>
        </pc:sldMkLst>
      </pc:sldChg>
      <pc:sldChg chg="modSp add mod">
        <pc:chgData name="komatigunta venkat nivas" userId="6b4e87f6fc96205d" providerId="LiveId" clId="{BF82ECA7-E9D5-4A6D-8DDF-135B36DFAF8F}" dt="2024-07-29T01:50:00.715" v="42856" actId="207"/>
        <pc:sldMkLst>
          <pc:docMk/>
          <pc:sldMk cId="2546339466" sldId="276"/>
        </pc:sldMkLst>
        <pc:spChg chg="mod">
          <ac:chgData name="komatigunta venkat nivas" userId="6b4e87f6fc96205d" providerId="LiveId" clId="{BF82ECA7-E9D5-4A6D-8DDF-135B36DFAF8F}" dt="2024-07-29T01:50:00.715" v="42856" actId="207"/>
          <ac:spMkLst>
            <pc:docMk/>
            <pc:sldMk cId="2546339466" sldId="276"/>
            <ac:spMk id="3" creationId="{7A641C76-8B56-6AC9-2186-D7D665E97EF9}"/>
          </ac:spMkLst>
        </pc:spChg>
      </pc:sldChg>
      <pc:sldChg chg="modSp add mod">
        <pc:chgData name="komatigunta venkat nivas" userId="6b4e87f6fc96205d" providerId="LiveId" clId="{BF82ECA7-E9D5-4A6D-8DDF-135B36DFAF8F}" dt="2024-07-29T01:50:16.664" v="42857" actId="207"/>
        <pc:sldMkLst>
          <pc:docMk/>
          <pc:sldMk cId="4270643711" sldId="277"/>
        </pc:sldMkLst>
        <pc:spChg chg="mod">
          <ac:chgData name="komatigunta venkat nivas" userId="6b4e87f6fc96205d" providerId="LiveId" clId="{BF82ECA7-E9D5-4A6D-8DDF-135B36DFAF8F}" dt="2024-07-29T01:50:16.664" v="42857" actId="207"/>
          <ac:spMkLst>
            <pc:docMk/>
            <pc:sldMk cId="4270643711" sldId="277"/>
            <ac:spMk id="3" creationId="{7B89B3CC-B9D3-9451-B00C-04E729344FE4}"/>
          </ac:spMkLst>
        </pc:spChg>
      </pc:sldChg>
      <pc:sldChg chg="add">
        <pc:chgData name="komatigunta venkat nivas" userId="6b4e87f6fc96205d" providerId="LiveId" clId="{BF82ECA7-E9D5-4A6D-8DDF-135B36DFAF8F}" dt="2024-07-11T01:50:35.103" v="17"/>
        <pc:sldMkLst>
          <pc:docMk/>
          <pc:sldMk cId="1659428076" sldId="278"/>
        </pc:sldMkLst>
      </pc:sldChg>
      <pc:sldChg chg="add del">
        <pc:chgData name="komatigunta venkat nivas" userId="6b4e87f6fc96205d" providerId="LiveId" clId="{BF82ECA7-E9D5-4A6D-8DDF-135B36DFAF8F}" dt="2024-07-11T01:53:54.391" v="36" actId="47"/>
        <pc:sldMkLst>
          <pc:docMk/>
          <pc:sldMk cId="2049999360" sldId="279"/>
        </pc:sldMkLst>
      </pc:sldChg>
      <pc:sldChg chg="add del">
        <pc:chgData name="komatigunta venkat nivas" userId="6b4e87f6fc96205d" providerId="LiveId" clId="{BF82ECA7-E9D5-4A6D-8DDF-135B36DFAF8F}" dt="2024-07-11T01:53:41.314" v="35" actId="47"/>
        <pc:sldMkLst>
          <pc:docMk/>
          <pc:sldMk cId="915457825" sldId="280"/>
        </pc:sldMkLst>
      </pc:sldChg>
      <pc:sldChg chg="add">
        <pc:chgData name="komatigunta venkat nivas" userId="6b4e87f6fc96205d" providerId="LiveId" clId="{BF82ECA7-E9D5-4A6D-8DDF-135B36DFAF8F}" dt="2024-07-11T01:51:00.309" v="20"/>
        <pc:sldMkLst>
          <pc:docMk/>
          <pc:sldMk cId="441966881" sldId="281"/>
        </pc:sldMkLst>
      </pc:sldChg>
      <pc:sldChg chg="add">
        <pc:chgData name="komatigunta venkat nivas" userId="6b4e87f6fc96205d" providerId="LiveId" clId="{BF82ECA7-E9D5-4A6D-8DDF-135B36DFAF8F}" dt="2024-07-11T01:51:02.005" v="21"/>
        <pc:sldMkLst>
          <pc:docMk/>
          <pc:sldMk cId="1114602389" sldId="282"/>
        </pc:sldMkLst>
      </pc:sldChg>
      <pc:sldChg chg="modSp add mod">
        <pc:chgData name="komatigunta venkat nivas" userId="6b4e87f6fc96205d" providerId="LiveId" clId="{BF82ECA7-E9D5-4A6D-8DDF-135B36DFAF8F}" dt="2024-07-29T01:51:26.394" v="42858" actId="20577"/>
        <pc:sldMkLst>
          <pc:docMk/>
          <pc:sldMk cId="3938146909" sldId="283"/>
        </pc:sldMkLst>
        <pc:spChg chg="mod">
          <ac:chgData name="komatigunta venkat nivas" userId="6b4e87f6fc96205d" providerId="LiveId" clId="{BF82ECA7-E9D5-4A6D-8DDF-135B36DFAF8F}" dt="2024-07-29T01:51:26.394" v="42858" actId="20577"/>
          <ac:spMkLst>
            <pc:docMk/>
            <pc:sldMk cId="3938146909" sldId="283"/>
            <ac:spMk id="3" creationId="{90F9D2A5-F8E1-FB93-55BE-B83A6E77077C}"/>
          </ac:spMkLst>
        </pc:spChg>
      </pc:sldChg>
      <pc:sldChg chg="add">
        <pc:chgData name="komatigunta venkat nivas" userId="6b4e87f6fc96205d" providerId="LiveId" clId="{BF82ECA7-E9D5-4A6D-8DDF-135B36DFAF8F}" dt="2024-07-11T01:51:07.076" v="23"/>
        <pc:sldMkLst>
          <pc:docMk/>
          <pc:sldMk cId="3465813482" sldId="284"/>
        </pc:sldMkLst>
      </pc:sldChg>
      <pc:sldChg chg="add">
        <pc:chgData name="komatigunta venkat nivas" userId="6b4e87f6fc96205d" providerId="LiveId" clId="{BF82ECA7-E9D5-4A6D-8DDF-135B36DFAF8F}" dt="2024-07-11T01:51:12.263" v="24"/>
        <pc:sldMkLst>
          <pc:docMk/>
          <pc:sldMk cId="899101630" sldId="285"/>
        </pc:sldMkLst>
      </pc:sldChg>
      <pc:sldChg chg="add">
        <pc:chgData name="komatigunta venkat nivas" userId="6b4e87f6fc96205d" providerId="LiveId" clId="{BF82ECA7-E9D5-4A6D-8DDF-135B36DFAF8F}" dt="2024-07-11T01:51:14.901" v="25"/>
        <pc:sldMkLst>
          <pc:docMk/>
          <pc:sldMk cId="751178006" sldId="286"/>
        </pc:sldMkLst>
      </pc:sldChg>
      <pc:sldChg chg="add">
        <pc:chgData name="komatigunta venkat nivas" userId="6b4e87f6fc96205d" providerId="LiveId" clId="{BF82ECA7-E9D5-4A6D-8DDF-135B36DFAF8F}" dt="2024-07-11T01:51:24.684" v="26"/>
        <pc:sldMkLst>
          <pc:docMk/>
          <pc:sldMk cId="485678216" sldId="287"/>
        </pc:sldMkLst>
      </pc:sldChg>
      <pc:sldChg chg="add">
        <pc:chgData name="komatigunta venkat nivas" userId="6b4e87f6fc96205d" providerId="LiveId" clId="{BF82ECA7-E9D5-4A6D-8DDF-135B36DFAF8F}" dt="2024-07-11T01:51:46.283" v="27"/>
        <pc:sldMkLst>
          <pc:docMk/>
          <pc:sldMk cId="2759930564" sldId="288"/>
        </pc:sldMkLst>
      </pc:sldChg>
      <pc:sldChg chg="add">
        <pc:chgData name="komatigunta venkat nivas" userId="6b4e87f6fc96205d" providerId="LiveId" clId="{BF82ECA7-E9D5-4A6D-8DDF-135B36DFAF8F}" dt="2024-07-11T01:51:47.369" v="28"/>
        <pc:sldMkLst>
          <pc:docMk/>
          <pc:sldMk cId="2305606776" sldId="289"/>
        </pc:sldMkLst>
      </pc:sldChg>
      <pc:sldChg chg="add">
        <pc:chgData name="komatigunta venkat nivas" userId="6b4e87f6fc96205d" providerId="LiveId" clId="{BF82ECA7-E9D5-4A6D-8DDF-135B36DFAF8F}" dt="2024-07-11T01:51:48.436" v="29"/>
        <pc:sldMkLst>
          <pc:docMk/>
          <pc:sldMk cId="3345263790" sldId="290"/>
        </pc:sldMkLst>
      </pc:sldChg>
      <pc:sldChg chg="add">
        <pc:chgData name="komatigunta venkat nivas" userId="6b4e87f6fc96205d" providerId="LiveId" clId="{BF82ECA7-E9D5-4A6D-8DDF-135B36DFAF8F}" dt="2024-07-11T01:51:49.594" v="30"/>
        <pc:sldMkLst>
          <pc:docMk/>
          <pc:sldMk cId="2005798723" sldId="291"/>
        </pc:sldMkLst>
      </pc:sldChg>
      <pc:sldChg chg="add">
        <pc:chgData name="komatigunta venkat nivas" userId="6b4e87f6fc96205d" providerId="LiveId" clId="{BF82ECA7-E9D5-4A6D-8DDF-135B36DFAF8F}" dt="2024-07-11T01:51:50.883" v="31"/>
        <pc:sldMkLst>
          <pc:docMk/>
          <pc:sldMk cId="3930872033" sldId="292"/>
        </pc:sldMkLst>
      </pc:sldChg>
      <pc:sldChg chg="add">
        <pc:chgData name="komatigunta venkat nivas" userId="6b4e87f6fc96205d" providerId="LiveId" clId="{BF82ECA7-E9D5-4A6D-8DDF-135B36DFAF8F}" dt="2024-07-11T01:51:51.947" v="32"/>
        <pc:sldMkLst>
          <pc:docMk/>
          <pc:sldMk cId="2232265306" sldId="293"/>
        </pc:sldMkLst>
      </pc:sldChg>
      <pc:sldChg chg="add">
        <pc:chgData name="komatigunta venkat nivas" userId="6b4e87f6fc96205d" providerId="LiveId" clId="{BF82ECA7-E9D5-4A6D-8DDF-135B36DFAF8F}" dt="2024-07-11T01:51:54.140" v="34"/>
        <pc:sldMkLst>
          <pc:docMk/>
          <pc:sldMk cId="4284997965" sldId="294"/>
        </pc:sldMkLst>
      </pc:sldChg>
      <pc:sldChg chg="modSp add mod">
        <pc:chgData name="komatigunta venkat nivas" userId="6b4e87f6fc96205d" providerId="LiveId" clId="{BF82ECA7-E9D5-4A6D-8DDF-135B36DFAF8F}" dt="2024-07-29T01:52:56.123" v="42863" actId="20577"/>
        <pc:sldMkLst>
          <pc:docMk/>
          <pc:sldMk cId="2179959950" sldId="295"/>
        </pc:sldMkLst>
        <pc:spChg chg="mod">
          <ac:chgData name="komatigunta venkat nivas" userId="6b4e87f6fc96205d" providerId="LiveId" clId="{BF82ECA7-E9D5-4A6D-8DDF-135B36DFAF8F}" dt="2024-07-29T01:52:56.123" v="42863" actId="20577"/>
          <ac:spMkLst>
            <pc:docMk/>
            <pc:sldMk cId="2179959950" sldId="295"/>
            <ac:spMk id="3" creationId="{2A5D62CA-60E7-5AD1-699A-D78065DC7D95}"/>
          </ac:spMkLst>
        </pc:spChg>
      </pc:sldChg>
      <pc:sldChg chg="add">
        <pc:chgData name="komatigunta venkat nivas" userId="6b4e87f6fc96205d" providerId="LiveId" clId="{BF82ECA7-E9D5-4A6D-8DDF-135B36DFAF8F}" dt="2024-07-11T02:54:24.989" v="38"/>
        <pc:sldMkLst>
          <pc:docMk/>
          <pc:sldMk cId="3005629629" sldId="296"/>
        </pc:sldMkLst>
      </pc:sldChg>
      <pc:sldChg chg="add">
        <pc:chgData name="komatigunta venkat nivas" userId="6b4e87f6fc96205d" providerId="LiveId" clId="{BF82ECA7-E9D5-4A6D-8DDF-135B36DFAF8F}" dt="2024-07-11T02:54:25.027" v="39"/>
        <pc:sldMkLst>
          <pc:docMk/>
          <pc:sldMk cId="3857950908" sldId="297"/>
        </pc:sldMkLst>
      </pc:sldChg>
      <pc:sldChg chg="add">
        <pc:chgData name="komatigunta venkat nivas" userId="6b4e87f6fc96205d" providerId="LiveId" clId="{BF82ECA7-E9D5-4A6D-8DDF-135B36DFAF8F}" dt="2024-07-11T02:54:25.070" v="40"/>
        <pc:sldMkLst>
          <pc:docMk/>
          <pc:sldMk cId="2021955030" sldId="298"/>
        </pc:sldMkLst>
      </pc:sldChg>
      <pc:sldChg chg="add">
        <pc:chgData name="komatigunta venkat nivas" userId="6b4e87f6fc96205d" providerId="LiveId" clId="{BF82ECA7-E9D5-4A6D-8DDF-135B36DFAF8F}" dt="2024-07-11T02:54:25.114" v="41"/>
        <pc:sldMkLst>
          <pc:docMk/>
          <pc:sldMk cId="72599838" sldId="299"/>
        </pc:sldMkLst>
      </pc:sldChg>
      <pc:sldChg chg="add">
        <pc:chgData name="komatigunta venkat nivas" userId="6b4e87f6fc96205d" providerId="LiveId" clId="{BF82ECA7-E9D5-4A6D-8DDF-135B36DFAF8F}" dt="2024-07-11T02:54:25.152" v="42"/>
        <pc:sldMkLst>
          <pc:docMk/>
          <pc:sldMk cId="3778698501" sldId="300"/>
        </pc:sldMkLst>
      </pc:sldChg>
      <pc:sldChg chg="modSp add mod">
        <pc:chgData name="komatigunta venkat nivas" userId="6b4e87f6fc96205d" providerId="LiveId" clId="{BF82ECA7-E9D5-4A6D-8DDF-135B36DFAF8F}" dt="2024-07-29T01:57:41.599" v="42867" actId="113"/>
        <pc:sldMkLst>
          <pc:docMk/>
          <pc:sldMk cId="2895337784" sldId="301"/>
        </pc:sldMkLst>
        <pc:spChg chg="mod">
          <ac:chgData name="komatigunta venkat nivas" userId="6b4e87f6fc96205d" providerId="LiveId" clId="{BF82ECA7-E9D5-4A6D-8DDF-135B36DFAF8F}" dt="2024-07-29T01:57:41.599" v="42867" actId="113"/>
          <ac:spMkLst>
            <pc:docMk/>
            <pc:sldMk cId="2895337784" sldId="301"/>
            <ac:spMk id="3" creationId="{07A7118B-665B-1E9D-3CDA-4CEB9C8356C3}"/>
          </ac:spMkLst>
        </pc:spChg>
      </pc:sldChg>
      <pc:sldChg chg="add">
        <pc:chgData name="komatigunta venkat nivas" userId="6b4e87f6fc96205d" providerId="LiveId" clId="{BF82ECA7-E9D5-4A6D-8DDF-135B36DFAF8F}" dt="2024-07-11T02:54:25.236" v="44"/>
        <pc:sldMkLst>
          <pc:docMk/>
          <pc:sldMk cId="699443120" sldId="302"/>
        </pc:sldMkLst>
      </pc:sldChg>
      <pc:sldChg chg="add">
        <pc:chgData name="komatigunta venkat nivas" userId="6b4e87f6fc96205d" providerId="LiveId" clId="{BF82ECA7-E9D5-4A6D-8DDF-135B36DFAF8F}" dt="2024-07-11T02:54:25.273" v="45"/>
        <pc:sldMkLst>
          <pc:docMk/>
          <pc:sldMk cId="800321114" sldId="303"/>
        </pc:sldMkLst>
      </pc:sldChg>
      <pc:sldChg chg="modSp add mod">
        <pc:chgData name="komatigunta venkat nivas" userId="6b4e87f6fc96205d" providerId="LiveId" clId="{BF82ECA7-E9D5-4A6D-8DDF-135B36DFAF8F}" dt="2024-07-21T06:05:25.187" v="20382" actId="20577"/>
        <pc:sldMkLst>
          <pc:docMk/>
          <pc:sldMk cId="2111893763" sldId="304"/>
        </pc:sldMkLst>
        <pc:spChg chg="mod">
          <ac:chgData name="komatigunta venkat nivas" userId="6b4e87f6fc96205d" providerId="LiveId" clId="{BF82ECA7-E9D5-4A6D-8DDF-135B36DFAF8F}" dt="2024-07-21T06:05:25.187" v="20382" actId="20577"/>
          <ac:spMkLst>
            <pc:docMk/>
            <pc:sldMk cId="2111893763" sldId="304"/>
            <ac:spMk id="3" creationId="{49088290-F862-82F7-B415-D36432BA5F33}"/>
          </ac:spMkLst>
        </pc:spChg>
      </pc:sldChg>
      <pc:sldChg chg="modSp add mod">
        <pc:chgData name="komatigunta venkat nivas" userId="6b4e87f6fc96205d" providerId="LiveId" clId="{BF82ECA7-E9D5-4A6D-8DDF-135B36DFAF8F}" dt="2024-07-29T01:59:54.073" v="42871" actId="113"/>
        <pc:sldMkLst>
          <pc:docMk/>
          <pc:sldMk cId="3580102202" sldId="305"/>
        </pc:sldMkLst>
        <pc:spChg chg="mod">
          <ac:chgData name="komatigunta venkat nivas" userId="6b4e87f6fc96205d" providerId="LiveId" clId="{BF82ECA7-E9D5-4A6D-8DDF-135B36DFAF8F}" dt="2024-07-29T01:59:54.073" v="42871" actId="113"/>
          <ac:spMkLst>
            <pc:docMk/>
            <pc:sldMk cId="3580102202" sldId="305"/>
            <ac:spMk id="3" creationId="{CB60F195-2B92-6B07-8B17-628DF5DABD68}"/>
          </ac:spMkLst>
        </pc:spChg>
      </pc:sldChg>
      <pc:sldChg chg="add">
        <pc:chgData name="komatigunta venkat nivas" userId="6b4e87f6fc96205d" providerId="LiveId" clId="{BF82ECA7-E9D5-4A6D-8DDF-135B36DFAF8F}" dt="2024-07-11T02:54:25.409" v="48"/>
        <pc:sldMkLst>
          <pc:docMk/>
          <pc:sldMk cId="530573478" sldId="306"/>
        </pc:sldMkLst>
      </pc:sldChg>
      <pc:sldChg chg="add">
        <pc:chgData name="komatigunta venkat nivas" userId="6b4e87f6fc96205d" providerId="LiveId" clId="{BF82ECA7-E9D5-4A6D-8DDF-135B36DFAF8F}" dt="2024-07-11T02:54:25.448" v="49"/>
        <pc:sldMkLst>
          <pc:docMk/>
          <pc:sldMk cId="3365802417" sldId="307"/>
        </pc:sldMkLst>
      </pc:sldChg>
      <pc:sldChg chg="modSp add mod">
        <pc:chgData name="komatigunta venkat nivas" userId="6b4e87f6fc96205d" providerId="LiveId" clId="{BF82ECA7-E9D5-4A6D-8DDF-135B36DFAF8F}" dt="2024-07-14T12:05:04.569" v="6760" actId="27636"/>
        <pc:sldMkLst>
          <pc:docMk/>
          <pc:sldMk cId="2570091085" sldId="308"/>
        </pc:sldMkLst>
        <pc:spChg chg="mod">
          <ac:chgData name="komatigunta venkat nivas" userId="6b4e87f6fc96205d" providerId="LiveId" clId="{BF82ECA7-E9D5-4A6D-8DDF-135B36DFAF8F}" dt="2024-07-14T12:05:04.569" v="6760" actId="27636"/>
          <ac:spMkLst>
            <pc:docMk/>
            <pc:sldMk cId="2570091085" sldId="308"/>
            <ac:spMk id="3" creationId="{4A6F93ED-93D1-8697-C9A4-625758920A6D}"/>
          </ac:spMkLst>
        </pc:spChg>
      </pc:sldChg>
      <pc:sldChg chg="modSp add mod">
        <pc:chgData name="komatigunta venkat nivas" userId="6b4e87f6fc96205d" providerId="LiveId" clId="{BF82ECA7-E9D5-4A6D-8DDF-135B36DFAF8F}" dt="2024-07-14T13:00:32.107" v="7023" actId="20577"/>
        <pc:sldMkLst>
          <pc:docMk/>
          <pc:sldMk cId="4282251141" sldId="309"/>
        </pc:sldMkLst>
        <pc:spChg chg="mod">
          <ac:chgData name="komatigunta venkat nivas" userId="6b4e87f6fc96205d" providerId="LiveId" clId="{BF82ECA7-E9D5-4A6D-8DDF-135B36DFAF8F}" dt="2024-07-14T13:00:32.107" v="7023" actId="20577"/>
          <ac:spMkLst>
            <pc:docMk/>
            <pc:sldMk cId="4282251141" sldId="309"/>
            <ac:spMk id="3" creationId="{5233FA41-11F7-14BB-FB99-565D47CC05F9}"/>
          </ac:spMkLst>
        </pc:spChg>
      </pc:sldChg>
      <pc:sldChg chg="add">
        <pc:chgData name="komatigunta venkat nivas" userId="6b4e87f6fc96205d" providerId="LiveId" clId="{BF82ECA7-E9D5-4A6D-8DDF-135B36DFAF8F}" dt="2024-07-11T02:54:25.568" v="52"/>
        <pc:sldMkLst>
          <pc:docMk/>
          <pc:sldMk cId="1864126266" sldId="310"/>
        </pc:sldMkLst>
      </pc:sldChg>
      <pc:sldChg chg="delSp modSp new mod">
        <pc:chgData name="komatigunta venkat nivas" userId="6b4e87f6fc96205d" providerId="LiveId" clId="{BF82ECA7-E9D5-4A6D-8DDF-135B36DFAF8F}" dt="2024-07-28T14:02:50.462" v="42833" actId="20577"/>
        <pc:sldMkLst>
          <pc:docMk/>
          <pc:sldMk cId="3448534536" sldId="311"/>
        </pc:sldMkLst>
        <pc:spChg chg="del">
          <ac:chgData name="komatigunta venkat nivas" userId="6b4e87f6fc96205d" providerId="LiveId" clId="{BF82ECA7-E9D5-4A6D-8DDF-135B36DFAF8F}" dt="2024-07-11T02:57:58.798" v="60" actId="478"/>
          <ac:spMkLst>
            <pc:docMk/>
            <pc:sldMk cId="3448534536" sldId="311"/>
            <ac:spMk id="2" creationId="{36635BAB-E86A-8253-98DD-E8099B2FC538}"/>
          </ac:spMkLst>
        </pc:spChg>
        <pc:spChg chg="mod">
          <ac:chgData name="komatigunta venkat nivas" userId="6b4e87f6fc96205d" providerId="LiveId" clId="{BF82ECA7-E9D5-4A6D-8DDF-135B36DFAF8F}" dt="2024-07-28T14:02:50.462" v="42833" actId="20577"/>
          <ac:spMkLst>
            <pc:docMk/>
            <pc:sldMk cId="3448534536" sldId="311"/>
            <ac:spMk id="3" creationId="{03020B9A-D9E8-3A32-C7E1-51688F148DBD}"/>
          </ac:spMkLst>
        </pc:spChg>
      </pc:sldChg>
      <pc:sldChg chg="delSp modSp new mod">
        <pc:chgData name="komatigunta venkat nivas" userId="6b4e87f6fc96205d" providerId="LiveId" clId="{BF82ECA7-E9D5-4A6D-8DDF-135B36DFAF8F}" dt="2024-07-11T03:13:59.613" v="1138"/>
        <pc:sldMkLst>
          <pc:docMk/>
          <pc:sldMk cId="3261158323" sldId="312"/>
        </pc:sldMkLst>
        <pc:spChg chg="del">
          <ac:chgData name="komatigunta venkat nivas" userId="6b4e87f6fc96205d" providerId="LiveId" clId="{BF82ECA7-E9D5-4A6D-8DDF-135B36DFAF8F}" dt="2024-07-11T03:08:09.907" v="616" actId="478"/>
          <ac:spMkLst>
            <pc:docMk/>
            <pc:sldMk cId="3261158323" sldId="312"/>
            <ac:spMk id="2" creationId="{1BCC2D8A-CF29-5541-B984-746009FABD95}"/>
          </ac:spMkLst>
        </pc:spChg>
        <pc:spChg chg="mod">
          <ac:chgData name="komatigunta venkat nivas" userId="6b4e87f6fc96205d" providerId="LiveId" clId="{BF82ECA7-E9D5-4A6D-8DDF-135B36DFAF8F}" dt="2024-07-11T03:13:59.613" v="1138"/>
          <ac:spMkLst>
            <pc:docMk/>
            <pc:sldMk cId="3261158323" sldId="312"/>
            <ac:spMk id="3" creationId="{4BCB43DE-4EFD-95D3-3F96-876DD262C7BD}"/>
          </ac:spMkLst>
        </pc:spChg>
      </pc:sldChg>
      <pc:sldChg chg="delSp modSp new mod">
        <pc:chgData name="komatigunta venkat nivas" userId="6b4e87f6fc96205d" providerId="LiveId" clId="{BF82ECA7-E9D5-4A6D-8DDF-135B36DFAF8F}" dt="2024-07-19T04:01:05.718" v="20380" actId="20577"/>
        <pc:sldMkLst>
          <pc:docMk/>
          <pc:sldMk cId="160202825" sldId="313"/>
        </pc:sldMkLst>
        <pc:spChg chg="del">
          <ac:chgData name="komatigunta venkat nivas" userId="6b4e87f6fc96205d" providerId="LiveId" clId="{BF82ECA7-E9D5-4A6D-8DDF-135B36DFAF8F}" dt="2024-07-11T03:14:10.143" v="1139" actId="478"/>
          <ac:spMkLst>
            <pc:docMk/>
            <pc:sldMk cId="160202825" sldId="313"/>
            <ac:spMk id="2" creationId="{2BB5F631-3418-D5D6-C908-5D51B3410221}"/>
          </ac:spMkLst>
        </pc:spChg>
        <pc:spChg chg="mod">
          <ac:chgData name="komatigunta venkat nivas" userId="6b4e87f6fc96205d" providerId="LiveId" clId="{BF82ECA7-E9D5-4A6D-8DDF-135B36DFAF8F}" dt="2024-07-19T04:01:05.718" v="20380" actId="20577"/>
          <ac:spMkLst>
            <pc:docMk/>
            <pc:sldMk cId="160202825" sldId="313"/>
            <ac:spMk id="3" creationId="{9D6A8978-D192-A8A3-EBAA-3A7F7D9033D9}"/>
          </ac:spMkLst>
        </pc:spChg>
      </pc:sldChg>
      <pc:sldChg chg="delSp modSp new mod">
        <pc:chgData name="komatigunta venkat nivas" userId="6b4e87f6fc96205d" providerId="LiveId" clId="{BF82ECA7-E9D5-4A6D-8DDF-135B36DFAF8F}" dt="2024-07-12T03:49:58.577" v="3667" actId="113"/>
        <pc:sldMkLst>
          <pc:docMk/>
          <pc:sldMk cId="1425353606" sldId="314"/>
        </pc:sldMkLst>
        <pc:spChg chg="del">
          <ac:chgData name="komatigunta venkat nivas" userId="6b4e87f6fc96205d" providerId="LiveId" clId="{BF82ECA7-E9D5-4A6D-8DDF-135B36DFAF8F}" dt="2024-07-11T03:29:36.731" v="1691" actId="478"/>
          <ac:spMkLst>
            <pc:docMk/>
            <pc:sldMk cId="1425353606" sldId="314"/>
            <ac:spMk id="2" creationId="{5A0C326F-766A-326F-0686-10083CAAD21D}"/>
          </ac:spMkLst>
        </pc:spChg>
        <pc:spChg chg="mod">
          <ac:chgData name="komatigunta venkat nivas" userId="6b4e87f6fc96205d" providerId="LiveId" clId="{BF82ECA7-E9D5-4A6D-8DDF-135B36DFAF8F}" dt="2024-07-12T03:49:58.577" v="3667" actId="113"/>
          <ac:spMkLst>
            <pc:docMk/>
            <pc:sldMk cId="1425353606" sldId="314"/>
            <ac:spMk id="3" creationId="{575FCF8C-CC66-5FE2-4741-8CD0B3A4A31F}"/>
          </ac:spMkLst>
        </pc:spChg>
      </pc:sldChg>
      <pc:sldChg chg="delSp modSp new mod">
        <pc:chgData name="komatigunta venkat nivas" userId="6b4e87f6fc96205d" providerId="LiveId" clId="{BF82ECA7-E9D5-4A6D-8DDF-135B36DFAF8F}" dt="2024-07-12T03:50:19.766" v="3671" actId="113"/>
        <pc:sldMkLst>
          <pc:docMk/>
          <pc:sldMk cId="4233065498" sldId="315"/>
        </pc:sldMkLst>
        <pc:spChg chg="del">
          <ac:chgData name="komatigunta venkat nivas" userId="6b4e87f6fc96205d" providerId="LiveId" clId="{BF82ECA7-E9D5-4A6D-8DDF-135B36DFAF8F}" dt="2024-07-11T03:34:47.733" v="2115" actId="478"/>
          <ac:spMkLst>
            <pc:docMk/>
            <pc:sldMk cId="4233065498" sldId="315"/>
            <ac:spMk id="2" creationId="{9BF2D118-B2B3-D33B-9F15-60F99DDF8197}"/>
          </ac:spMkLst>
        </pc:spChg>
        <pc:spChg chg="mod">
          <ac:chgData name="komatigunta venkat nivas" userId="6b4e87f6fc96205d" providerId="LiveId" clId="{BF82ECA7-E9D5-4A6D-8DDF-135B36DFAF8F}" dt="2024-07-12T03:50:19.766" v="3671" actId="113"/>
          <ac:spMkLst>
            <pc:docMk/>
            <pc:sldMk cId="4233065498" sldId="315"/>
            <ac:spMk id="3" creationId="{7432FB29-78AB-1605-AB85-8C2F02CE6188}"/>
          </ac:spMkLst>
        </pc:spChg>
      </pc:sldChg>
      <pc:sldChg chg="delSp modSp new mod">
        <pc:chgData name="komatigunta venkat nivas" userId="6b4e87f6fc96205d" providerId="LiveId" clId="{BF82ECA7-E9D5-4A6D-8DDF-135B36DFAF8F}" dt="2024-07-15T13:36:57.386" v="9079" actId="113"/>
        <pc:sldMkLst>
          <pc:docMk/>
          <pc:sldMk cId="658746940" sldId="316"/>
        </pc:sldMkLst>
        <pc:spChg chg="del">
          <ac:chgData name="komatigunta venkat nivas" userId="6b4e87f6fc96205d" providerId="LiveId" clId="{BF82ECA7-E9D5-4A6D-8DDF-135B36DFAF8F}" dt="2024-07-12T02:50:46.763" v="2546" actId="478"/>
          <ac:spMkLst>
            <pc:docMk/>
            <pc:sldMk cId="658746940" sldId="316"/>
            <ac:spMk id="2" creationId="{B72BAFAA-C6AD-73D1-7D22-42800FC60713}"/>
          </ac:spMkLst>
        </pc:spChg>
        <pc:spChg chg="mod">
          <ac:chgData name="komatigunta venkat nivas" userId="6b4e87f6fc96205d" providerId="LiveId" clId="{BF82ECA7-E9D5-4A6D-8DDF-135B36DFAF8F}" dt="2024-07-15T13:36:57.386" v="9079" actId="113"/>
          <ac:spMkLst>
            <pc:docMk/>
            <pc:sldMk cId="658746940" sldId="316"/>
            <ac:spMk id="3" creationId="{03C50854-C1A1-32E2-E975-3AB68B6CD15D}"/>
          </ac:spMkLst>
        </pc:spChg>
      </pc:sldChg>
      <pc:sldChg chg="delSp modSp new mod">
        <pc:chgData name="komatigunta venkat nivas" userId="6b4e87f6fc96205d" providerId="LiveId" clId="{BF82ECA7-E9D5-4A6D-8DDF-135B36DFAF8F}" dt="2024-07-15T13:37:52.626" v="9104" actId="113"/>
        <pc:sldMkLst>
          <pc:docMk/>
          <pc:sldMk cId="3108319753" sldId="317"/>
        </pc:sldMkLst>
        <pc:spChg chg="del">
          <ac:chgData name="komatigunta venkat nivas" userId="6b4e87f6fc96205d" providerId="LiveId" clId="{BF82ECA7-E9D5-4A6D-8DDF-135B36DFAF8F}" dt="2024-07-12T02:51:07.650" v="2550" actId="478"/>
          <ac:spMkLst>
            <pc:docMk/>
            <pc:sldMk cId="3108319753" sldId="317"/>
            <ac:spMk id="2" creationId="{1AB76424-9E1F-8AE5-CEEA-0A3C5F93BA93}"/>
          </ac:spMkLst>
        </pc:spChg>
        <pc:spChg chg="mod">
          <ac:chgData name="komatigunta venkat nivas" userId="6b4e87f6fc96205d" providerId="LiveId" clId="{BF82ECA7-E9D5-4A6D-8DDF-135B36DFAF8F}" dt="2024-07-15T13:37:52.626" v="9104" actId="113"/>
          <ac:spMkLst>
            <pc:docMk/>
            <pc:sldMk cId="3108319753" sldId="317"/>
            <ac:spMk id="3" creationId="{C7132A79-65D0-CC02-AE6B-3E2EF07BB05F}"/>
          </ac:spMkLst>
        </pc:spChg>
      </pc:sldChg>
      <pc:sldChg chg="delSp modSp new mod">
        <pc:chgData name="komatigunta venkat nivas" userId="6b4e87f6fc96205d" providerId="LiveId" clId="{BF82ECA7-E9D5-4A6D-8DDF-135B36DFAF8F}" dt="2024-07-29T02:55:58.032" v="42873" actId="20577"/>
        <pc:sldMkLst>
          <pc:docMk/>
          <pc:sldMk cId="775788714" sldId="318"/>
        </pc:sldMkLst>
        <pc:spChg chg="del">
          <ac:chgData name="komatigunta venkat nivas" userId="6b4e87f6fc96205d" providerId="LiveId" clId="{BF82ECA7-E9D5-4A6D-8DDF-135B36DFAF8F}" dt="2024-07-12T02:51:32.166" v="2559" actId="478"/>
          <ac:spMkLst>
            <pc:docMk/>
            <pc:sldMk cId="775788714" sldId="318"/>
            <ac:spMk id="2" creationId="{D2D6A259-9090-CDA2-A630-5C049BECBC3B}"/>
          </ac:spMkLst>
        </pc:spChg>
        <pc:spChg chg="mod">
          <ac:chgData name="komatigunta venkat nivas" userId="6b4e87f6fc96205d" providerId="LiveId" clId="{BF82ECA7-E9D5-4A6D-8DDF-135B36DFAF8F}" dt="2024-07-29T02:55:58.032" v="42873" actId="20577"/>
          <ac:spMkLst>
            <pc:docMk/>
            <pc:sldMk cId="775788714" sldId="318"/>
            <ac:spMk id="3" creationId="{5DE4FD45-10FC-95AF-D9B5-46B5FFF197DB}"/>
          </ac:spMkLst>
        </pc:spChg>
      </pc:sldChg>
      <pc:sldChg chg="delSp modSp new mod">
        <pc:chgData name="komatigunta venkat nivas" userId="6b4e87f6fc96205d" providerId="LiveId" clId="{BF82ECA7-E9D5-4A6D-8DDF-135B36DFAF8F}" dt="2024-07-16T02:56:35.693" v="9185"/>
        <pc:sldMkLst>
          <pc:docMk/>
          <pc:sldMk cId="3181834823" sldId="319"/>
        </pc:sldMkLst>
        <pc:spChg chg="del">
          <ac:chgData name="komatigunta venkat nivas" userId="6b4e87f6fc96205d" providerId="LiveId" clId="{BF82ECA7-E9D5-4A6D-8DDF-135B36DFAF8F}" dt="2024-07-12T02:51:57.247" v="2563" actId="478"/>
          <ac:spMkLst>
            <pc:docMk/>
            <pc:sldMk cId="3181834823" sldId="319"/>
            <ac:spMk id="2" creationId="{187A638F-AF7B-9188-32AF-BA0E43AEADCE}"/>
          </ac:spMkLst>
        </pc:spChg>
        <pc:spChg chg="mod">
          <ac:chgData name="komatigunta venkat nivas" userId="6b4e87f6fc96205d" providerId="LiveId" clId="{BF82ECA7-E9D5-4A6D-8DDF-135B36DFAF8F}" dt="2024-07-16T02:56:35.693" v="9185"/>
          <ac:spMkLst>
            <pc:docMk/>
            <pc:sldMk cId="3181834823" sldId="319"/>
            <ac:spMk id="3" creationId="{9466BECD-AA82-F5AC-B3AA-0F798546FD15}"/>
          </ac:spMkLst>
        </pc:spChg>
      </pc:sldChg>
      <pc:sldChg chg="delSp modSp new mod">
        <pc:chgData name="komatigunta venkat nivas" userId="6b4e87f6fc96205d" providerId="LiveId" clId="{BF82ECA7-E9D5-4A6D-8DDF-135B36DFAF8F}" dt="2024-07-29T02:59:52.753" v="42874" actId="20577"/>
        <pc:sldMkLst>
          <pc:docMk/>
          <pc:sldMk cId="317279063" sldId="320"/>
        </pc:sldMkLst>
        <pc:spChg chg="del">
          <ac:chgData name="komatigunta venkat nivas" userId="6b4e87f6fc96205d" providerId="LiveId" clId="{BF82ECA7-E9D5-4A6D-8DDF-135B36DFAF8F}" dt="2024-07-12T02:52:21.486" v="2567" actId="478"/>
          <ac:spMkLst>
            <pc:docMk/>
            <pc:sldMk cId="317279063" sldId="320"/>
            <ac:spMk id="2" creationId="{7173547D-ACBA-602C-4D97-6FE3F4FD8721}"/>
          </ac:spMkLst>
        </pc:spChg>
        <pc:spChg chg="mod">
          <ac:chgData name="komatigunta venkat nivas" userId="6b4e87f6fc96205d" providerId="LiveId" clId="{BF82ECA7-E9D5-4A6D-8DDF-135B36DFAF8F}" dt="2024-07-29T02:59:52.753" v="42874" actId="20577"/>
          <ac:spMkLst>
            <pc:docMk/>
            <pc:sldMk cId="317279063" sldId="320"/>
            <ac:spMk id="3" creationId="{B870D369-BF52-E125-EAFE-4BCA3557E749}"/>
          </ac:spMkLst>
        </pc:spChg>
      </pc:sldChg>
      <pc:sldChg chg="delSp modSp new mod">
        <pc:chgData name="komatigunta venkat nivas" userId="6b4e87f6fc96205d" providerId="LiveId" clId="{BF82ECA7-E9D5-4A6D-8DDF-135B36DFAF8F}" dt="2024-07-16T02:58:40.479" v="9221" actId="20577"/>
        <pc:sldMkLst>
          <pc:docMk/>
          <pc:sldMk cId="1311336904" sldId="321"/>
        </pc:sldMkLst>
        <pc:spChg chg="del">
          <ac:chgData name="komatigunta venkat nivas" userId="6b4e87f6fc96205d" providerId="LiveId" clId="{BF82ECA7-E9D5-4A6D-8DDF-135B36DFAF8F}" dt="2024-07-13T02:45:38.079" v="4528" actId="478"/>
          <ac:spMkLst>
            <pc:docMk/>
            <pc:sldMk cId="1311336904" sldId="321"/>
            <ac:spMk id="2" creationId="{B7C140C3-A740-054F-3684-4066183403AD}"/>
          </ac:spMkLst>
        </pc:spChg>
        <pc:spChg chg="mod">
          <ac:chgData name="komatigunta venkat nivas" userId="6b4e87f6fc96205d" providerId="LiveId" clId="{BF82ECA7-E9D5-4A6D-8DDF-135B36DFAF8F}" dt="2024-07-16T02:58:40.479" v="9221" actId="20577"/>
          <ac:spMkLst>
            <pc:docMk/>
            <pc:sldMk cId="1311336904" sldId="321"/>
            <ac:spMk id="3" creationId="{73CD2A38-2F75-D3C2-9B81-112CC14BD63D}"/>
          </ac:spMkLst>
        </pc:spChg>
      </pc:sldChg>
      <pc:sldChg chg="delSp modSp new mod">
        <pc:chgData name="komatigunta venkat nivas" userId="6b4e87f6fc96205d" providerId="LiveId" clId="{BF82ECA7-E9D5-4A6D-8DDF-135B36DFAF8F}" dt="2024-07-15T13:35:50.562" v="9071" actId="20577"/>
        <pc:sldMkLst>
          <pc:docMk/>
          <pc:sldMk cId="3811594548" sldId="322"/>
        </pc:sldMkLst>
        <pc:spChg chg="del">
          <ac:chgData name="komatigunta venkat nivas" userId="6b4e87f6fc96205d" providerId="LiveId" clId="{BF82ECA7-E9D5-4A6D-8DDF-135B36DFAF8F}" dt="2024-07-13T02:45:59.828" v="4532" actId="478"/>
          <ac:spMkLst>
            <pc:docMk/>
            <pc:sldMk cId="3811594548" sldId="322"/>
            <ac:spMk id="2" creationId="{4A4D61CF-22DF-16E5-94F9-FD86C546A1D3}"/>
          </ac:spMkLst>
        </pc:spChg>
        <pc:spChg chg="mod">
          <ac:chgData name="komatigunta venkat nivas" userId="6b4e87f6fc96205d" providerId="LiveId" clId="{BF82ECA7-E9D5-4A6D-8DDF-135B36DFAF8F}" dt="2024-07-15T13:35:50.562" v="9071" actId="20577"/>
          <ac:spMkLst>
            <pc:docMk/>
            <pc:sldMk cId="3811594548" sldId="322"/>
            <ac:spMk id="3" creationId="{B4BF2A90-1705-F616-5BB8-675AA2B56547}"/>
          </ac:spMkLst>
        </pc:spChg>
      </pc:sldChg>
      <pc:sldChg chg="delSp modSp new mod">
        <pc:chgData name="komatigunta venkat nivas" userId="6b4e87f6fc96205d" providerId="LiveId" clId="{BF82ECA7-E9D5-4A6D-8DDF-135B36DFAF8F}" dt="2024-07-29T03:15:45.540" v="42961" actId="20577"/>
        <pc:sldMkLst>
          <pc:docMk/>
          <pc:sldMk cId="2510405597" sldId="323"/>
        </pc:sldMkLst>
        <pc:spChg chg="del">
          <ac:chgData name="komatigunta venkat nivas" userId="6b4e87f6fc96205d" providerId="LiveId" clId="{BF82ECA7-E9D5-4A6D-8DDF-135B36DFAF8F}" dt="2024-07-13T04:03:27.672" v="6735" actId="478"/>
          <ac:spMkLst>
            <pc:docMk/>
            <pc:sldMk cId="2510405597" sldId="323"/>
            <ac:spMk id="2" creationId="{7AD2C73C-CEDC-E84E-AECF-C330DEB7F661}"/>
          </ac:spMkLst>
        </pc:spChg>
        <pc:spChg chg="mod">
          <ac:chgData name="komatigunta venkat nivas" userId="6b4e87f6fc96205d" providerId="LiveId" clId="{BF82ECA7-E9D5-4A6D-8DDF-135B36DFAF8F}" dt="2024-07-29T03:15:45.540" v="42961" actId="20577"/>
          <ac:spMkLst>
            <pc:docMk/>
            <pc:sldMk cId="2510405597" sldId="323"/>
            <ac:spMk id="3" creationId="{9FDA935A-8F31-C5AD-503D-EB8B6334EBAE}"/>
          </ac:spMkLst>
        </pc:spChg>
      </pc:sldChg>
      <pc:sldChg chg="delSp modSp new mod">
        <pc:chgData name="komatigunta venkat nivas" userId="6b4e87f6fc96205d" providerId="LiveId" clId="{BF82ECA7-E9D5-4A6D-8DDF-135B36DFAF8F}" dt="2024-07-17T03:45:53.099" v="14380" actId="20577"/>
        <pc:sldMkLst>
          <pc:docMk/>
          <pc:sldMk cId="1164437542" sldId="324"/>
        </pc:sldMkLst>
        <pc:spChg chg="del">
          <ac:chgData name="komatigunta venkat nivas" userId="6b4e87f6fc96205d" providerId="LiveId" clId="{BF82ECA7-E9D5-4A6D-8DDF-135B36DFAF8F}" dt="2024-07-13T04:02:58.013" v="6731" actId="478"/>
          <ac:spMkLst>
            <pc:docMk/>
            <pc:sldMk cId="1164437542" sldId="324"/>
            <ac:spMk id="2" creationId="{1057EB0D-CC5F-8164-1E1C-4E8EAEB038D5}"/>
          </ac:spMkLst>
        </pc:spChg>
        <pc:spChg chg="mod">
          <ac:chgData name="komatigunta venkat nivas" userId="6b4e87f6fc96205d" providerId="LiveId" clId="{BF82ECA7-E9D5-4A6D-8DDF-135B36DFAF8F}" dt="2024-07-17T03:45:53.099" v="14380" actId="20577"/>
          <ac:spMkLst>
            <pc:docMk/>
            <pc:sldMk cId="1164437542" sldId="324"/>
            <ac:spMk id="3" creationId="{45D1EC95-1EB7-37A9-2DF4-61513D179387}"/>
          </ac:spMkLst>
        </pc:spChg>
      </pc:sldChg>
      <pc:sldChg chg="addSp delSp modSp new mod">
        <pc:chgData name="komatigunta venkat nivas" userId="6b4e87f6fc96205d" providerId="LiveId" clId="{BF82ECA7-E9D5-4A6D-8DDF-135B36DFAF8F}" dt="2024-07-29T03:21:18.735" v="42991" actId="20577"/>
        <pc:sldMkLst>
          <pc:docMk/>
          <pc:sldMk cId="242240987" sldId="325"/>
        </pc:sldMkLst>
        <pc:spChg chg="del">
          <ac:chgData name="komatigunta venkat nivas" userId="6b4e87f6fc96205d" providerId="LiveId" clId="{BF82ECA7-E9D5-4A6D-8DDF-135B36DFAF8F}" dt="2024-07-13T04:02:34.019" v="6727" actId="478"/>
          <ac:spMkLst>
            <pc:docMk/>
            <pc:sldMk cId="242240987" sldId="325"/>
            <ac:spMk id="2" creationId="{7BA9D1FF-2C18-BFCB-E012-9E7D17DF51AA}"/>
          </ac:spMkLst>
        </pc:spChg>
        <pc:spChg chg="mod">
          <ac:chgData name="komatigunta venkat nivas" userId="6b4e87f6fc96205d" providerId="LiveId" clId="{BF82ECA7-E9D5-4A6D-8DDF-135B36DFAF8F}" dt="2024-07-29T03:21:18.735" v="42991" actId="20577"/>
          <ac:spMkLst>
            <pc:docMk/>
            <pc:sldMk cId="242240987" sldId="325"/>
            <ac:spMk id="3" creationId="{76B7BC79-2213-6853-9DC7-41CBF88005CB}"/>
          </ac:spMkLst>
        </pc:spChg>
        <pc:cxnChg chg="add mod">
          <ac:chgData name="komatigunta venkat nivas" userId="6b4e87f6fc96205d" providerId="LiveId" clId="{BF82ECA7-E9D5-4A6D-8DDF-135B36DFAF8F}" dt="2024-07-17T03:18:36.529" v="13117" actId="1076"/>
          <ac:cxnSpMkLst>
            <pc:docMk/>
            <pc:sldMk cId="242240987" sldId="325"/>
            <ac:cxnSpMk id="4" creationId="{E9549ABD-2C0D-DB44-C623-B1EC10FB2FE3}"/>
          </ac:cxnSpMkLst>
        </pc:cxnChg>
        <pc:cxnChg chg="add mod">
          <ac:chgData name="komatigunta venkat nivas" userId="6b4e87f6fc96205d" providerId="LiveId" clId="{BF82ECA7-E9D5-4A6D-8DDF-135B36DFAF8F}" dt="2024-07-17T03:18:42.680" v="13118" actId="1076"/>
          <ac:cxnSpMkLst>
            <pc:docMk/>
            <pc:sldMk cId="242240987" sldId="325"/>
            <ac:cxnSpMk id="6" creationId="{965FA729-B849-59A4-F804-A9902694C581}"/>
          </ac:cxnSpMkLst>
        </pc:cxnChg>
        <pc:cxnChg chg="add mod">
          <ac:chgData name="komatigunta venkat nivas" userId="6b4e87f6fc96205d" providerId="LiveId" clId="{BF82ECA7-E9D5-4A6D-8DDF-135B36DFAF8F}" dt="2024-07-17T03:18:50.403" v="13119" actId="1076"/>
          <ac:cxnSpMkLst>
            <pc:docMk/>
            <pc:sldMk cId="242240987" sldId="325"/>
            <ac:cxnSpMk id="8" creationId="{98051BEC-3856-DD6E-128E-A2C020CEE232}"/>
          </ac:cxnSpMkLst>
        </pc:cxnChg>
        <pc:cxnChg chg="add mod">
          <ac:chgData name="komatigunta venkat nivas" userId="6b4e87f6fc96205d" providerId="LiveId" clId="{BF82ECA7-E9D5-4A6D-8DDF-135B36DFAF8F}" dt="2024-07-17T03:18:55.017" v="13120" actId="1076"/>
          <ac:cxnSpMkLst>
            <pc:docMk/>
            <pc:sldMk cId="242240987" sldId="325"/>
            <ac:cxnSpMk id="10" creationId="{940F4BA4-9BB6-FAD4-4EAC-A0B5D5613F92}"/>
          </ac:cxnSpMkLst>
        </pc:cxnChg>
        <pc:cxnChg chg="add mod">
          <ac:chgData name="komatigunta venkat nivas" userId="6b4e87f6fc96205d" providerId="LiveId" clId="{BF82ECA7-E9D5-4A6D-8DDF-135B36DFAF8F}" dt="2024-07-16T03:31:09.086" v="10579" actId="208"/>
          <ac:cxnSpMkLst>
            <pc:docMk/>
            <pc:sldMk cId="242240987" sldId="325"/>
            <ac:cxnSpMk id="12" creationId="{8D5C6052-826A-B3A6-5660-5CCA08208308}"/>
          </ac:cxnSpMkLst>
        </pc:cxnChg>
        <pc:cxnChg chg="add mod">
          <ac:chgData name="komatigunta venkat nivas" userId="6b4e87f6fc96205d" providerId="LiveId" clId="{BF82ECA7-E9D5-4A6D-8DDF-135B36DFAF8F}" dt="2024-07-16T03:31:04.873" v="10578" actId="208"/>
          <ac:cxnSpMkLst>
            <pc:docMk/>
            <pc:sldMk cId="242240987" sldId="325"/>
            <ac:cxnSpMk id="14" creationId="{AF7DCACD-E68B-1155-BC4C-54448F03C50F}"/>
          </ac:cxnSpMkLst>
        </pc:cxnChg>
        <pc:cxnChg chg="add mod">
          <ac:chgData name="komatigunta venkat nivas" userId="6b4e87f6fc96205d" providerId="LiveId" clId="{BF82ECA7-E9D5-4A6D-8DDF-135B36DFAF8F}" dt="2024-07-16T03:30:59.166" v="10577" actId="208"/>
          <ac:cxnSpMkLst>
            <pc:docMk/>
            <pc:sldMk cId="242240987" sldId="325"/>
            <ac:cxnSpMk id="16" creationId="{43921554-FFCD-9D49-F20D-CE77D5FB33FA}"/>
          </ac:cxnSpMkLst>
        </pc:cxnChg>
      </pc:sldChg>
      <pc:sldChg chg="delSp modSp new mod">
        <pc:chgData name="komatigunta venkat nivas" userId="6b4e87f6fc96205d" providerId="LiveId" clId="{BF82ECA7-E9D5-4A6D-8DDF-135B36DFAF8F}" dt="2024-07-17T03:46:04.669" v="14384" actId="20577"/>
        <pc:sldMkLst>
          <pc:docMk/>
          <pc:sldMk cId="3411974665" sldId="326"/>
        </pc:sldMkLst>
        <pc:spChg chg="del">
          <ac:chgData name="komatigunta venkat nivas" userId="6b4e87f6fc96205d" providerId="LiveId" clId="{BF82ECA7-E9D5-4A6D-8DDF-135B36DFAF8F}" dt="2024-07-13T04:02:07.310" v="6723" actId="478"/>
          <ac:spMkLst>
            <pc:docMk/>
            <pc:sldMk cId="3411974665" sldId="326"/>
            <ac:spMk id="2" creationId="{2E7EFA52-69C0-9F1B-201C-1C81AF000823}"/>
          </ac:spMkLst>
        </pc:spChg>
        <pc:spChg chg="mod">
          <ac:chgData name="komatigunta venkat nivas" userId="6b4e87f6fc96205d" providerId="LiveId" clId="{BF82ECA7-E9D5-4A6D-8DDF-135B36DFAF8F}" dt="2024-07-17T03:46:04.669" v="14384" actId="20577"/>
          <ac:spMkLst>
            <pc:docMk/>
            <pc:sldMk cId="3411974665" sldId="326"/>
            <ac:spMk id="3" creationId="{37A534F6-37BF-2481-5B81-FE5B9B29998D}"/>
          </ac:spMkLst>
        </pc:spChg>
      </pc:sldChg>
      <pc:sldChg chg="delSp modSp new mod">
        <pc:chgData name="komatigunta venkat nivas" userId="6b4e87f6fc96205d" providerId="LiveId" clId="{BF82ECA7-E9D5-4A6D-8DDF-135B36DFAF8F}" dt="2024-07-17T03:02:15.374" v="12859" actId="20577"/>
        <pc:sldMkLst>
          <pc:docMk/>
          <pc:sldMk cId="2476817761" sldId="327"/>
        </pc:sldMkLst>
        <pc:spChg chg="del">
          <ac:chgData name="komatigunta venkat nivas" userId="6b4e87f6fc96205d" providerId="LiveId" clId="{BF82ECA7-E9D5-4A6D-8DDF-135B36DFAF8F}" dt="2024-07-13T04:01:39.169" v="6719" actId="478"/>
          <ac:spMkLst>
            <pc:docMk/>
            <pc:sldMk cId="2476817761" sldId="327"/>
            <ac:spMk id="2" creationId="{B2137AF8-5A73-FD26-8B1F-0A5232CF198F}"/>
          </ac:spMkLst>
        </pc:spChg>
        <pc:spChg chg="mod">
          <ac:chgData name="komatigunta venkat nivas" userId="6b4e87f6fc96205d" providerId="LiveId" clId="{BF82ECA7-E9D5-4A6D-8DDF-135B36DFAF8F}" dt="2024-07-17T03:02:15.374" v="12859" actId="20577"/>
          <ac:spMkLst>
            <pc:docMk/>
            <pc:sldMk cId="2476817761" sldId="327"/>
            <ac:spMk id="3" creationId="{D6D083CE-8EE2-0F0E-03A3-43425455CEBD}"/>
          </ac:spMkLst>
        </pc:spChg>
      </pc:sldChg>
      <pc:sldChg chg="add del">
        <pc:chgData name="komatigunta venkat nivas" userId="6b4e87f6fc96205d" providerId="LiveId" clId="{BF82ECA7-E9D5-4A6D-8DDF-135B36DFAF8F}" dt="2024-07-14T12:37:00.523" v="6954" actId="47"/>
        <pc:sldMkLst>
          <pc:docMk/>
          <pc:sldMk cId="692713852" sldId="328"/>
        </pc:sldMkLst>
      </pc:sldChg>
      <pc:sldChg chg="modSp add mod">
        <pc:chgData name="komatigunta venkat nivas" userId="6b4e87f6fc96205d" providerId="LiveId" clId="{BF82ECA7-E9D5-4A6D-8DDF-135B36DFAF8F}" dt="2024-07-14T12:41:40.167" v="6973" actId="255"/>
        <pc:sldMkLst>
          <pc:docMk/>
          <pc:sldMk cId="1016033124" sldId="328"/>
        </pc:sldMkLst>
        <pc:spChg chg="mod">
          <ac:chgData name="komatigunta venkat nivas" userId="6b4e87f6fc96205d" providerId="LiveId" clId="{BF82ECA7-E9D5-4A6D-8DDF-135B36DFAF8F}" dt="2024-07-14T12:41:40.167" v="6973" actId="255"/>
          <ac:spMkLst>
            <pc:docMk/>
            <pc:sldMk cId="1016033124" sldId="328"/>
            <ac:spMk id="3" creationId="{D25BAF0D-7F6E-E8D3-B461-ADC0FE66C226}"/>
          </ac:spMkLst>
        </pc:spChg>
      </pc:sldChg>
      <pc:sldChg chg="modSp add mod">
        <pc:chgData name="komatigunta venkat nivas" userId="6b4e87f6fc96205d" providerId="LiveId" clId="{BF82ECA7-E9D5-4A6D-8DDF-135B36DFAF8F}" dt="2024-07-14T12:43:04.289" v="6975" actId="113"/>
        <pc:sldMkLst>
          <pc:docMk/>
          <pc:sldMk cId="2371373384" sldId="329"/>
        </pc:sldMkLst>
        <pc:spChg chg="mod">
          <ac:chgData name="komatigunta venkat nivas" userId="6b4e87f6fc96205d" providerId="LiveId" clId="{BF82ECA7-E9D5-4A6D-8DDF-135B36DFAF8F}" dt="2024-07-14T12:43:04.289" v="6975" actId="113"/>
          <ac:spMkLst>
            <pc:docMk/>
            <pc:sldMk cId="2371373384" sldId="329"/>
            <ac:spMk id="3" creationId="{3045EEBC-0380-AA28-23F3-969A6302E215}"/>
          </ac:spMkLst>
        </pc:spChg>
      </pc:sldChg>
      <pc:sldChg chg="add">
        <pc:chgData name="komatigunta venkat nivas" userId="6b4e87f6fc96205d" providerId="LiveId" clId="{BF82ECA7-E9D5-4A6D-8DDF-135B36DFAF8F}" dt="2024-07-14T12:37:12.067" v="6957"/>
        <pc:sldMkLst>
          <pc:docMk/>
          <pc:sldMk cId="692713852" sldId="330"/>
        </pc:sldMkLst>
      </pc:sldChg>
      <pc:sldChg chg="add">
        <pc:chgData name="komatigunta venkat nivas" userId="6b4e87f6fc96205d" providerId="LiveId" clId="{BF82ECA7-E9D5-4A6D-8DDF-135B36DFAF8F}" dt="2024-07-14T12:39:32.061" v="6958"/>
        <pc:sldMkLst>
          <pc:docMk/>
          <pc:sldMk cId="2107006899" sldId="331"/>
        </pc:sldMkLst>
      </pc:sldChg>
      <pc:sldChg chg="modSp add mod">
        <pc:chgData name="komatigunta venkat nivas" userId="6b4e87f6fc96205d" providerId="LiveId" clId="{BF82ECA7-E9D5-4A6D-8DDF-135B36DFAF8F}" dt="2024-07-14T12:43:47.569" v="6985" actId="20577"/>
        <pc:sldMkLst>
          <pc:docMk/>
          <pc:sldMk cId="3025745116" sldId="332"/>
        </pc:sldMkLst>
        <pc:spChg chg="mod">
          <ac:chgData name="komatigunta venkat nivas" userId="6b4e87f6fc96205d" providerId="LiveId" clId="{BF82ECA7-E9D5-4A6D-8DDF-135B36DFAF8F}" dt="2024-07-14T12:43:47.569" v="6985" actId="20577"/>
          <ac:spMkLst>
            <pc:docMk/>
            <pc:sldMk cId="3025745116" sldId="332"/>
            <ac:spMk id="3" creationId="{2017D776-AF1E-358D-B4B9-31B2C475B9A9}"/>
          </ac:spMkLst>
        </pc:spChg>
      </pc:sldChg>
      <pc:sldChg chg="add">
        <pc:chgData name="komatigunta venkat nivas" userId="6b4e87f6fc96205d" providerId="LiveId" clId="{BF82ECA7-E9D5-4A6D-8DDF-135B36DFAF8F}" dt="2024-07-14T12:39:35.342" v="6960"/>
        <pc:sldMkLst>
          <pc:docMk/>
          <pc:sldMk cId="626016241" sldId="333"/>
        </pc:sldMkLst>
      </pc:sldChg>
      <pc:sldChg chg="modSp add mod">
        <pc:chgData name="komatigunta venkat nivas" userId="6b4e87f6fc96205d" providerId="LiveId" clId="{BF82ECA7-E9D5-4A6D-8DDF-135B36DFAF8F}" dt="2024-07-14T12:44:29.164" v="6993" actId="20577"/>
        <pc:sldMkLst>
          <pc:docMk/>
          <pc:sldMk cId="2531047099" sldId="334"/>
        </pc:sldMkLst>
        <pc:spChg chg="mod">
          <ac:chgData name="komatigunta venkat nivas" userId="6b4e87f6fc96205d" providerId="LiveId" clId="{BF82ECA7-E9D5-4A6D-8DDF-135B36DFAF8F}" dt="2024-07-14T12:44:29.164" v="6993" actId="20577"/>
          <ac:spMkLst>
            <pc:docMk/>
            <pc:sldMk cId="2531047099" sldId="334"/>
            <ac:spMk id="3" creationId="{1FC65297-0A8B-A7F6-8D9A-5A0D2929A0FB}"/>
          </ac:spMkLst>
        </pc:spChg>
      </pc:sldChg>
      <pc:sldChg chg="add">
        <pc:chgData name="komatigunta venkat nivas" userId="6b4e87f6fc96205d" providerId="LiveId" clId="{BF82ECA7-E9D5-4A6D-8DDF-135B36DFAF8F}" dt="2024-07-14T12:39:38.635" v="6962"/>
        <pc:sldMkLst>
          <pc:docMk/>
          <pc:sldMk cId="1896424699" sldId="335"/>
        </pc:sldMkLst>
      </pc:sldChg>
      <pc:sldChg chg="delSp modSp new mod">
        <pc:chgData name="komatigunta venkat nivas" userId="6b4e87f6fc96205d" providerId="LiveId" clId="{BF82ECA7-E9D5-4A6D-8DDF-135B36DFAF8F}" dt="2024-07-17T03:10:50.535" v="12934" actId="20577"/>
        <pc:sldMkLst>
          <pc:docMk/>
          <pc:sldMk cId="3421511760" sldId="336"/>
        </pc:sldMkLst>
        <pc:spChg chg="del">
          <ac:chgData name="komatigunta venkat nivas" userId="6b4e87f6fc96205d" providerId="LiveId" clId="{BF82ECA7-E9D5-4A6D-8DDF-135B36DFAF8F}" dt="2024-07-16T04:05:45.039" v="12102" actId="478"/>
          <ac:spMkLst>
            <pc:docMk/>
            <pc:sldMk cId="3421511760" sldId="336"/>
            <ac:spMk id="2" creationId="{5531C240-DDF0-D452-8E22-ACAEDE0783A7}"/>
          </ac:spMkLst>
        </pc:spChg>
        <pc:spChg chg="mod">
          <ac:chgData name="komatigunta venkat nivas" userId="6b4e87f6fc96205d" providerId="LiveId" clId="{BF82ECA7-E9D5-4A6D-8DDF-135B36DFAF8F}" dt="2024-07-17T03:10:50.535" v="12934" actId="20577"/>
          <ac:spMkLst>
            <pc:docMk/>
            <pc:sldMk cId="3421511760" sldId="336"/>
            <ac:spMk id="3" creationId="{4D9D568C-00A7-805C-9A15-AB0A4F505ACF}"/>
          </ac:spMkLst>
        </pc:spChg>
      </pc:sldChg>
      <pc:sldChg chg="delSp modSp new mod">
        <pc:chgData name="komatigunta venkat nivas" userId="6b4e87f6fc96205d" providerId="LiveId" clId="{BF82ECA7-E9D5-4A6D-8DDF-135B36DFAF8F}" dt="2024-07-29T12:42:48.779" v="43277" actId="20577"/>
        <pc:sldMkLst>
          <pc:docMk/>
          <pc:sldMk cId="2450270443" sldId="337"/>
        </pc:sldMkLst>
        <pc:spChg chg="del">
          <ac:chgData name="komatigunta venkat nivas" userId="6b4e87f6fc96205d" providerId="LiveId" clId="{BF82ECA7-E9D5-4A6D-8DDF-135B36DFAF8F}" dt="2024-07-16T13:44:02.965" v="12222" actId="478"/>
          <ac:spMkLst>
            <pc:docMk/>
            <pc:sldMk cId="2450270443" sldId="337"/>
            <ac:spMk id="2" creationId="{EEBCDB44-DCF9-57A1-38DC-355E0CADB282}"/>
          </ac:spMkLst>
        </pc:spChg>
        <pc:spChg chg="mod">
          <ac:chgData name="komatigunta venkat nivas" userId="6b4e87f6fc96205d" providerId="LiveId" clId="{BF82ECA7-E9D5-4A6D-8DDF-135B36DFAF8F}" dt="2024-07-29T12:42:48.779" v="43277" actId="20577"/>
          <ac:spMkLst>
            <pc:docMk/>
            <pc:sldMk cId="2450270443" sldId="337"/>
            <ac:spMk id="3" creationId="{E584E9F5-E792-6310-2A5C-07F781F34898}"/>
          </ac:spMkLst>
        </pc:spChg>
      </pc:sldChg>
      <pc:sldChg chg="addSp delSp modSp new mod">
        <pc:chgData name="komatigunta venkat nivas" userId="6b4e87f6fc96205d" providerId="LiveId" clId="{BF82ECA7-E9D5-4A6D-8DDF-135B36DFAF8F}" dt="2024-07-17T04:23:28.867" v="16252" actId="113"/>
        <pc:sldMkLst>
          <pc:docMk/>
          <pc:sldMk cId="3410640809" sldId="338"/>
        </pc:sldMkLst>
        <pc:spChg chg="del">
          <ac:chgData name="komatigunta venkat nivas" userId="6b4e87f6fc96205d" providerId="LiveId" clId="{BF82ECA7-E9D5-4A6D-8DDF-135B36DFAF8F}" dt="2024-07-16T14:01:29.677" v="12459" actId="478"/>
          <ac:spMkLst>
            <pc:docMk/>
            <pc:sldMk cId="3410640809" sldId="338"/>
            <ac:spMk id="2" creationId="{71EE4248-539F-DAF5-0F54-92FE43ECB6A4}"/>
          </ac:spMkLst>
        </pc:spChg>
        <pc:spChg chg="mod">
          <ac:chgData name="komatigunta venkat nivas" userId="6b4e87f6fc96205d" providerId="LiveId" clId="{BF82ECA7-E9D5-4A6D-8DDF-135B36DFAF8F}" dt="2024-07-17T04:23:28.867" v="16252" actId="113"/>
          <ac:spMkLst>
            <pc:docMk/>
            <pc:sldMk cId="3410640809" sldId="338"/>
            <ac:spMk id="3" creationId="{8C9E66F5-2EB8-44EF-F004-581B252B84C7}"/>
          </ac:spMkLst>
        </pc:spChg>
        <pc:cxnChg chg="add mod">
          <ac:chgData name="komatigunta venkat nivas" userId="6b4e87f6fc96205d" providerId="LiveId" clId="{BF82ECA7-E9D5-4A6D-8DDF-135B36DFAF8F}" dt="2024-07-17T03:33:36.117" v="13954" actId="1076"/>
          <ac:cxnSpMkLst>
            <pc:docMk/>
            <pc:sldMk cId="3410640809" sldId="338"/>
            <ac:cxnSpMk id="4" creationId="{77D71F68-28D5-6D4F-5214-EB25F1C85674}"/>
          </ac:cxnSpMkLst>
        </pc:cxnChg>
        <pc:cxnChg chg="add mod">
          <ac:chgData name="komatigunta venkat nivas" userId="6b4e87f6fc96205d" providerId="LiveId" clId="{BF82ECA7-E9D5-4A6D-8DDF-135B36DFAF8F}" dt="2024-07-17T03:33:41.333" v="13955" actId="1076"/>
          <ac:cxnSpMkLst>
            <pc:docMk/>
            <pc:sldMk cId="3410640809" sldId="338"/>
            <ac:cxnSpMk id="6" creationId="{AD7B5B4A-9CD7-FCAD-1285-D7333DB8EFF2}"/>
          </ac:cxnSpMkLst>
        </pc:cxnChg>
      </pc:sldChg>
      <pc:sldChg chg="delSp modSp new mod">
        <pc:chgData name="komatigunta venkat nivas" userId="6b4e87f6fc96205d" providerId="LiveId" clId="{BF82ECA7-E9D5-4A6D-8DDF-135B36DFAF8F}" dt="2024-07-17T04:24:00.117" v="16258" actId="113"/>
        <pc:sldMkLst>
          <pc:docMk/>
          <pc:sldMk cId="2568931333" sldId="339"/>
        </pc:sldMkLst>
        <pc:spChg chg="del">
          <ac:chgData name="komatigunta venkat nivas" userId="6b4e87f6fc96205d" providerId="LiveId" clId="{BF82ECA7-E9D5-4A6D-8DDF-135B36DFAF8F}" dt="2024-07-16T14:01:56.813" v="12463" actId="478"/>
          <ac:spMkLst>
            <pc:docMk/>
            <pc:sldMk cId="2568931333" sldId="339"/>
            <ac:spMk id="2" creationId="{F4F66EE8-9A7A-B357-E5AA-CA2CF76B6A15}"/>
          </ac:spMkLst>
        </pc:spChg>
        <pc:spChg chg="mod">
          <ac:chgData name="komatigunta venkat nivas" userId="6b4e87f6fc96205d" providerId="LiveId" clId="{BF82ECA7-E9D5-4A6D-8DDF-135B36DFAF8F}" dt="2024-07-17T04:24:00.117" v="16258" actId="113"/>
          <ac:spMkLst>
            <pc:docMk/>
            <pc:sldMk cId="2568931333" sldId="339"/>
            <ac:spMk id="3" creationId="{8530E9BF-9FD7-77C1-75A8-B2F56507F09A}"/>
          </ac:spMkLst>
        </pc:spChg>
      </pc:sldChg>
      <pc:sldChg chg="delSp modSp new mod">
        <pc:chgData name="komatigunta venkat nivas" userId="6b4e87f6fc96205d" providerId="LiveId" clId="{BF82ECA7-E9D5-4A6D-8DDF-135B36DFAF8F}" dt="2024-07-23T02:07:56.203" v="24139" actId="20577"/>
        <pc:sldMkLst>
          <pc:docMk/>
          <pc:sldMk cId="1142642843" sldId="340"/>
        </pc:sldMkLst>
        <pc:spChg chg="del">
          <ac:chgData name="komatigunta venkat nivas" userId="6b4e87f6fc96205d" providerId="LiveId" clId="{BF82ECA7-E9D5-4A6D-8DDF-135B36DFAF8F}" dt="2024-07-16T14:02:15.895" v="12467" actId="478"/>
          <ac:spMkLst>
            <pc:docMk/>
            <pc:sldMk cId="1142642843" sldId="340"/>
            <ac:spMk id="2" creationId="{1DF823BD-5786-7B6B-0E83-00E15F062108}"/>
          </ac:spMkLst>
        </pc:spChg>
        <pc:spChg chg="mod">
          <ac:chgData name="komatigunta venkat nivas" userId="6b4e87f6fc96205d" providerId="LiveId" clId="{BF82ECA7-E9D5-4A6D-8DDF-135B36DFAF8F}" dt="2024-07-23T02:07:56.203" v="24139" actId="20577"/>
          <ac:spMkLst>
            <pc:docMk/>
            <pc:sldMk cId="1142642843" sldId="340"/>
            <ac:spMk id="3" creationId="{A399A960-7698-3704-CF07-124DC8B2C117}"/>
          </ac:spMkLst>
        </pc:spChg>
      </pc:sldChg>
      <pc:sldChg chg="delSp modSp new mod">
        <pc:chgData name="komatigunta venkat nivas" userId="6b4e87f6fc96205d" providerId="LiveId" clId="{BF82ECA7-E9D5-4A6D-8DDF-135B36DFAF8F}" dt="2024-07-24T11:19:57.129" v="28612" actId="313"/>
        <pc:sldMkLst>
          <pc:docMk/>
          <pc:sldMk cId="2250840443" sldId="341"/>
        </pc:sldMkLst>
        <pc:spChg chg="del">
          <ac:chgData name="komatigunta venkat nivas" userId="6b4e87f6fc96205d" providerId="LiveId" clId="{BF82ECA7-E9D5-4A6D-8DDF-135B36DFAF8F}" dt="2024-07-16T14:02:35.492" v="12471" actId="478"/>
          <ac:spMkLst>
            <pc:docMk/>
            <pc:sldMk cId="2250840443" sldId="341"/>
            <ac:spMk id="2" creationId="{BF565F0B-D709-B4F3-64BB-9221EBC23A20}"/>
          </ac:spMkLst>
        </pc:spChg>
        <pc:spChg chg="mod">
          <ac:chgData name="komatigunta venkat nivas" userId="6b4e87f6fc96205d" providerId="LiveId" clId="{BF82ECA7-E9D5-4A6D-8DDF-135B36DFAF8F}" dt="2024-07-24T11:19:57.129" v="28612" actId="313"/>
          <ac:spMkLst>
            <pc:docMk/>
            <pc:sldMk cId="2250840443" sldId="341"/>
            <ac:spMk id="3" creationId="{6F4EB7B4-860E-EA82-A609-A0116019C337}"/>
          </ac:spMkLst>
        </pc:spChg>
      </pc:sldChg>
      <pc:sldChg chg="delSp modSp new mod">
        <pc:chgData name="komatigunta venkat nivas" userId="6b4e87f6fc96205d" providerId="LiveId" clId="{BF82ECA7-E9D5-4A6D-8DDF-135B36DFAF8F}" dt="2024-07-23T02:06:43.565" v="24126" actId="113"/>
        <pc:sldMkLst>
          <pc:docMk/>
          <pc:sldMk cId="2970694526" sldId="342"/>
        </pc:sldMkLst>
        <pc:spChg chg="del">
          <ac:chgData name="komatigunta venkat nivas" userId="6b4e87f6fc96205d" providerId="LiveId" clId="{BF82ECA7-E9D5-4A6D-8DDF-135B36DFAF8F}" dt="2024-07-16T14:02:55.631" v="12475" actId="478"/>
          <ac:spMkLst>
            <pc:docMk/>
            <pc:sldMk cId="2970694526" sldId="342"/>
            <ac:spMk id="2" creationId="{9B166C29-21F3-619D-A660-5F6E3BF3E305}"/>
          </ac:spMkLst>
        </pc:spChg>
        <pc:spChg chg="mod">
          <ac:chgData name="komatigunta venkat nivas" userId="6b4e87f6fc96205d" providerId="LiveId" clId="{BF82ECA7-E9D5-4A6D-8DDF-135B36DFAF8F}" dt="2024-07-23T02:06:43.565" v="24126" actId="113"/>
          <ac:spMkLst>
            <pc:docMk/>
            <pc:sldMk cId="2970694526" sldId="342"/>
            <ac:spMk id="3" creationId="{B9631EBC-BEFF-5D83-4E78-85BD891E09A4}"/>
          </ac:spMkLst>
        </pc:spChg>
      </pc:sldChg>
      <pc:sldChg chg="delSp modSp new mod">
        <pc:chgData name="komatigunta venkat nivas" userId="6b4e87f6fc96205d" providerId="LiveId" clId="{BF82ECA7-E9D5-4A6D-8DDF-135B36DFAF8F}" dt="2024-07-29T03:26:26.869" v="42994" actId="20577"/>
        <pc:sldMkLst>
          <pc:docMk/>
          <pc:sldMk cId="4286277623" sldId="343"/>
        </pc:sldMkLst>
        <pc:spChg chg="del">
          <ac:chgData name="komatigunta venkat nivas" userId="6b4e87f6fc96205d" providerId="LiveId" clId="{BF82ECA7-E9D5-4A6D-8DDF-135B36DFAF8F}" dt="2024-07-18T02:57:24.124" v="16264" actId="478"/>
          <ac:spMkLst>
            <pc:docMk/>
            <pc:sldMk cId="4286277623" sldId="343"/>
            <ac:spMk id="2" creationId="{96825E97-0ACF-82CA-7B99-2D441DF34BFA}"/>
          </ac:spMkLst>
        </pc:spChg>
        <pc:spChg chg="mod">
          <ac:chgData name="komatigunta venkat nivas" userId="6b4e87f6fc96205d" providerId="LiveId" clId="{BF82ECA7-E9D5-4A6D-8DDF-135B36DFAF8F}" dt="2024-07-29T03:26:26.869" v="42994" actId="20577"/>
          <ac:spMkLst>
            <pc:docMk/>
            <pc:sldMk cId="4286277623" sldId="343"/>
            <ac:spMk id="3" creationId="{D8CA37C9-0C6D-E10B-F0A5-A28AE6EADB09}"/>
          </ac:spMkLst>
        </pc:spChg>
      </pc:sldChg>
      <pc:sldChg chg="delSp modSp new mod">
        <pc:chgData name="komatigunta venkat nivas" userId="6b4e87f6fc96205d" providerId="LiveId" clId="{BF82ECA7-E9D5-4A6D-8DDF-135B36DFAF8F}" dt="2024-07-27T05:11:36.484" v="40715" actId="20577"/>
        <pc:sldMkLst>
          <pc:docMk/>
          <pc:sldMk cId="972279456" sldId="344"/>
        </pc:sldMkLst>
        <pc:spChg chg="del">
          <ac:chgData name="komatigunta venkat nivas" userId="6b4e87f6fc96205d" providerId="LiveId" clId="{BF82ECA7-E9D5-4A6D-8DDF-135B36DFAF8F}" dt="2024-07-18T02:57:54.245" v="16268" actId="478"/>
          <ac:spMkLst>
            <pc:docMk/>
            <pc:sldMk cId="972279456" sldId="344"/>
            <ac:spMk id="2" creationId="{3ADD07BE-158C-02D9-D52C-125E0BC900C4}"/>
          </ac:spMkLst>
        </pc:spChg>
        <pc:spChg chg="mod">
          <ac:chgData name="komatigunta venkat nivas" userId="6b4e87f6fc96205d" providerId="LiveId" clId="{BF82ECA7-E9D5-4A6D-8DDF-135B36DFAF8F}" dt="2024-07-27T05:11:36.484" v="40715" actId="20577"/>
          <ac:spMkLst>
            <pc:docMk/>
            <pc:sldMk cId="972279456" sldId="344"/>
            <ac:spMk id="3" creationId="{F9B20861-767E-2D82-4194-FC08F242CA2D}"/>
          </ac:spMkLst>
        </pc:spChg>
      </pc:sldChg>
      <pc:sldChg chg="delSp modSp new mod">
        <pc:chgData name="komatigunta venkat nivas" userId="6b4e87f6fc96205d" providerId="LiveId" clId="{BF82ECA7-E9D5-4A6D-8DDF-135B36DFAF8F}" dt="2024-07-23T02:06:00.650" v="24117" actId="113"/>
        <pc:sldMkLst>
          <pc:docMk/>
          <pc:sldMk cId="3071046884" sldId="345"/>
        </pc:sldMkLst>
        <pc:spChg chg="del">
          <ac:chgData name="komatigunta venkat nivas" userId="6b4e87f6fc96205d" providerId="LiveId" clId="{BF82ECA7-E9D5-4A6D-8DDF-135B36DFAF8F}" dt="2024-07-18T02:58:17.276" v="16272" actId="478"/>
          <ac:spMkLst>
            <pc:docMk/>
            <pc:sldMk cId="3071046884" sldId="345"/>
            <ac:spMk id="2" creationId="{FFE6E79A-9BBC-63B3-4335-AFBDD8FA9120}"/>
          </ac:spMkLst>
        </pc:spChg>
        <pc:spChg chg="mod">
          <ac:chgData name="komatigunta venkat nivas" userId="6b4e87f6fc96205d" providerId="LiveId" clId="{BF82ECA7-E9D5-4A6D-8DDF-135B36DFAF8F}" dt="2024-07-23T02:06:00.650" v="24117" actId="113"/>
          <ac:spMkLst>
            <pc:docMk/>
            <pc:sldMk cId="3071046884" sldId="345"/>
            <ac:spMk id="3" creationId="{A12DCE72-C595-C06B-3286-8EBEE86F98E4}"/>
          </ac:spMkLst>
        </pc:spChg>
      </pc:sldChg>
      <pc:sldChg chg="delSp modSp new mod">
        <pc:chgData name="komatigunta venkat nivas" userId="6b4e87f6fc96205d" providerId="LiveId" clId="{BF82ECA7-E9D5-4A6D-8DDF-135B36DFAF8F}" dt="2024-07-23T02:05:35.630" v="24113" actId="113"/>
        <pc:sldMkLst>
          <pc:docMk/>
          <pc:sldMk cId="1236515338" sldId="346"/>
        </pc:sldMkLst>
        <pc:spChg chg="del">
          <ac:chgData name="komatigunta venkat nivas" userId="6b4e87f6fc96205d" providerId="LiveId" clId="{BF82ECA7-E9D5-4A6D-8DDF-135B36DFAF8F}" dt="2024-07-19T03:49:43.568" v="19502" actId="478"/>
          <ac:spMkLst>
            <pc:docMk/>
            <pc:sldMk cId="1236515338" sldId="346"/>
            <ac:spMk id="2" creationId="{B9350C59-879A-7765-3E38-CE144E144BFF}"/>
          </ac:spMkLst>
        </pc:spChg>
        <pc:spChg chg="mod">
          <ac:chgData name="komatigunta venkat nivas" userId="6b4e87f6fc96205d" providerId="LiveId" clId="{BF82ECA7-E9D5-4A6D-8DDF-135B36DFAF8F}" dt="2024-07-23T02:05:35.630" v="24113" actId="113"/>
          <ac:spMkLst>
            <pc:docMk/>
            <pc:sldMk cId="1236515338" sldId="346"/>
            <ac:spMk id="3" creationId="{8486889C-61B9-B98A-832C-3EE160FE9330}"/>
          </ac:spMkLst>
        </pc:spChg>
      </pc:sldChg>
      <pc:sldChg chg="delSp modSp new mod">
        <pc:chgData name="komatigunta venkat nivas" userId="6b4e87f6fc96205d" providerId="LiveId" clId="{BF82ECA7-E9D5-4A6D-8DDF-135B36DFAF8F}" dt="2024-07-23T02:05:10.342" v="24108" actId="113"/>
        <pc:sldMkLst>
          <pc:docMk/>
          <pc:sldMk cId="4229219937" sldId="347"/>
        </pc:sldMkLst>
        <pc:spChg chg="del">
          <ac:chgData name="komatigunta venkat nivas" userId="6b4e87f6fc96205d" providerId="LiveId" clId="{BF82ECA7-E9D5-4A6D-8DDF-135B36DFAF8F}" dt="2024-07-19T03:50:07.559" v="19508" actId="478"/>
          <ac:spMkLst>
            <pc:docMk/>
            <pc:sldMk cId="4229219937" sldId="347"/>
            <ac:spMk id="2" creationId="{84CCADA7-A682-47A4-B9C5-7CD91171C43D}"/>
          </ac:spMkLst>
        </pc:spChg>
        <pc:spChg chg="mod">
          <ac:chgData name="komatigunta venkat nivas" userId="6b4e87f6fc96205d" providerId="LiveId" clId="{BF82ECA7-E9D5-4A6D-8DDF-135B36DFAF8F}" dt="2024-07-23T02:05:10.342" v="24108" actId="113"/>
          <ac:spMkLst>
            <pc:docMk/>
            <pc:sldMk cId="4229219937" sldId="347"/>
            <ac:spMk id="3" creationId="{02DB2ADF-C353-FC73-E9E6-F8ADA1AF1E7D}"/>
          </ac:spMkLst>
        </pc:spChg>
      </pc:sldChg>
      <pc:sldChg chg="modSp add mod">
        <pc:chgData name="komatigunta venkat nivas" userId="6b4e87f6fc96205d" providerId="LiveId" clId="{BF82ECA7-E9D5-4A6D-8DDF-135B36DFAF8F}" dt="2024-07-29T01:47:47.356" v="42855" actId="14100"/>
        <pc:sldMkLst>
          <pc:docMk/>
          <pc:sldMk cId="278490752" sldId="348"/>
        </pc:sldMkLst>
        <pc:spChg chg="mod">
          <ac:chgData name="komatigunta venkat nivas" userId="6b4e87f6fc96205d" providerId="LiveId" clId="{BF82ECA7-E9D5-4A6D-8DDF-135B36DFAF8F}" dt="2024-07-29T01:47:47.356" v="42855" actId="14100"/>
          <ac:spMkLst>
            <pc:docMk/>
            <pc:sldMk cId="278490752" sldId="348"/>
            <ac:spMk id="3" creationId="{F1E98877-9BB9-6DAA-7728-5B9643290F15}"/>
          </ac:spMkLst>
        </pc:spChg>
      </pc:sldChg>
      <pc:sldChg chg="add">
        <pc:chgData name="komatigunta venkat nivas" userId="6b4e87f6fc96205d" providerId="LiveId" clId="{BF82ECA7-E9D5-4A6D-8DDF-135B36DFAF8F}" dt="2024-07-21T06:29:41.664" v="20388"/>
        <pc:sldMkLst>
          <pc:docMk/>
          <pc:sldMk cId="2897843294" sldId="349"/>
        </pc:sldMkLst>
      </pc:sldChg>
      <pc:sldChg chg="add">
        <pc:chgData name="komatigunta venkat nivas" userId="6b4e87f6fc96205d" providerId="LiveId" clId="{BF82ECA7-E9D5-4A6D-8DDF-135B36DFAF8F}" dt="2024-07-21T06:29:43.066" v="20389"/>
        <pc:sldMkLst>
          <pc:docMk/>
          <pc:sldMk cId="1778458525" sldId="350"/>
        </pc:sldMkLst>
      </pc:sldChg>
      <pc:sldChg chg="modSp add mod">
        <pc:chgData name="komatigunta venkat nivas" userId="6b4e87f6fc96205d" providerId="LiveId" clId="{BF82ECA7-E9D5-4A6D-8DDF-135B36DFAF8F}" dt="2024-07-29T01:46:15.174" v="42852" actId="20577"/>
        <pc:sldMkLst>
          <pc:docMk/>
          <pc:sldMk cId="56795081" sldId="351"/>
        </pc:sldMkLst>
        <pc:spChg chg="mod">
          <ac:chgData name="komatigunta venkat nivas" userId="6b4e87f6fc96205d" providerId="LiveId" clId="{BF82ECA7-E9D5-4A6D-8DDF-135B36DFAF8F}" dt="2024-07-29T01:46:15.174" v="42852" actId="20577"/>
          <ac:spMkLst>
            <pc:docMk/>
            <pc:sldMk cId="56795081" sldId="351"/>
            <ac:spMk id="3" creationId="{7B9755C8-D1E1-334E-5BB1-BCD030BD26FA}"/>
          </ac:spMkLst>
        </pc:spChg>
      </pc:sldChg>
      <pc:sldChg chg="add">
        <pc:chgData name="komatigunta venkat nivas" userId="6b4e87f6fc96205d" providerId="LiveId" clId="{BF82ECA7-E9D5-4A6D-8DDF-135B36DFAF8F}" dt="2024-07-21T06:29:46.823" v="20391"/>
        <pc:sldMkLst>
          <pc:docMk/>
          <pc:sldMk cId="1931102697" sldId="352"/>
        </pc:sldMkLst>
      </pc:sldChg>
      <pc:sldChg chg="add">
        <pc:chgData name="komatigunta venkat nivas" userId="6b4e87f6fc96205d" providerId="LiveId" clId="{BF82ECA7-E9D5-4A6D-8DDF-135B36DFAF8F}" dt="2024-07-21T06:31:00.255" v="20392"/>
        <pc:sldMkLst>
          <pc:docMk/>
          <pc:sldMk cId="1015818761" sldId="353"/>
        </pc:sldMkLst>
      </pc:sldChg>
      <pc:sldChg chg="add">
        <pc:chgData name="komatigunta venkat nivas" userId="6b4e87f6fc96205d" providerId="LiveId" clId="{BF82ECA7-E9D5-4A6D-8DDF-135B36DFAF8F}" dt="2024-07-21T06:31:01.744" v="20393"/>
        <pc:sldMkLst>
          <pc:docMk/>
          <pc:sldMk cId="3543704104" sldId="354"/>
        </pc:sldMkLst>
      </pc:sldChg>
      <pc:sldChg chg="add">
        <pc:chgData name="komatigunta venkat nivas" userId="6b4e87f6fc96205d" providerId="LiveId" clId="{BF82ECA7-E9D5-4A6D-8DDF-135B36DFAF8F}" dt="2024-07-21T06:31:03.100" v="20394"/>
        <pc:sldMkLst>
          <pc:docMk/>
          <pc:sldMk cId="3387402091" sldId="355"/>
        </pc:sldMkLst>
      </pc:sldChg>
      <pc:sldChg chg="add">
        <pc:chgData name="komatigunta venkat nivas" userId="6b4e87f6fc96205d" providerId="LiveId" clId="{BF82ECA7-E9D5-4A6D-8DDF-135B36DFAF8F}" dt="2024-07-21T06:31:04.886" v="20395"/>
        <pc:sldMkLst>
          <pc:docMk/>
          <pc:sldMk cId="4167832694" sldId="356"/>
        </pc:sldMkLst>
      </pc:sldChg>
      <pc:sldChg chg="delSp modSp new mod">
        <pc:chgData name="komatigunta venkat nivas" userId="6b4e87f6fc96205d" providerId="LiveId" clId="{BF82ECA7-E9D5-4A6D-8DDF-135B36DFAF8F}" dt="2024-07-23T02:55:45.159" v="24191" actId="113"/>
        <pc:sldMkLst>
          <pc:docMk/>
          <pc:sldMk cId="3572286932" sldId="357"/>
        </pc:sldMkLst>
        <pc:spChg chg="del">
          <ac:chgData name="komatigunta venkat nivas" userId="6b4e87f6fc96205d" providerId="LiveId" clId="{BF82ECA7-E9D5-4A6D-8DDF-135B36DFAF8F}" dt="2024-07-22T03:33:29.032" v="20773" actId="478"/>
          <ac:spMkLst>
            <pc:docMk/>
            <pc:sldMk cId="3572286932" sldId="357"/>
            <ac:spMk id="2" creationId="{17E6C57F-7489-3067-B641-A77C228330E6}"/>
          </ac:spMkLst>
        </pc:spChg>
        <pc:spChg chg="mod">
          <ac:chgData name="komatigunta venkat nivas" userId="6b4e87f6fc96205d" providerId="LiveId" clId="{BF82ECA7-E9D5-4A6D-8DDF-135B36DFAF8F}" dt="2024-07-23T02:55:45.159" v="24191" actId="113"/>
          <ac:spMkLst>
            <pc:docMk/>
            <pc:sldMk cId="3572286932" sldId="357"/>
            <ac:spMk id="3" creationId="{D068A127-6B4B-2FEA-6278-9DE7AE4C6B98}"/>
          </ac:spMkLst>
        </pc:spChg>
      </pc:sldChg>
      <pc:sldChg chg="delSp modSp new mod">
        <pc:chgData name="komatigunta venkat nivas" userId="6b4e87f6fc96205d" providerId="LiveId" clId="{BF82ECA7-E9D5-4A6D-8DDF-135B36DFAF8F}" dt="2024-07-28T13:33:42.451" v="42816" actId="113"/>
        <pc:sldMkLst>
          <pc:docMk/>
          <pc:sldMk cId="381252939" sldId="358"/>
        </pc:sldMkLst>
        <pc:spChg chg="del">
          <ac:chgData name="komatigunta venkat nivas" userId="6b4e87f6fc96205d" providerId="LiveId" clId="{BF82ECA7-E9D5-4A6D-8DDF-135B36DFAF8F}" dt="2024-07-22T03:44:56.174" v="21984" actId="478"/>
          <ac:spMkLst>
            <pc:docMk/>
            <pc:sldMk cId="381252939" sldId="358"/>
            <ac:spMk id="2" creationId="{B9B17953-46D4-6E39-C958-3A368D6A1320}"/>
          </ac:spMkLst>
        </pc:spChg>
        <pc:spChg chg="mod">
          <ac:chgData name="komatigunta venkat nivas" userId="6b4e87f6fc96205d" providerId="LiveId" clId="{BF82ECA7-E9D5-4A6D-8DDF-135B36DFAF8F}" dt="2024-07-28T13:33:42.451" v="42816" actId="113"/>
          <ac:spMkLst>
            <pc:docMk/>
            <pc:sldMk cId="381252939" sldId="358"/>
            <ac:spMk id="3" creationId="{5CB73051-58D8-6BB5-19CA-725890DE4A5F}"/>
          </ac:spMkLst>
        </pc:spChg>
      </pc:sldChg>
      <pc:sldChg chg="delSp modSp new mod">
        <pc:chgData name="komatigunta venkat nivas" userId="6b4e87f6fc96205d" providerId="LiveId" clId="{BF82ECA7-E9D5-4A6D-8DDF-135B36DFAF8F}" dt="2024-07-23T02:02:51.329" v="24084" actId="113"/>
        <pc:sldMkLst>
          <pc:docMk/>
          <pc:sldMk cId="1879871611" sldId="359"/>
        </pc:sldMkLst>
        <pc:spChg chg="del">
          <ac:chgData name="komatigunta venkat nivas" userId="6b4e87f6fc96205d" providerId="LiveId" clId="{BF82ECA7-E9D5-4A6D-8DDF-135B36DFAF8F}" dt="2024-07-22T03:51:25.559" v="22579" actId="478"/>
          <ac:spMkLst>
            <pc:docMk/>
            <pc:sldMk cId="1879871611" sldId="359"/>
            <ac:spMk id="2" creationId="{EECC305E-4390-1A47-DDFE-7368B11E8ECF}"/>
          </ac:spMkLst>
        </pc:spChg>
        <pc:spChg chg="mod">
          <ac:chgData name="komatigunta venkat nivas" userId="6b4e87f6fc96205d" providerId="LiveId" clId="{BF82ECA7-E9D5-4A6D-8DDF-135B36DFAF8F}" dt="2024-07-23T02:02:51.329" v="24084" actId="113"/>
          <ac:spMkLst>
            <pc:docMk/>
            <pc:sldMk cId="1879871611" sldId="359"/>
            <ac:spMk id="3" creationId="{C0962581-8598-2B99-B950-00CC32D3F035}"/>
          </ac:spMkLst>
        </pc:spChg>
      </pc:sldChg>
      <pc:sldChg chg="delSp modSp new mod">
        <pc:chgData name="komatigunta venkat nivas" userId="6b4e87f6fc96205d" providerId="LiveId" clId="{BF82ECA7-E9D5-4A6D-8DDF-135B36DFAF8F}" dt="2024-07-24T03:18:01.307" v="27931" actId="313"/>
        <pc:sldMkLst>
          <pc:docMk/>
          <pc:sldMk cId="874408350" sldId="360"/>
        </pc:sldMkLst>
        <pc:spChg chg="del">
          <ac:chgData name="komatigunta venkat nivas" userId="6b4e87f6fc96205d" providerId="LiveId" clId="{BF82ECA7-E9D5-4A6D-8DDF-135B36DFAF8F}" dt="2024-07-22T04:01:41.305" v="23461" actId="478"/>
          <ac:spMkLst>
            <pc:docMk/>
            <pc:sldMk cId="874408350" sldId="360"/>
            <ac:spMk id="2" creationId="{E8FE73C0-82FA-72A4-312E-AE5199832DAF}"/>
          </ac:spMkLst>
        </pc:spChg>
        <pc:spChg chg="mod">
          <ac:chgData name="komatigunta venkat nivas" userId="6b4e87f6fc96205d" providerId="LiveId" clId="{BF82ECA7-E9D5-4A6D-8DDF-135B36DFAF8F}" dt="2024-07-24T03:18:01.307" v="27931" actId="313"/>
          <ac:spMkLst>
            <pc:docMk/>
            <pc:sldMk cId="874408350" sldId="360"/>
            <ac:spMk id="3" creationId="{447C5376-216F-305D-7F0B-F2B0CDD569A4}"/>
          </ac:spMkLst>
        </pc:spChg>
      </pc:sldChg>
      <pc:sldChg chg="delSp modSp new mod">
        <pc:chgData name="komatigunta venkat nivas" userId="6b4e87f6fc96205d" providerId="LiveId" clId="{BF82ECA7-E9D5-4A6D-8DDF-135B36DFAF8F}" dt="2024-07-27T11:36:27.294" v="41521" actId="113"/>
        <pc:sldMkLst>
          <pc:docMk/>
          <pc:sldMk cId="2300598699" sldId="361"/>
        </pc:sldMkLst>
        <pc:spChg chg="del">
          <ac:chgData name="komatigunta venkat nivas" userId="6b4e87f6fc96205d" providerId="LiveId" clId="{BF82ECA7-E9D5-4A6D-8DDF-135B36DFAF8F}" dt="2024-07-23T01:51:55.809" v="23829" actId="478"/>
          <ac:spMkLst>
            <pc:docMk/>
            <pc:sldMk cId="2300598699" sldId="361"/>
            <ac:spMk id="2" creationId="{338A293F-21A0-7FCC-2654-F8DDA86F8859}"/>
          </ac:spMkLst>
        </pc:spChg>
        <pc:spChg chg="mod">
          <ac:chgData name="komatigunta venkat nivas" userId="6b4e87f6fc96205d" providerId="LiveId" clId="{BF82ECA7-E9D5-4A6D-8DDF-135B36DFAF8F}" dt="2024-07-27T11:36:27.294" v="41521" actId="113"/>
          <ac:spMkLst>
            <pc:docMk/>
            <pc:sldMk cId="2300598699" sldId="361"/>
            <ac:spMk id="3" creationId="{E4D7949F-3C61-CF0F-33EA-0FAE600ADD85}"/>
          </ac:spMkLst>
        </pc:spChg>
      </pc:sldChg>
      <pc:sldChg chg="delSp modSp new mod">
        <pc:chgData name="komatigunta venkat nivas" userId="6b4e87f6fc96205d" providerId="LiveId" clId="{BF82ECA7-E9D5-4A6D-8DDF-135B36DFAF8F}" dt="2024-07-23T15:22:04.046" v="26321" actId="113"/>
        <pc:sldMkLst>
          <pc:docMk/>
          <pc:sldMk cId="1811465634" sldId="362"/>
        </pc:sldMkLst>
        <pc:spChg chg="del">
          <ac:chgData name="komatigunta venkat nivas" userId="6b4e87f6fc96205d" providerId="LiveId" clId="{BF82ECA7-E9D5-4A6D-8DDF-135B36DFAF8F}" dt="2024-07-23T01:52:17.727" v="23833" actId="478"/>
          <ac:spMkLst>
            <pc:docMk/>
            <pc:sldMk cId="1811465634" sldId="362"/>
            <ac:spMk id="2" creationId="{3B5B6DC9-F7B3-6D63-14E5-F4F84B68A458}"/>
          </ac:spMkLst>
        </pc:spChg>
        <pc:spChg chg="mod">
          <ac:chgData name="komatigunta venkat nivas" userId="6b4e87f6fc96205d" providerId="LiveId" clId="{BF82ECA7-E9D5-4A6D-8DDF-135B36DFAF8F}" dt="2024-07-23T15:22:04.046" v="26321" actId="113"/>
          <ac:spMkLst>
            <pc:docMk/>
            <pc:sldMk cId="1811465634" sldId="362"/>
            <ac:spMk id="3" creationId="{F3006B21-DFFC-E507-965B-C6E0F2D3F8FF}"/>
          </ac:spMkLst>
        </pc:spChg>
      </pc:sldChg>
      <pc:sldChg chg="delSp modSp new mod">
        <pc:chgData name="komatigunta venkat nivas" userId="6b4e87f6fc96205d" providerId="LiveId" clId="{BF82ECA7-E9D5-4A6D-8DDF-135B36DFAF8F}" dt="2024-07-24T03:34:19.949" v="28216" actId="313"/>
        <pc:sldMkLst>
          <pc:docMk/>
          <pc:sldMk cId="1201112564" sldId="363"/>
        </pc:sldMkLst>
        <pc:spChg chg="del">
          <ac:chgData name="komatigunta venkat nivas" userId="6b4e87f6fc96205d" providerId="LiveId" clId="{BF82ECA7-E9D5-4A6D-8DDF-135B36DFAF8F}" dt="2024-07-23T01:52:41.442" v="23842" actId="478"/>
          <ac:spMkLst>
            <pc:docMk/>
            <pc:sldMk cId="1201112564" sldId="363"/>
            <ac:spMk id="2" creationId="{EB177A8E-A87F-70C7-C276-6FFD729105AE}"/>
          </ac:spMkLst>
        </pc:spChg>
        <pc:spChg chg="mod">
          <ac:chgData name="komatigunta venkat nivas" userId="6b4e87f6fc96205d" providerId="LiveId" clId="{BF82ECA7-E9D5-4A6D-8DDF-135B36DFAF8F}" dt="2024-07-24T03:34:19.949" v="28216" actId="313"/>
          <ac:spMkLst>
            <pc:docMk/>
            <pc:sldMk cId="1201112564" sldId="363"/>
            <ac:spMk id="3" creationId="{E5892505-5314-DB60-577A-1EA4325BF9C9}"/>
          </ac:spMkLst>
        </pc:spChg>
      </pc:sldChg>
      <pc:sldChg chg="addSp delSp modSp new mod chgLayout">
        <pc:chgData name="komatigunta venkat nivas" userId="6b4e87f6fc96205d" providerId="LiveId" clId="{BF82ECA7-E9D5-4A6D-8DDF-135B36DFAF8F}" dt="2024-07-24T03:40:17.826" v="28356" actId="20577"/>
        <pc:sldMkLst>
          <pc:docMk/>
          <pc:sldMk cId="3862982753" sldId="364"/>
        </pc:sldMkLst>
        <pc:spChg chg="del">
          <ac:chgData name="komatigunta venkat nivas" userId="6b4e87f6fc96205d" providerId="LiveId" clId="{BF82ECA7-E9D5-4A6D-8DDF-135B36DFAF8F}" dt="2024-07-23T01:53:09.180" v="23846" actId="478"/>
          <ac:spMkLst>
            <pc:docMk/>
            <pc:sldMk cId="3862982753" sldId="364"/>
            <ac:spMk id="2" creationId="{AE15CE35-09C0-EA31-B61E-23FA4EA25777}"/>
          </ac:spMkLst>
        </pc:spChg>
        <pc:spChg chg="add del mod">
          <ac:chgData name="komatigunta venkat nivas" userId="6b4e87f6fc96205d" providerId="LiveId" clId="{BF82ECA7-E9D5-4A6D-8DDF-135B36DFAF8F}" dt="2024-07-23T15:32:00.588" v="26597" actId="6264"/>
          <ac:spMkLst>
            <pc:docMk/>
            <pc:sldMk cId="3862982753" sldId="364"/>
            <ac:spMk id="2" creationId="{D09D0E63-BF64-4545-E2B8-B16F0DA68019}"/>
          </ac:spMkLst>
        </pc:spChg>
        <pc:spChg chg="mod ord">
          <ac:chgData name="komatigunta venkat nivas" userId="6b4e87f6fc96205d" providerId="LiveId" clId="{BF82ECA7-E9D5-4A6D-8DDF-135B36DFAF8F}" dt="2024-07-24T03:40:17.826" v="28356" actId="20577"/>
          <ac:spMkLst>
            <pc:docMk/>
            <pc:sldMk cId="3862982753" sldId="364"/>
            <ac:spMk id="3" creationId="{80FDE036-98CC-3630-8BF0-3F2B519B6061}"/>
          </ac:spMkLst>
        </pc:spChg>
        <pc:spChg chg="add del mod ord">
          <ac:chgData name="komatigunta venkat nivas" userId="6b4e87f6fc96205d" providerId="LiveId" clId="{BF82ECA7-E9D5-4A6D-8DDF-135B36DFAF8F}" dt="2024-07-23T15:32:10.125" v="26599" actId="478"/>
          <ac:spMkLst>
            <pc:docMk/>
            <pc:sldMk cId="3862982753" sldId="364"/>
            <ac:spMk id="4" creationId="{AD72D11E-B945-3CEF-A01C-34419C19796A}"/>
          </ac:spMkLst>
        </pc:spChg>
      </pc:sldChg>
      <pc:sldChg chg="delSp modSp new del mod">
        <pc:chgData name="komatigunta venkat nivas" userId="6b4e87f6fc96205d" providerId="LiveId" clId="{BF82ECA7-E9D5-4A6D-8DDF-135B36DFAF8F}" dt="2024-07-23T16:17:18.701" v="27564" actId="47"/>
        <pc:sldMkLst>
          <pc:docMk/>
          <pc:sldMk cId="3501768794" sldId="365"/>
        </pc:sldMkLst>
        <pc:spChg chg="del">
          <ac:chgData name="komatigunta venkat nivas" userId="6b4e87f6fc96205d" providerId="LiveId" clId="{BF82ECA7-E9D5-4A6D-8DDF-135B36DFAF8F}" dt="2024-07-23T01:53:29.242" v="23850" actId="478"/>
          <ac:spMkLst>
            <pc:docMk/>
            <pc:sldMk cId="3501768794" sldId="365"/>
            <ac:spMk id="2" creationId="{E86913F5-60B9-0075-8027-85ABE7E5D3B7}"/>
          </ac:spMkLst>
        </pc:spChg>
        <pc:spChg chg="mod">
          <ac:chgData name="komatigunta venkat nivas" userId="6b4e87f6fc96205d" providerId="LiveId" clId="{BF82ECA7-E9D5-4A6D-8DDF-135B36DFAF8F}" dt="2024-07-23T16:03:03.618" v="27199"/>
          <ac:spMkLst>
            <pc:docMk/>
            <pc:sldMk cId="3501768794" sldId="365"/>
            <ac:spMk id="3" creationId="{3634ED7E-7CDC-0F57-BF92-6CFAD792DE63}"/>
          </ac:spMkLst>
        </pc:spChg>
      </pc:sldChg>
      <pc:sldChg chg="delSp modSp new del mod">
        <pc:chgData name="komatigunta venkat nivas" userId="6b4e87f6fc96205d" providerId="LiveId" clId="{BF82ECA7-E9D5-4A6D-8DDF-135B36DFAF8F}" dt="2024-07-23T16:17:20.487" v="27565" actId="47"/>
        <pc:sldMkLst>
          <pc:docMk/>
          <pc:sldMk cId="278620407" sldId="366"/>
        </pc:sldMkLst>
        <pc:spChg chg="del">
          <ac:chgData name="komatigunta venkat nivas" userId="6b4e87f6fc96205d" providerId="LiveId" clId="{BF82ECA7-E9D5-4A6D-8DDF-135B36DFAF8F}" dt="2024-07-23T01:53:49.621" v="23854" actId="478"/>
          <ac:spMkLst>
            <pc:docMk/>
            <pc:sldMk cId="278620407" sldId="366"/>
            <ac:spMk id="2" creationId="{AE79696F-03DD-BFF1-AFD5-D2707EE4253B}"/>
          </ac:spMkLst>
        </pc:spChg>
        <pc:spChg chg="mod">
          <ac:chgData name="komatigunta venkat nivas" userId="6b4e87f6fc96205d" providerId="LiveId" clId="{BF82ECA7-E9D5-4A6D-8DDF-135B36DFAF8F}" dt="2024-07-23T01:54:03.980" v="23857" actId="14100"/>
          <ac:spMkLst>
            <pc:docMk/>
            <pc:sldMk cId="278620407" sldId="366"/>
            <ac:spMk id="3" creationId="{A5300D2A-C3F2-0D69-B6F7-A33E52CC6396}"/>
          </ac:spMkLst>
        </pc:spChg>
      </pc:sldChg>
      <pc:sldChg chg="delSp modSp new del mod">
        <pc:chgData name="komatigunta venkat nivas" userId="6b4e87f6fc96205d" providerId="LiveId" clId="{BF82ECA7-E9D5-4A6D-8DDF-135B36DFAF8F}" dt="2024-07-23T16:17:21.292" v="27566" actId="47"/>
        <pc:sldMkLst>
          <pc:docMk/>
          <pc:sldMk cId="2463195234" sldId="367"/>
        </pc:sldMkLst>
        <pc:spChg chg="del">
          <ac:chgData name="komatigunta venkat nivas" userId="6b4e87f6fc96205d" providerId="LiveId" clId="{BF82ECA7-E9D5-4A6D-8DDF-135B36DFAF8F}" dt="2024-07-23T01:54:08.822" v="23858" actId="478"/>
          <ac:spMkLst>
            <pc:docMk/>
            <pc:sldMk cId="2463195234" sldId="367"/>
            <ac:spMk id="2" creationId="{910A1CB7-BE88-D05B-1D79-BA7E4BF95238}"/>
          </ac:spMkLst>
        </pc:spChg>
        <pc:spChg chg="mod">
          <ac:chgData name="komatigunta venkat nivas" userId="6b4e87f6fc96205d" providerId="LiveId" clId="{BF82ECA7-E9D5-4A6D-8DDF-135B36DFAF8F}" dt="2024-07-23T01:54:21.142" v="23861" actId="14100"/>
          <ac:spMkLst>
            <pc:docMk/>
            <pc:sldMk cId="2463195234" sldId="367"/>
            <ac:spMk id="3" creationId="{B7C2B474-9FED-8272-B18C-0D673F729680}"/>
          </ac:spMkLst>
        </pc:spChg>
      </pc:sldChg>
      <pc:sldChg chg="delSp modSp new mod">
        <pc:chgData name="komatigunta venkat nivas" userId="6b4e87f6fc96205d" providerId="LiveId" clId="{BF82ECA7-E9D5-4A6D-8DDF-135B36DFAF8F}" dt="2024-07-25T03:14:58.048" v="29490" actId="20577"/>
        <pc:sldMkLst>
          <pc:docMk/>
          <pc:sldMk cId="1430938945" sldId="368"/>
        </pc:sldMkLst>
        <pc:spChg chg="del">
          <ac:chgData name="komatigunta venkat nivas" userId="6b4e87f6fc96205d" providerId="LiveId" clId="{BF82ECA7-E9D5-4A6D-8DDF-135B36DFAF8F}" dt="2024-07-24T02:57:52.579" v="27571" actId="478"/>
          <ac:spMkLst>
            <pc:docMk/>
            <pc:sldMk cId="1430938945" sldId="368"/>
            <ac:spMk id="2" creationId="{4FE4C8DE-953E-E3C6-8D1D-7A31852D306C}"/>
          </ac:spMkLst>
        </pc:spChg>
        <pc:spChg chg="mod">
          <ac:chgData name="komatigunta venkat nivas" userId="6b4e87f6fc96205d" providerId="LiveId" clId="{BF82ECA7-E9D5-4A6D-8DDF-135B36DFAF8F}" dt="2024-07-25T03:14:58.048" v="29490" actId="20577"/>
          <ac:spMkLst>
            <pc:docMk/>
            <pc:sldMk cId="1430938945" sldId="368"/>
            <ac:spMk id="3" creationId="{235EDACE-E5C7-D4A0-7C5F-82479D891545}"/>
          </ac:spMkLst>
        </pc:spChg>
      </pc:sldChg>
      <pc:sldChg chg="new del">
        <pc:chgData name="komatigunta venkat nivas" userId="6b4e87f6fc96205d" providerId="LiveId" clId="{BF82ECA7-E9D5-4A6D-8DDF-135B36DFAF8F}" dt="2024-07-23T16:17:47.845" v="27567" actId="2696"/>
        <pc:sldMkLst>
          <pc:docMk/>
          <pc:sldMk cId="1662754034" sldId="369"/>
        </pc:sldMkLst>
      </pc:sldChg>
      <pc:sldChg chg="delSp modSp new mod">
        <pc:chgData name="komatigunta venkat nivas" userId="6b4e87f6fc96205d" providerId="LiveId" clId="{BF82ECA7-E9D5-4A6D-8DDF-135B36DFAF8F}" dt="2024-07-27T12:57:55.792" v="41651" actId="115"/>
        <pc:sldMkLst>
          <pc:docMk/>
          <pc:sldMk cId="2019992395" sldId="369"/>
        </pc:sldMkLst>
        <pc:spChg chg="del">
          <ac:chgData name="komatigunta venkat nivas" userId="6b4e87f6fc96205d" providerId="LiveId" clId="{BF82ECA7-E9D5-4A6D-8DDF-135B36DFAF8F}" dt="2024-07-25T03:00:41.386" v="28793" actId="478"/>
          <ac:spMkLst>
            <pc:docMk/>
            <pc:sldMk cId="2019992395" sldId="369"/>
            <ac:spMk id="2" creationId="{3619F54A-B89C-B7CB-C6AD-0F7C6EAEFAD1}"/>
          </ac:spMkLst>
        </pc:spChg>
        <pc:spChg chg="mod">
          <ac:chgData name="komatigunta venkat nivas" userId="6b4e87f6fc96205d" providerId="LiveId" clId="{BF82ECA7-E9D5-4A6D-8DDF-135B36DFAF8F}" dt="2024-07-27T12:57:55.792" v="41651" actId="115"/>
          <ac:spMkLst>
            <pc:docMk/>
            <pc:sldMk cId="2019992395" sldId="369"/>
            <ac:spMk id="3" creationId="{B231E779-FCA4-BC80-B991-9B50567F45E7}"/>
          </ac:spMkLst>
        </pc:spChg>
      </pc:sldChg>
      <pc:sldChg chg="delSp modSp new mod">
        <pc:chgData name="komatigunta venkat nivas" userId="6b4e87f6fc96205d" providerId="LiveId" clId="{BF82ECA7-E9D5-4A6D-8DDF-135B36DFAF8F}" dt="2024-07-27T13:06:52.609" v="41656" actId="113"/>
        <pc:sldMkLst>
          <pc:docMk/>
          <pc:sldMk cId="303330329" sldId="370"/>
        </pc:sldMkLst>
        <pc:spChg chg="del">
          <ac:chgData name="komatigunta venkat nivas" userId="6b4e87f6fc96205d" providerId="LiveId" clId="{BF82ECA7-E9D5-4A6D-8DDF-135B36DFAF8F}" dt="2024-07-25T03:15:26.343" v="29491" actId="478"/>
          <ac:spMkLst>
            <pc:docMk/>
            <pc:sldMk cId="303330329" sldId="370"/>
            <ac:spMk id="2" creationId="{F129B162-9BE9-9786-765F-1458F016B083}"/>
          </ac:spMkLst>
        </pc:spChg>
        <pc:spChg chg="mod">
          <ac:chgData name="komatigunta venkat nivas" userId="6b4e87f6fc96205d" providerId="LiveId" clId="{BF82ECA7-E9D5-4A6D-8DDF-135B36DFAF8F}" dt="2024-07-27T13:06:52.609" v="41656" actId="113"/>
          <ac:spMkLst>
            <pc:docMk/>
            <pc:sldMk cId="303330329" sldId="370"/>
            <ac:spMk id="3" creationId="{75DE81D4-01D7-E03F-C772-506566040BA3}"/>
          </ac:spMkLst>
        </pc:spChg>
      </pc:sldChg>
      <pc:sldChg chg="new del">
        <pc:chgData name="komatigunta venkat nivas" userId="6b4e87f6fc96205d" providerId="LiveId" clId="{BF82ECA7-E9D5-4A6D-8DDF-135B36DFAF8F}" dt="2024-07-23T16:17:18.484" v="27563" actId="47"/>
        <pc:sldMkLst>
          <pc:docMk/>
          <pc:sldMk cId="1325166662" sldId="370"/>
        </pc:sldMkLst>
      </pc:sldChg>
      <pc:sldChg chg="delSp modSp new mod">
        <pc:chgData name="komatigunta venkat nivas" userId="6b4e87f6fc96205d" providerId="LiveId" clId="{BF82ECA7-E9D5-4A6D-8DDF-135B36DFAF8F}" dt="2024-07-27T13:18:21.773" v="41677" actId="20577"/>
        <pc:sldMkLst>
          <pc:docMk/>
          <pc:sldMk cId="3244894380" sldId="371"/>
        </pc:sldMkLst>
        <pc:spChg chg="del">
          <ac:chgData name="komatigunta venkat nivas" userId="6b4e87f6fc96205d" providerId="LiveId" clId="{BF82ECA7-E9D5-4A6D-8DDF-135B36DFAF8F}" dt="2024-07-25T03:30:52.707" v="30183" actId="478"/>
          <ac:spMkLst>
            <pc:docMk/>
            <pc:sldMk cId="3244894380" sldId="371"/>
            <ac:spMk id="2" creationId="{B814FDFA-10CB-46A6-6247-A5C70045794D}"/>
          </ac:spMkLst>
        </pc:spChg>
        <pc:spChg chg="mod">
          <ac:chgData name="komatigunta venkat nivas" userId="6b4e87f6fc96205d" providerId="LiveId" clId="{BF82ECA7-E9D5-4A6D-8DDF-135B36DFAF8F}" dt="2024-07-27T13:18:21.773" v="41677" actId="20577"/>
          <ac:spMkLst>
            <pc:docMk/>
            <pc:sldMk cId="3244894380" sldId="371"/>
            <ac:spMk id="3" creationId="{14F0739C-1C1C-317F-F642-12DF2467A578}"/>
          </ac:spMkLst>
        </pc:spChg>
      </pc:sldChg>
      <pc:sldChg chg="delSp modSp new mod">
        <pc:chgData name="komatigunta venkat nivas" userId="6b4e87f6fc96205d" providerId="LiveId" clId="{BF82ECA7-E9D5-4A6D-8DDF-135B36DFAF8F}" dt="2024-07-27T13:51:59.769" v="41785" actId="20577"/>
        <pc:sldMkLst>
          <pc:docMk/>
          <pc:sldMk cId="1838145574" sldId="372"/>
        </pc:sldMkLst>
        <pc:spChg chg="del">
          <ac:chgData name="komatigunta venkat nivas" userId="6b4e87f6fc96205d" providerId="LiveId" clId="{BF82ECA7-E9D5-4A6D-8DDF-135B36DFAF8F}" dt="2024-07-25T03:55:12.592" v="30722" actId="478"/>
          <ac:spMkLst>
            <pc:docMk/>
            <pc:sldMk cId="1838145574" sldId="372"/>
            <ac:spMk id="2" creationId="{60DDC475-834B-5138-A97A-C6595F366235}"/>
          </ac:spMkLst>
        </pc:spChg>
        <pc:spChg chg="mod">
          <ac:chgData name="komatigunta venkat nivas" userId="6b4e87f6fc96205d" providerId="LiveId" clId="{BF82ECA7-E9D5-4A6D-8DDF-135B36DFAF8F}" dt="2024-07-27T13:51:59.769" v="41785" actId="20577"/>
          <ac:spMkLst>
            <pc:docMk/>
            <pc:sldMk cId="1838145574" sldId="372"/>
            <ac:spMk id="3" creationId="{16516520-0A42-AE8D-18CD-5D4B3FC6F28B}"/>
          </ac:spMkLst>
        </pc:spChg>
      </pc:sldChg>
      <pc:sldChg chg="delSp modSp new mod">
        <pc:chgData name="komatigunta venkat nivas" userId="6b4e87f6fc96205d" providerId="LiveId" clId="{BF82ECA7-E9D5-4A6D-8DDF-135B36DFAF8F}" dt="2024-07-28T02:50:44.954" v="41791" actId="113"/>
        <pc:sldMkLst>
          <pc:docMk/>
          <pc:sldMk cId="1604888565" sldId="373"/>
        </pc:sldMkLst>
        <pc:spChg chg="del">
          <ac:chgData name="komatigunta venkat nivas" userId="6b4e87f6fc96205d" providerId="LiveId" clId="{BF82ECA7-E9D5-4A6D-8DDF-135B36DFAF8F}" dt="2024-07-25T03:00:36.831" v="28792" actId="478"/>
          <ac:spMkLst>
            <pc:docMk/>
            <pc:sldMk cId="1604888565" sldId="373"/>
            <ac:spMk id="2" creationId="{CBBCDDAB-DE83-F049-6022-0333C6B72AB2}"/>
          </ac:spMkLst>
        </pc:spChg>
        <pc:spChg chg="mod">
          <ac:chgData name="komatigunta venkat nivas" userId="6b4e87f6fc96205d" providerId="LiveId" clId="{BF82ECA7-E9D5-4A6D-8DDF-135B36DFAF8F}" dt="2024-07-28T02:50:44.954" v="41791" actId="113"/>
          <ac:spMkLst>
            <pc:docMk/>
            <pc:sldMk cId="1604888565" sldId="373"/>
            <ac:spMk id="3" creationId="{6F3EEA12-9DD2-C6ED-C93F-458A633C4420}"/>
          </ac:spMkLst>
        </pc:spChg>
      </pc:sldChg>
      <pc:sldChg chg="delSp modSp new mod">
        <pc:chgData name="komatigunta venkat nivas" userId="6b4e87f6fc96205d" providerId="LiveId" clId="{BF82ECA7-E9D5-4A6D-8DDF-135B36DFAF8F}" dt="2024-07-28T03:08:27.075" v="41803" actId="113"/>
        <pc:sldMkLst>
          <pc:docMk/>
          <pc:sldMk cId="3563802813" sldId="374"/>
        </pc:sldMkLst>
        <pc:spChg chg="del">
          <ac:chgData name="komatigunta venkat nivas" userId="6b4e87f6fc96205d" providerId="LiveId" clId="{BF82ECA7-E9D5-4A6D-8DDF-135B36DFAF8F}" dt="2024-07-25T04:06:08.022" v="31583" actId="478"/>
          <ac:spMkLst>
            <pc:docMk/>
            <pc:sldMk cId="3563802813" sldId="374"/>
            <ac:spMk id="2" creationId="{1A9BCE69-371F-997C-2B8C-F2333D3A9B12}"/>
          </ac:spMkLst>
        </pc:spChg>
        <pc:spChg chg="mod">
          <ac:chgData name="komatigunta venkat nivas" userId="6b4e87f6fc96205d" providerId="LiveId" clId="{BF82ECA7-E9D5-4A6D-8DDF-135B36DFAF8F}" dt="2024-07-28T03:08:27.075" v="41803" actId="113"/>
          <ac:spMkLst>
            <pc:docMk/>
            <pc:sldMk cId="3563802813" sldId="374"/>
            <ac:spMk id="3" creationId="{D61C9BCA-8E05-EC1B-1D1C-37E09654E5A1}"/>
          </ac:spMkLst>
        </pc:spChg>
      </pc:sldChg>
      <pc:sldChg chg="delSp modSp new mod">
        <pc:chgData name="komatigunta venkat nivas" userId="6b4e87f6fc96205d" providerId="LiveId" clId="{BF82ECA7-E9D5-4A6D-8DDF-135B36DFAF8F}" dt="2024-07-28T03:31:08.583" v="41809" actId="113"/>
        <pc:sldMkLst>
          <pc:docMk/>
          <pc:sldMk cId="950911066" sldId="375"/>
        </pc:sldMkLst>
        <pc:spChg chg="del">
          <ac:chgData name="komatigunta venkat nivas" userId="6b4e87f6fc96205d" providerId="LiveId" clId="{BF82ECA7-E9D5-4A6D-8DDF-135B36DFAF8F}" dt="2024-07-25T04:11:48.951" v="32025" actId="478"/>
          <ac:spMkLst>
            <pc:docMk/>
            <pc:sldMk cId="950911066" sldId="375"/>
            <ac:spMk id="2" creationId="{0CDFE5FA-B7C5-9CD1-1655-4504A8D618E8}"/>
          </ac:spMkLst>
        </pc:spChg>
        <pc:spChg chg="mod">
          <ac:chgData name="komatigunta venkat nivas" userId="6b4e87f6fc96205d" providerId="LiveId" clId="{BF82ECA7-E9D5-4A6D-8DDF-135B36DFAF8F}" dt="2024-07-28T03:31:08.583" v="41809" actId="113"/>
          <ac:spMkLst>
            <pc:docMk/>
            <pc:sldMk cId="950911066" sldId="375"/>
            <ac:spMk id="3" creationId="{3EDC3435-3EBD-FAB7-800E-9E1266BB9FD7}"/>
          </ac:spMkLst>
        </pc:spChg>
      </pc:sldChg>
      <pc:sldChg chg="delSp modSp new mod">
        <pc:chgData name="komatigunta venkat nivas" userId="6b4e87f6fc96205d" providerId="LiveId" clId="{BF82ECA7-E9D5-4A6D-8DDF-135B36DFAF8F}" dt="2024-07-29T03:55:20.034" v="43032" actId="20577"/>
        <pc:sldMkLst>
          <pc:docMk/>
          <pc:sldMk cId="84697022" sldId="376"/>
        </pc:sldMkLst>
        <pc:spChg chg="del">
          <ac:chgData name="komatigunta venkat nivas" userId="6b4e87f6fc96205d" providerId="LiveId" clId="{BF82ECA7-E9D5-4A6D-8DDF-135B36DFAF8F}" dt="2024-07-25T16:30:39.645" v="32228" actId="478"/>
          <ac:spMkLst>
            <pc:docMk/>
            <pc:sldMk cId="84697022" sldId="376"/>
            <ac:spMk id="2" creationId="{D3A84530-EB17-E1D7-501C-B1DC93BE3FCC}"/>
          </ac:spMkLst>
        </pc:spChg>
        <pc:spChg chg="mod">
          <ac:chgData name="komatigunta venkat nivas" userId="6b4e87f6fc96205d" providerId="LiveId" clId="{BF82ECA7-E9D5-4A6D-8DDF-135B36DFAF8F}" dt="2024-07-29T03:55:20.034" v="43032" actId="20577"/>
          <ac:spMkLst>
            <pc:docMk/>
            <pc:sldMk cId="84697022" sldId="376"/>
            <ac:spMk id="3" creationId="{A5DFD122-B206-2DA9-4229-D228FEFBACDF}"/>
          </ac:spMkLst>
        </pc:spChg>
      </pc:sldChg>
      <pc:sldChg chg="addSp delSp modSp new mod">
        <pc:chgData name="komatigunta venkat nivas" userId="6b4e87f6fc96205d" providerId="LiveId" clId="{BF82ECA7-E9D5-4A6D-8DDF-135B36DFAF8F}" dt="2024-07-28T04:02:39.277" v="41823" actId="207"/>
        <pc:sldMkLst>
          <pc:docMk/>
          <pc:sldMk cId="179720634" sldId="377"/>
        </pc:sldMkLst>
        <pc:spChg chg="del">
          <ac:chgData name="komatigunta venkat nivas" userId="6b4e87f6fc96205d" providerId="LiveId" clId="{BF82ECA7-E9D5-4A6D-8DDF-135B36DFAF8F}" dt="2024-07-26T02:57:49.702" v="32652" actId="478"/>
          <ac:spMkLst>
            <pc:docMk/>
            <pc:sldMk cId="179720634" sldId="377"/>
            <ac:spMk id="2" creationId="{B9655FFA-19AC-E512-83A6-ED3C4B103F33}"/>
          </ac:spMkLst>
        </pc:spChg>
        <pc:spChg chg="mod">
          <ac:chgData name="komatigunta venkat nivas" userId="6b4e87f6fc96205d" providerId="LiveId" clId="{BF82ECA7-E9D5-4A6D-8DDF-135B36DFAF8F}" dt="2024-07-28T04:02:39.277" v="41823" actId="207"/>
          <ac:spMkLst>
            <pc:docMk/>
            <pc:sldMk cId="179720634" sldId="377"/>
            <ac:spMk id="3" creationId="{EAE30D96-4680-C341-97C1-F1217E07EA2E}"/>
          </ac:spMkLst>
        </pc:spChg>
        <pc:cxnChg chg="add">
          <ac:chgData name="komatigunta venkat nivas" userId="6b4e87f6fc96205d" providerId="LiveId" clId="{BF82ECA7-E9D5-4A6D-8DDF-135B36DFAF8F}" dt="2024-07-26T03:12:46.537" v="33048" actId="11529"/>
          <ac:cxnSpMkLst>
            <pc:docMk/>
            <pc:sldMk cId="179720634" sldId="377"/>
            <ac:cxnSpMk id="5" creationId="{8F4468A6-5522-EC76-AF12-BA8D1F91819C}"/>
          </ac:cxnSpMkLst>
        </pc:cxnChg>
        <pc:cxnChg chg="add">
          <ac:chgData name="komatigunta venkat nivas" userId="6b4e87f6fc96205d" providerId="LiveId" clId="{BF82ECA7-E9D5-4A6D-8DDF-135B36DFAF8F}" dt="2024-07-26T03:12:56.593" v="33049" actId="11529"/>
          <ac:cxnSpMkLst>
            <pc:docMk/>
            <pc:sldMk cId="179720634" sldId="377"/>
            <ac:cxnSpMk id="7" creationId="{8BEAB618-A012-5ECD-D481-353C628798BA}"/>
          </ac:cxnSpMkLst>
        </pc:cxnChg>
        <pc:cxnChg chg="add mod">
          <ac:chgData name="komatigunta venkat nivas" userId="6b4e87f6fc96205d" providerId="LiveId" clId="{BF82ECA7-E9D5-4A6D-8DDF-135B36DFAF8F}" dt="2024-07-26T03:13:07.156" v="33051" actId="14100"/>
          <ac:cxnSpMkLst>
            <pc:docMk/>
            <pc:sldMk cId="179720634" sldId="377"/>
            <ac:cxnSpMk id="9" creationId="{F943AC19-44FD-D71D-317A-922D9D326DA5}"/>
          </ac:cxnSpMkLst>
        </pc:cxnChg>
        <pc:cxnChg chg="add">
          <ac:chgData name="komatigunta venkat nivas" userId="6b4e87f6fc96205d" providerId="LiveId" clId="{BF82ECA7-E9D5-4A6D-8DDF-135B36DFAF8F}" dt="2024-07-26T03:13:17.995" v="33052" actId="11529"/>
          <ac:cxnSpMkLst>
            <pc:docMk/>
            <pc:sldMk cId="179720634" sldId="377"/>
            <ac:cxnSpMk id="12" creationId="{2EF05132-BC6E-5424-6DF4-2F0151597C8D}"/>
          </ac:cxnSpMkLst>
        </pc:cxnChg>
        <pc:cxnChg chg="add mod">
          <ac:chgData name="komatigunta venkat nivas" userId="6b4e87f6fc96205d" providerId="LiveId" clId="{BF82ECA7-E9D5-4A6D-8DDF-135B36DFAF8F}" dt="2024-07-26T03:13:34.953" v="33054" actId="1076"/>
          <ac:cxnSpMkLst>
            <pc:docMk/>
            <pc:sldMk cId="179720634" sldId="377"/>
            <ac:cxnSpMk id="14" creationId="{F976FE1D-4673-AF30-B04C-59A35A293868}"/>
          </ac:cxnSpMkLst>
        </pc:cxnChg>
      </pc:sldChg>
      <pc:sldChg chg="delSp modSp new mod">
        <pc:chgData name="komatigunta venkat nivas" userId="6b4e87f6fc96205d" providerId="LiveId" clId="{BF82ECA7-E9D5-4A6D-8DDF-135B36DFAF8F}" dt="2024-07-28T04:20:26.616" v="41904" actId="20577"/>
        <pc:sldMkLst>
          <pc:docMk/>
          <pc:sldMk cId="3301964646" sldId="378"/>
        </pc:sldMkLst>
        <pc:spChg chg="del">
          <ac:chgData name="komatigunta venkat nivas" userId="6b4e87f6fc96205d" providerId="LiveId" clId="{BF82ECA7-E9D5-4A6D-8DDF-135B36DFAF8F}" dt="2024-07-26T03:26:32.677" v="33056" actId="478"/>
          <ac:spMkLst>
            <pc:docMk/>
            <pc:sldMk cId="3301964646" sldId="378"/>
            <ac:spMk id="2" creationId="{5E5DAEEB-EBBF-537E-DEC3-FB59A1CD7A5D}"/>
          </ac:spMkLst>
        </pc:spChg>
        <pc:spChg chg="mod">
          <ac:chgData name="komatigunta venkat nivas" userId="6b4e87f6fc96205d" providerId="LiveId" clId="{BF82ECA7-E9D5-4A6D-8DDF-135B36DFAF8F}" dt="2024-07-28T04:20:26.616" v="41904" actId="20577"/>
          <ac:spMkLst>
            <pc:docMk/>
            <pc:sldMk cId="3301964646" sldId="378"/>
            <ac:spMk id="3" creationId="{2D6CAF86-B907-8919-016C-62501889C3A9}"/>
          </ac:spMkLst>
        </pc:spChg>
      </pc:sldChg>
      <pc:sldChg chg="delSp modSp new mod">
        <pc:chgData name="komatigunta venkat nivas" userId="6b4e87f6fc96205d" providerId="LiveId" clId="{BF82ECA7-E9D5-4A6D-8DDF-135B36DFAF8F}" dt="2024-07-28T04:19:38.037" v="41854" actId="20577"/>
        <pc:sldMkLst>
          <pc:docMk/>
          <pc:sldMk cId="36392312" sldId="379"/>
        </pc:sldMkLst>
        <pc:spChg chg="del">
          <ac:chgData name="komatigunta venkat nivas" userId="6b4e87f6fc96205d" providerId="LiveId" clId="{BF82ECA7-E9D5-4A6D-8DDF-135B36DFAF8F}" dt="2024-07-26T03:34:39.806" v="33806" actId="478"/>
          <ac:spMkLst>
            <pc:docMk/>
            <pc:sldMk cId="36392312" sldId="379"/>
            <ac:spMk id="2" creationId="{52DF77F7-6A02-398A-CAB1-4204982E17FA}"/>
          </ac:spMkLst>
        </pc:spChg>
        <pc:spChg chg="mod">
          <ac:chgData name="komatigunta venkat nivas" userId="6b4e87f6fc96205d" providerId="LiveId" clId="{BF82ECA7-E9D5-4A6D-8DDF-135B36DFAF8F}" dt="2024-07-28T04:19:38.037" v="41854" actId="20577"/>
          <ac:spMkLst>
            <pc:docMk/>
            <pc:sldMk cId="36392312" sldId="379"/>
            <ac:spMk id="3" creationId="{A0D5D1BC-1A72-EC27-BBA2-AC1063F074F1}"/>
          </ac:spMkLst>
        </pc:spChg>
      </pc:sldChg>
      <pc:sldChg chg="delSp modSp new mod">
        <pc:chgData name="komatigunta venkat nivas" userId="6b4e87f6fc96205d" providerId="LiveId" clId="{BF82ECA7-E9D5-4A6D-8DDF-135B36DFAF8F}" dt="2024-07-28T04:23:18.675" v="41927" actId="113"/>
        <pc:sldMkLst>
          <pc:docMk/>
          <pc:sldMk cId="1044933862" sldId="380"/>
        </pc:sldMkLst>
        <pc:spChg chg="del">
          <ac:chgData name="komatigunta venkat nivas" userId="6b4e87f6fc96205d" providerId="LiveId" clId="{BF82ECA7-E9D5-4A6D-8DDF-135B36DFAF8F}" dt="2024-07-26T03:46:11.392" v="34336" actId="478"/>
          <ac:spMkLst>
            <pc:docMk/>
            <pc:sldMk cId="1044933862" sldId="380"/>
            <ac:spMk id="2" creationId="{97C03DB4-ACC7-1815-884D-A910516CBD36}"/>
          </ac:spMkLst>
        </pc:spChg>
        <pc:spChg chg="mod">
          <ac:chgData name="komatigunta venkat nivas" userId="6b4e87f6fc96205d" providerId="LiveId" clId="{BF82ECA7-E9D5-4A6D-8DDF-135B36DFAF8F}" dt="2024-07-28T04:23:18.675" v="41927" actId="113"/>
          <ac:spMkLst>
            <pc:docMk/>
            <pc:sldMk cId="1044933862" sldId="380"/>
            <ac:spMk id="3" creationId="{30F1ABBC-A1E8-3B93-109F-F2C8342ECC2C}"/>
          </ac:spMkLst>
        </pc:spChg>
      </pc:sldChg>
      <pc:sldChg chg="delSp modSp new mod">
        <pc:chgData name="komatigunta venkat nivas" userId="6b4e87f6fc96205d" providerId="LiveId" clId="{BF82ECA7-E9D5-4A6D-8DDF-135B36DFAF8F}" dt="2024-07-28T04:51:52.769" v="42335" actId="113"/>
        <pc:sldMkLst>
          <pc:docMk/>
          <pc:sldMk cId="2843176517" sldId="381"/>
        </pc:sldMkLst>
        <pc:spChg chg="del">
          <ac:chgData name="komatigunta venkat nivas" userId="6b4e87f6fc96205d" providerId="LiveId" clId="{BF82ECA7-E9D5-4A6D-8DDF-135B36DFAF8F}" dt="2024-07-26T03:46:43.540" v="34358" actId="478"/>
          <ac:spMkLst>
            <pc:docMk/>
            <pc:sldMk cId="2843176517" sldId="381"/>
            <ac:spMk id="2" creationId="{CC397825-9BC6-BE15-58E7-EADE4A524E6D}"/>
          </ac:spMkLst>
        </pc:spChg>
        <pc:spChg chg="mod">
          <ac:chgData name="komatigunta venkat nivas" userId="6b4e87f6fc96205d" providerId="LiveId" clId="{BF82ECA7-E9D5-4A6D-8DDF-135B36DFAF8F}" dt="2024-07-28T04:51:52.769" v="42335" actId="113"/>
          <ac:spMkLst>
            <pc:docMk/>
            <pc:sldMk cId="2843176517" sldId="381"/>
            <ac:spMk id="3" creationId="{14A177ED-5DBA-4D3A-BD87-C8DE434487C3}"/>
          </ac:spMkLst>
        </pc:spChg>
      </pc:sldChg>
      <pc:sldChg chg="delSp modSp new mod">
        <pc:chgData name="komatigunta venkat nivas" userId="6b4e87f6fc96205d" providerId="LiveId" clId="{BF82ECA7-E9D5-4A6D-8DDF-135B36DFAF8F}" dt="2024-07-28T05:04:12.157" v="42339" actId="113"/>
        <pc:sldMkLst>
          <pc:docMk/>
          <pc:sldMk cId="3767179460" sldId="382"/>
        </pc:sldMkLst>
        <pc:spChg chg="del">
          <ac:chgData name="komatigunta venkat nivas" userId="6b4e87f6fc96205d" providerId="LiveId" clId="{BF82ECA7-E9D5-4A6D-8DDF-135B36DFAF8F}" dt="2024-07-27T03:17:20.879" v="36204" actId="478"/>
          <ac:spMkLst>
            <pc:docMk/>
            <pc:sldMk cId="3767179460" sldId="382"/>
            <ac:spMk id="2" creationId="{4A91412F-49AD-0847-E24D-4C3834D0D762}"/>
          </ac:spMkLst>
        </pc:spChg>
        <pc:spChg chg="mod">
          <ac:chgData name="komatigunta venkat nivas" userId="6b4e87f6fc96205d" providerId="LiveId" clId="{BF82ECA7-E9D5-4A6D-8DDF-135B36DFAF8F}" dt="2024-07-28T05:04:12.157" v="42339" actId="113"/>
          <ac:spMkLst>
            <pc:docMk/>
            <pc:sldMk cId="3767179460" sldId="382"/>
            <ac:spMk id="3" creationId="{0E9992F7-40FB-D52A-79EC-08C74685E43D}"/>
          </ac:spMkLst>
        </pc:spChg>
      </pc:sldChg>
      <pc:sldChg chg="delSp modSp new mod">
        <pc:chgData name="komatigunta venkat nivas" userId="6b4e87f6fc96205d" providerId="LiveId" clId="{BF82ECA7-E9D5-4A6D-8DDF-135B36DFAF8F}" dt="2024-07-28T05:25:38.781" v="42356" actId="113"/>
        <pc:sldMkLst>
          <pc:docMk/>
          <pc:sldMk cId="3783810533" sldId="383"/>
        </pc:sldMkLst>
        <pc:spChg chg="del">
          <ac:chgData name="komatigunta venkat nivas" userId="6b4e87f6fc96205d" providerId="LiveId" clId="{BF82ECA7-E9D5-4A6D-8DDF-135B36DFAF8F}" dt="2024-07-27T03:29:18.981" v="36942" actId="478"/>
          <ac:spMkLst>
            <pc:docMk/>
            <pc:sldMk cId="3783810533" sldId="383"/>
            <ac:spMk id="2" creationId="{576B6BB9-BDDB-C927-EFFB-7B926647B6FE}"/>
          </ac:spMkLst>
        </pc:spChg>
        <pc:spChg chg="mod">
          <ac:chgData name="komatigunta venkat nivas" userId="6b4e87f6fc96205d" providerId="LiveId" clId="{BF82ECA7-E9D5-4A6D-8DDF-135B36DFAF8F}" dt="2024-07-28T05:25:38.781" v="42356" actId="113"/>
          <ac:spMkLst>
            <pc:docMk/>
            <pc:sldMk cId="3783810533" sldId="383"/>
            <ac:spMk id="3" creationId="{B94ABB7A-B529-9E85-3C9C-64786EBAEC69}"/>
          </ac:spMkLst>
        </pc:spChg>
      </pc:sldChg>
      <pc:sldChg chg="delSp modSp new mod">
        <pc:chgData name="komatigunta venkat nivas" userId="6b4e87f6fc96205d" providerId="LiveId" clId="{BF82ECA7-E9D5-4A6D-8DDF-135B36DFAF8F}" dt="2024-07-28T05:46:17.282" v="42410" actId="20577"/>
        <pc:sldMkLst>
          <pc:docMk/>
          <pc:sldMk cId="964474874" sldId="384"/>
        </pc:sldMkLst>
        <pc:spChg chg="del">
          <ac:chgData name="komatigunta venkat nivas" userId="6b4e87f6fc96205d" providerId="LiveId" clId="{BF82ECA7-E9D5-4A6D-8DDF-135B36DFAF8F}" dt="2024-07-27T03:29:41.182" v="36946" actId="478"/>
          <ac:spMkLst>
            <pc:docMk/>
            <pc:sldMk cId="964474874" sldId="384"/>
            <ac:spMk id="2" creationId="{2D510BD0-2516-1C40-2B6D-FBF82DDF200E}"/>
          </ac:spMkLst>
        </pc:spChg>
        <pc:spChg chg="mod">
          <ac:chgData name="komatigunta venkat nivas" userId="6b4e87f6fc96205d" providerId="LiveId" clId="{BF82ECA7-E9D5-4A6D-8DDF-135B36DFAF8F}" dt="2024-07-28T05:46:17.282" v="42410" actId="20577"/>
          <ac:spMkLst>
            <pc:docMk/>
            <pc:sldMk cId="964474874" sldId="384"/>
            <ac:spMk id="3" creationId="{A9FA0F83-3544-02E0-CC76-17731F63169D}"/>
          </ac:spMkLst>
        </pc:spChg>
      </pc:sldChg>
      <pc:sldChg chg="delSp modSp new mod">
        <pc:chgData name="komatigunta venkat nivas" userId="6b4e87f6fc96205d" providerId="LiveId" clId="{BF82ECA7-E9D5-4A6D-8DDF-135B36DFAF8F}" dt="2024-07-28T05:56:30.674" v="42432" actId="207"/>
        <pc:sldMkLst>
          <pc:docMk/>
          <pc:sldMk cId="3337829656" sldId="385"/>
        </pc:sldMkLst>
        <pc:spChg chg="del">
          <ac:chgData name="komatigunta venkat nivas" userId="6b4e87f6fc96205d" providerId="LiveId" clId="{BF82ECA7-E9D5-4A6D-8DDF-135B36DFAF8F}" dt="2024-07-27T03:30:00.852" v="36950" actId="478"/>
          <ac:spMkLst>
            <pc:docMk/>
            <pc:sldMk cId="3337829656" sldId="385"/>
            <ac:spMk id="2" creationId="{EB8E99BC-FF76-213A-6D06-3F64EB54EFC9}"/>
          </ac:spMkLst>
        </pc:spChg>
        <pc:spChg chg="mod">
          <ac:chgData name="komatigunta venkat nivas" userId="6b4e87f6fc96205d" providerId="LiveId" clId="{BF82ECA7-E9D5-4A6D-8DDF-135B36DFAF8F}" dt="2024-07-28T05:56:30.674" v="42432" actId="207"/>
          <ac:spMkLst>
            <pc:docMk/>
            <pc:sldMk cId="3337829656" sldId="385"/>
            <ac:spMk id="3" creationId="{D1D8D954-94B5-2101-E9FE-31C29133911D}"/>
          </ac:spMkLst>
        </pc:spChg>
      </pc:sldChg>
      <pc:sldChg chg="delSp modSp new mod">
        <pc:chgData name="komatigunta venkat nivas" userId="6b4e87f6fc96205d" providerId="LiveId" clId="{BF82ECA7-E9D5-4A6D-8DDF-135B36DFAF8F}" dt="2024-07-29T06:28:25.721" v="43037" actId="20577"/>
        <pc:sldMkLst>
          <pc:docMk/>
          <pc:sldMk cId="3324969655" sldId="386"/>
        </pc:sldMkLst>
        <pc:spChg chg="del">
          <ac:chgData name="komatigunta venkat nivas" userId="6b4e87f6fc96205d" providerId="LiveId" clId="{BF82ECA7-E9D5-4A6D-8DDF-135B36DFAF8F}" dt="2024-07-27T04:16:47.011" v="39009" actId="478"/>
          <ac:spMkLst>
            <pc:docMk/>
            <pc:sldMk cId="3324969655" sldId="386"/>
            <ac:spMk id="2" creationId="{55079316-F3AC-71C5-5C9D-5054B2927A89}"/>
          </ac:spMkLst>
        </pc:spChg>
        <pc:spChg chg="mod">
          <ac:chgData name="komatigunta venkat nivas" userId="6b4e87f6fc96205d" providerId="LiveId" clId="{BF82ECA7-E9D5-4A6D-8DDF-135B36DFAF8F}" dt="2024-07-29T06:28:25.721" v="43037" actId="20577"/>
          <ac:spMkLst>
            <pc:docMk/>
            <pc:sldMk cId="3324969655" sldId="386"/>
            <ac:spMk id="3" creationId="{6A78F0B0-2E0F-7310-7570-9315B7490358}"/>
          </ac:spMkLst>
        </pc:spChg>
      </pc:sldChg>
      <pc:sldChg chg="addSp delSp modSp new mod">
        <pc:chgData name="komatigunta venkat nivas" userId="6b4e87f6fc96205d" providerId="LiveId" clId="{BF82ECA7-E9D5-4A6D-8DDF-135B36DFAF8F}" dt="2024-07-28T10:32:50.927" v="42518" actId="208"/>
        <pc:sldMkLst>
          <pc:docMk/>
          <pc:sldMk cId="340876240" sldId="387"/>
        </pc:sldMkLst>
        <pc:spChg chg="del">
          <ac:chgData name="komatigunta venkat nivas" userId="6b4e87f6fc96205d" providerId="LiveId" clId="{BF82ECA7-E9D5-4A6D-8DDF-135B36DFAF8F}" dt="2024-07-27T04:18:50.762" v="39161" actId="478"/>
          <ac:spMkLst>
            <pc:docMk/>
            <pc:sldMk cId="340876240" sldId="387"/>
            <ac:spMk id="2" creationId="{390AF19B-DE7A-1AA9-7D94-315D8DBD60C5}"/>
          </ac:spMkLst>
        </pc:spChg>
        <pc:spChg chg="mod">
          <ac:chgData name="komatigunta venkat nivas" userId="6b4e87f6fc96205d" providerId="LiveId" clId="{BF82ECA7-E9D5-4A6D-8DDF-135B36DFAF8F}" dt="2024-07-28T10:31:22.602" v="42510" actId="27636"/>
          <ac:spMkLst>
            <pc:docMk/>
            <pc:sldMk cId="340876240" sldId="387"/>
            <ac:spMk id="3" creationId="{B2A19AA7-7BA1-AA05-E6F1-FD9400F8A804}"/>
          </ac:spMkLst>
        </pc:spChg>
        <pc:cxnChg chg="add del">
          <ac:chgData name="komatigunta venkat nivas" userId="6b4e87f6fc96205d" providerId="LiveId" clId="{BF82ECA7-E9D5-4A6D-8DDF-135B36DFAF8F}" dt="2024-07-28T10:31:47.304" v="42512" actId="478"/>
          <ac:cxnSpMkLst>
            <pc:docMk/>
            <pc:sldMk cId="340876240" sldId="387"/>
            <ac:cxnSpMk id="4" creationId="{62C49089-AF4C-039B-C884-F232AA9D5D92}"/>
          </ac:cxnSpMkLst>
        </pc:cxnChg>
        <pc:cxnChg chg="add del">
          <ac:chgData name="komatigunta venkat nivas" userId="6b4e87f6fc96205d" providerId="LiveId" clId="{BF82ECA7-E9D5-4A6D-8DDF-135B36DFAF8F}" dt="2024-07-28T10:32:16.620" v="42515" actId="478"/>
          <ac:cxnSpMkLst>
            <pc:docMk/>
            <pc:sldMk cId="340876240" sldId="387"/>
            <ac:cxnSpMk id="6" creationId="{77FD9BA3-7943-A5E2-C5A7-505BDA699744}"/>
          </ac:cxnSpMkLst>
        </pc:cxnChg>
        <pc:cxnChg chg="add mod">
          <ac:chgData name="komatigunta venkat nivas" userId="6b4e87f6fc96205d" providerId="LiveId" clId="{BF82ECA7-E9D5-4A6D-8DDF-135B36DFAF8F}" dt="2024-07-28T10:32:50.927" v="42518" actId="208"/>
          <ac:cxnSpMkLst>
            <pc:docMk/>
            <pc:sldMk cId="340876240" sldId="387"/>
            <ac:cxnSpMk id="8" creationId="{F1BBCB5E-4F10-8FE6-D314-19C95F621C5D}"/>
          </ac:cxnSpMkLst>
        </pc:cxnChg>
        <pc:cxnChg chg="add mod">
          <ac:chgData name="komatigunta venkat nivas" userId="6b4e87f6fc96205d" providerId="LiveId" clId="{BF82ECA7-E9D5-4A6D-8DDF-135B36DFAF8F}" dt="2024-07-28T10:32:42.811" v="42517" actId="208"/>
          <ac:cxnSpMkLst>
            <pc:docMk/>
            <pc:sldMk cId="340876240" sldId="387"/>
            <ac:cxnSpMk id="10" creationId="{CAF30477-35D1-D61C-7EA1-CC290EB33202}"/>
          </ac:cxnSpMkLst>
        </pc:cxnChg>
      </pc:sldChg>
      <pc:sldChg chg="delSp modSp new mod">
        <pc:chgData name="komatigunta venkat nivas" userId="6b4e87f6fc96205d" providerId="LiveId" clId="{BF82ECA7-E9D5-4A6D-8DDF-135B36DFAF8F}" dt="2024-07-28T11:02:23.606" v="42618" actId="20577"/>
        <pc:sldMkLst>
          <pc:docMk/>
          <pc:sldMk cId="2841653069" sldId="388"/>
        </pc:sldMkLst>
        <pc:spChg chg="del">
          <ac:chgData name="komatigunta venkat nivas" userId="6b4e87f6fc96205d" providerId="LiveId" clId="{BF82ECA7-E9D5-4A6D-8DDF-135B36DFAF8F}" dt="2024-07-27T05:04:41.565" v="40350" actId="478"/>
          <ac:spMkLst>
            <pc:docMk/>
            <pc:sldMk cId="2841653069" sldId="388"/>
            <ac:spMk id="2" creationId="{66DE8AEF-452F-A7AD-D1FC-709EFE0C4663}"/>
          </ac:spMkLst>
        </pc:spChg>
        <pc:spChg chg="mod">
          <ac:chgData name="komatigunta venkat nivas" userId="6b4e87f6fc96205d" providerId="LiveId" clId="{BF82ECA7-E9D5-4A6D-8DDF-135B36DFAF8F}" dt="2024-07-28T11:02:23.606" v="42618" actId="20577"/>
          <ac:spMkLst>
            <pc:docMk/>
            <pc:sldMk cId="2841653069" sldId="388"/>
            <ac:spMk id="3" creationId="{AB75144D-B6E9-2D6B-5554-7BC924742BE2}"/>
          </ac:spMkLst>
        </pc:spChg>
      </pc:sldChg>
      <pc:sldChg chg="new del">
        <pc:chgData name="komatigunta venkat nivas" userId="6b4e87f6fc96205d" providerId="LiveId" clId="{BF82ECA7-E9D5-4A6D-8DDF-135B36DFAF8F}" dt="2024-07-27T05:18:06.048" v="41256" actId="47"/>
        <pc:sldMkLst>
          <pc:docMk/>
          <pc:sldMk cId="1073010507" sldId="389"/>
        </pc:sldMkLst>
      </pc:sldChg>
      <pc:sldChg chg="delSp modSp new mod">
        <pc:chgData name="komatigunta venkat nivas" userId="6b4e87f6fc96205d" providerId="LiveId" clId="{BF82ECA7-E9D5-4A6D-8DDF-135B36DFAF8F}" dt="2024-07-28T13:27:41.944" v="42812" actId="113"/>
        <pc:sldMkLst>
          <pc:docMk/>
          <pc:sldMk cId="3337889360" sldId="390"/>
        </pc:sldMkLst>
        <pc:spChg chg="del">
          <ac:chgData name="komatigunta venkat nivas" userId="6b4e87f6fc96205d" providerId="LiveId" clId="{BF82ECA7-E9D5-4A6D-8DDF-135B36DFAF8F}" dt="2024-07-27T05:14:37.948" v="40910" actId="478"/>
          <ac:spMkLst>
            <pc:docMk/>
            <pc:sldMk cId="3337889360" sldId="390"/>
            <ac:spMk id="2" creationId="{033B03A5-7648-40D8-5EC9-E29AE0242885}"/>
          </ac:spMkLst>
        </pc:spChg>
        <pc:spChg chg="mod">
          <ac:chgData name="komatigunta venkat nivas" userId="6b4e87f6fc96205d" providerId="LiveId" clId="{BF82ECA7-E9D5-4A6D-8DDF-135B36DFAF8F}" dt="2024-07-28T13:27:41.944" v="42812" actId="113"/>
          <ac:spMkLst>
            <pc:docMk/>
            <pc:sldMk cId="3337889360" sldId="390"/>
            <ac:spMk id="3" creationId="{37BE5CAA-58F0-01D7-0C38-3F20BBAE485C}"/>
          </ac:spMkLst>
        </pc:spChg>
      </pc:sldChg>
      <pc:sldChg chg="delSp modSp new mod">
        <pc:chgData name="komatigunta venkat nivas" userId="6b4e87f6fc96205d" providerId="LiveId" clId="{BF82ECA7-E9D5-4A6D-8DDF-135B36DFAF8F}" dt="2024-07-30T03:56:47.266" v="43854" actId="20577"/>
        <pc:sldMkLst>
          <pc:docMk/>
          <pc:sldMk cId="670440517" sldId="391"/>
        </pc:sldMkLst>
        <pc:spChg chg="del">
          <ac:chgData name="komatigunta venkat nivas" userId="6b4e87f6fc96205d" providerId="LiveId" clId="{BF82ECA7-E9D5-4A6D-8DDF-135B36DFAF8F}" dt="2024-07-27T05:20:02.789" v="41325" actId="478"/>
          <ac:spMkLst>
            <pc:docMk/>
            <pc:sldMk cId="670440517" sldId="391"/>
            <ac:spMk id="2" creationId="{13914E39-9357-BD5A-3179-7C9612D11223}"/>
          </ac:spMkLst>
        </pc:spChg>
        <pc:spChg chg="mod">
          <ac:chgData name="komatigunta venkat nivas" userId="6b4e87f6fc96205d" providerId="LiveId" clId="{BF82ECA7-E9D5-4A6D-8DDF-135B36DFAF8F}" dt="2024-07-30T03:56:47.266" v="43854" actId="20577"/>
          <ac:spMkLst>
            <pc:docMk/>
            <pc:sldMk cId="670440517" sldId="391"/>
            <ac:spMk id="3" creationId="{5BF62E3F-090A-F415-FB42-CC05301C1CD4}"/>
          </ac:spMkLst>
        </pc:spChg>
      </pc:sldChg>
      <pc:sldChg chg="delSp modSp new mod">
        <pc:chgData name="komatigunta venkat nivas" userId="6b4e87f6fc96205d" providerId="LiveId" clId="{BF82ECA7-E9D5-4A6D-8DDF-135B36DFAF8F}" dt="2024-07-30T04:16:11.354" v="44736" actId="5793"/>
        <pc:sldMkLst>
          <pc:docMk/>
          <pc:sldMk cId="2875874729" sldId="392"/>
        </pc:sldMkLst>
        <pc:spChg chg="del">
          <ac:chgData name="komatigunta venkat nivas" userId="6b4e87f6fc96205d" providerId="LiveId" clId="{BF82ECA7-E9D5-4A6D-8DDF-135B36DFAF8F}" dt="2024-07-30T02:58:40.714" v="43283" actId="478"/>
          <ac:spMkLst>
            <pc:docMk/>
            <pc:sldMk cId="2875874729" sldId="392"/>
            <ac:spMk id="2" creationId="{168687B4-2E63-8B6B-CD28-6387A317EB83}"/>
          </ac:spMkLst>
        </pc:spChg>
        <pc:spChg chg="mod">
          <ac:chgData name="komatigunta venkat nivas" userId="6b4e87f6fc96205d" providerId="LiveId" clId="{BF82ECA7-E9D5-4A6D-8DDF-135B36DFAF8F}" dt="2024-07-30T04:16:11.354" v="44736" actId="5793"/>
          <ac:spMkLst>
            <pc:docMk/>
            <pc:sldMk cId="2875874729" sldId="392"/>
            <ac:spMk id="3" creationId="{C9A55BA5-1A16-3631-339A-DAE420C91D5D}"/>
          </ac:spMkLst>
        </pc:spChg>
      </pc:sldChg>
      <pc:sldChg chg="delSp modSp new mod">
        <pc:chgData name="komatigunta venkat nivas" userId="6b4e87f6fc96205d" providerId="LiveId" clId="{BF82ECA7-E9D5-4A6D-8DDF-135B36DFAF8F}" dt="2024-07-31T03:18:18.196" v="45388" actId="20577"/>
        <pc:sldMkLst>
          <pc:docMk/>
          <pc:sldMk cId="113221377" sldId="393"/>
        </pc:sldMkLst>
        <pc:spChg chg="del">
          <ac:chgData name="komatigunta venkat nivas" userId="6b4e87f6fc96205d" providerId="LiveId" clId="{BF82ECA7-E9D5-4A6D-8DDF-135B36DFAF8F}" dt="2024-07-30T02:59:03.135" v="43287" actId="478"/>
          <ac:spMkLst>
            <pc:docMk/>
            <pc:sldMk cId="113221377" sldId="393"/>
            <ac:spMk id="2" creationId="{2E4EE7E6-D710-7D66-5DAD-26C7C7D19AFC}"/>
          </ac:spMkLst>
        </pc:spChg>
        <pc:spChg chg="mod">
          <ac:chgData name="komatigunta venkat nivas" userId="6b4e87f6fc96205d" providerId="LiveId" clId="{BF82ECA7-E9D5-4A6D-8DDF-135B36DFAF8F}" dt="2024-07-31T03:18:18.196" v="45388" actId="20577"/>
          <ac:spMkLst>
            <pc:docMk/>
            <pc:sldMk cId="113221377" sldId="393"/>
            <ac:spMk id="3" creationId="{3CF23D03-9F66-AF91-FC5F-CF0F9279D793}"/>
          </ac:spMkLst>
        </pc:spChg>
      </pc:sldChg>
      <pc:sldChg chg="delSp modSp new mod">
        <pc:chgData name="komatigunta venkat nivas" userId="6b4e87f6fc96205d" providerId="LiveId" clId="{BF82ECA7-E9D5-4A6D-8DDF-135B36DFAF8F}" dt="2024-07-31T03:24:47.978" v="45967" actId="20577"/>
        <pc:sldMkLst>
          <pc:docMk/>
          <pc:sldMk cId="3918821183" sldId="394"/>
        </pc:sldMkLst>
        <pc:spChg chg="del">
          <ac:chgData name="komatigunta venkat nivas" userId="6b4e87f6fc96205d" providerId="LiveId" clId="{BF82ECA7-E9D5-4A6D-8DDF-135B36DFAF8F}" dt="2024-07-30T02:59:21.788" v="43291" actId="478"/>
          <ac:spMkLst>
            <pc:docMk/>
            <pc:sldMk cId="3918821183" sldId="394"/>
            <ac:spMk id="2" creationId="{D10218E5-34DB-2BEA-F8C4-6D1A8456A544}"/>
          </ac:spMkLst>
        </pc:spChg>
        <pc:spChg chg="mod">
          <ac:chgData name="komatigunta venkat nivas" userId="6b4e87f6fc96205d" providerId="LiveId" clId="{BF82ECA7-E9D5-4A6D-8DDF-135B36DFAF8F}" dt="2024-07-31T03:24:47.978" v="45967" actId="20577"/>
          <ac:spMkLst>
            <pc:docMk/>
            <pc:sldMk cId="3918821183" sldId="394"/>
            <ac:spMk id="3" creationId="{FFD50815-8FE3-76B4-5263-358324D56A19}"/>
          </ac:spMkLst>
        </pc:spChg>
      </pc:sldChg>
      <pc:sldChg chg="delSp modSp new mod">
        <pc:chgData name="komatigunta venkat nivas" userId="6b4e87f6fc96205d" providerId="LiveId" clId="{BF82ECA7-E9D5-4A6D-8DDF-135B36DFAF8F}" dt="2024-07-31T03:36:26.276" v="46618" actId="20577"/>
        <pc:sldMkLst>
          <pc:docMk/>
          <pc:sldMk cId="2034798591" sldId="395"/>
        </pc:sldMkLst>
        <pc:spChg chg="del">
          <ac:chgData name="komatigunta venkat nivas" userId="6b4e87f6fc96205d" providerId="LiveId" clId="{BF82ECA7-E9D5-4A6D-8DDF-135B36DFAF8F}" dt="2024-07-30T02:59:55.850" v="43295" actId="478"/>
          <ac:spMkLst>
            <pc:docMk/>
            <pc:sldMk cId="2034798591" sldId="395"/>
            <ac:spMk id="2" creationId="{BFA65289-E3CF-75F5-58E9-E3EC1034E73B}"/>
          </ac:spMkLst>
        </pc:spChg>
        <pc:spChg chg="mod">
          <ac:chgData name="komatigunta venkat nivas" userId="6b4e87f6fc96205d" providerId="LiveId" clId="{BF82ECA7-E9D5-4A6D-8DDF-135B36DFAF8F}" dt="2024-07-31T03:36:26.276" v="46618" actId="20577"/>
          <ac:spMkLst>
            <pc:docMk/>
            <pc:sldMk cId="2034798591" sldId="395"/>
            <ac:spMk id="3" creationId="{35C3E2DA-837B-2EC8-D9B2-96EE388152BE}"/>
          </ac:spMkLst>
        </pc:spChg>
      </pc:sldChg>
      <pc:sldChg chg="delSp modSp new mod">
        <pc:chgData name="komatigunta venkat nivas" userId="6b4e87f6fc96205d" providerId="LiveId" clId="{BF82ECA7-E9D5-4A6D-8DDF-135B36DFAF8F}" dt="2024-07-31T04:03:40.023" v="47224" actId="20577"/>
        <pc:sldMkLst>
          <pc:docMk/>
          <pc:sldMk cId="1499050093" sldId="396"/>
        </pc:sldMkLst>
        <pc:spChg chg="del">
          <ac:chgData name="komatigunta venkat nivas" userId="6b4e87f6fc96205d" providerId="LiveId" clId="{BF82ECA7-E9D5-4A6D-8DDF-135B36DFAF8F}" dt="2024-07-30T03:00:12.729" v="43299" actId="478"/>
          <ac:spMkLst>
            <pc:docMk/>
            <pc:sldMk cId="1499050093" sldId="396"/>
            <ac:spMk id="2" creationId="{D4526448-70EC-5794-AD96-7D5B9D5FD2DB}"/>
          </ac:spMkLst>
        </pc:spChg>
        <pc:spChg chg="mod">
          <ac:chgData name="komatigunta venkat nivas" userId="6b4e87f6fc96205d" providerId="LiveId" clId="{BF82ECA7-E9D5-4A6D-8DDF-135B36DFAF8F}" dt="2024-07-31T04:03:40.023" v="47224" actId="20577"/>
          <ac:spMkLst>
            <pc:docMk/>
            <pc:sldMk cId="1499050093" sldId="396"/>
            <ac:spMk id="3" creationId="{BDADF502-C166-AC56-5467-3DD580AF0195}"/>
          </ac:spMkLst>
        </pc:spChg>
      </pc:sldChg>
      <pc:sldChg chg="delSp modSp new mod">
        <pc:chgData name="komatigunta venkat nivas" userId="6b4e87f6fc96205d" providerId="LiveId" clId="{BF82ECA7-E9D5-4A6D-8DDF-135B36DFAF8F}" dt="2024-08-01T03:10:56.798" v="47743" actId="20577"/>
        <pc:sldMkLst>
          <pc:docMk/>
          <pc:sldMk cId="4214565895" sldId="397"/>
        </pc:sldMkLst>
        <pc:spChg chg="del">
          <ac:chgData name="komatigunta venkat nivas" userId="6b4e87f6fc96205d" providerId="LiveId" clId="{BF82ECA7-E9D5-4A6D-8DDF-135B36DFAF8F}" dt="2024-07-31T04:06:19.528" v="47228" actId="478"/>
          <ac:spMkLst>
            <pc:docMk/>
            <pc:sldMk cId="4214565895" sldId="397"/>
            <ac:spMk id="2" creationId="{832270F1-38C8-88A7-F020-C7F4AAE24C9D}"/>
          </ac:spMkLst>
        </pc:spChg>
        <pc:spChg chg="mod">
          <ac:chgData name="komatigunta venkat nivas" userId="6b4e87f6fc96205d" providerId="LiveId" clId="{BF82ECA7-E9D5-4A6D-8DDF-135B36DFAF8F}" dt="2024-08-01T03:10:56.798" v="47743" actId="20577"/>
          <ac:spMkLst>
            <pc:docMk/>
            <pc:sldMk cId="4214565895" sldId="397"/>
            <ac:spMk id="3" creationId="{9A61EDDB-0FFB-CDEA-1149-85A59974A3D6}"/>
          </ac:spMkLst>
        </pc:spChg>
      </pc:sldChg>
      <pc:sldChg chg="addSp delSp modSp new mod">
        <pc:chgData name="komatigunta venkat nivas" userId="6b4e87f6fc96205d" providerId="LiveId" clId="{BF82ECA7-E9D5-4A6D-8DDF-135B36DFAF8F}" dt="2024-08-01T04:08:23.111" v="50595" actId="208"/>
        <pc:sldMkLst>
          <pc:docMk/>
          <pc:sldMk cId="3140132813" sldId="398"/>
        </pc:sldMkLst>
        <pc:spChg chg="del">
          <ac:chgData name="komatigunta venkat nivas" userId="6b4e87f6fc96205d" providerId="LiveId" clId="{BF82ECA7-E9D5-4A6D-8DDF-135B36DFAF8F}" dt="2024-08-01T03:11:24.288" v="47744" actId="478"/>
          <ac:spMkLst>
            <pc:docMk/>
            <pc:sldMk cId="3140132813" sldId="398"/>
            <ac:spMk id="2" creationId="{321BFCE4-4A31-48AC-03EC-877A5D06346A}"/>
          </ac:spMkLst>
        </pc:spChg>
        <pc:spChg chg="del mod">
          <ac:chgData name="komatigunta venkat nivas" userId="6b4e87f6fc96205d" providerId="LiveId" clId="{BF82ECA7-E9D5-4A6D-8DDF-135B36DFAF8F}" dt="2024-08-01T03:12:07.865" v="47747" actId="3680"/>
          <ac:spMkLst>
            <pc:docMk/>
            <pc:sldMk cId="3140132813" sldId="398"/>
            <ac:spMk id="3" creationId="{A368F5A3-EAB8-15B3-2717-3384D5A01BA4}"/>
          </ac:spMkLst>
        </pc:spChg>
        <pc:spChg chg="add del mod">
          <ac:chgData name="komatigunta venkat nivas" userId="6b4e87f6fc96205d" providerId="LiveId" clId="{BF82ECA7-E9D5-4A6D-8DDF-135B36DFAF8F}" dt="2024-08-01T03:22:01.363" v="48157" actId="478"/>
          <ac:spMkLst>
            <pc:docMk/>
            <pc:sldMk cId="3140132813" sldId="398"/>
            <ac:spMk id="7" creationId="{C4FA127B-2E99-33F3-C0CF-69B3F534A0E2}"/>
          </ac:spMkLst>
        </pc:spChg>
        <pc:spChg chg="add del mod">
          <ac:chgData name="komatigunta venkat nivas" userId="6b4e87f6fc96205d" providerId="LiveId" clId="{BF82ECA7-E9D5-4A6D-8DDF-135B36DFAF8F}" dt="2024-08-01T03:35:35.672" v="48669"/>
          <ac:spMkLst>
            <pc:docMk/>
            <pc:sldMk cId="3140132813" sldId="398"/>
            <ac:spMk id="11" creationId="{E425D384-19AF-0627-DA70-D98B6C428163}"/>
          </ac:spMkLst>
        </pc:spChg>
        <pc:spChg chg="add mod">
          <ac:chgData name="komatigunta venkat nivas" userId="6b4e87f6fc96205d" providerId="LiveId" clId="{BF82ECA7-E9D5-4A6D-8DDF-135B36DFAF8F}" dt="2024-08-01T04:00:11.519" v="50147" actId="1076"/>
          <ac:spMkLst>
            <pc:docMk/>
            <pc:sldMk cId="3140132813" sldId="398"/>
            <ac:spMk id="12" creationId="{2F7E45EC-B6EC-429E-F874-512D957A64DF}"/>
          </ac:spMkLst>
        </pc:spChg>
        <pc:graphicFrameChg chg="add mod ord modGraphic">
          <ac:chgData name="komatigunta venkat nivas" userId="6b4e87f6fc96205d" providerId="LiveId" clId="{BF82ECA7-E9D5-4A6D-8DDF-135B36DFAF8F}" dt="2024-08-01T03:59:42.478" v="50144" actId="12385"/>
          <ac:graphicFrameMkLst>
            <pc:docMk/>
            <pc:sldMk cId="3140132813" sldId="398"/>
            <ac:graphicFrameMk id="4" creationId="{2859C945-2746-5E1A-CA99-714509DFE14D}"/>
          </ac:graphicFrameMkLst>
        </pc:graphicFrameChg>
        <pc:graphicFrameChg chg="add del mod modGraphic">
          <ac:chgData name="komatigunta venkat nivas" userId="6b4e87f6fc96205d" providerId="LiveId" clId="{BF82ECA7-E9D5-4A6D-8DDF-135B36DFAF8F}" dt="2024-08-01T03:19:38.587" v="48150" actId="478"/>
          <ac:graphicFrameMkLst>
            <pc:docMk/>
            <pc:sldMk cId="3140132813" sldId="398"/>
            <ac:graphicFrameMk id="5" creationId="{E621A45E-4290-6024-2A74-D6611E9E6670}"/>
          </ac:graphicFrameMkLst>
        </pc:graphicFrameChg>
        <pc:graphicFrameChg chg="add del mod modGraphic">
          <ac:chgData name="komatigunta venkat nivas" userId="6b4e87f6fc96205d" providerId="LiveId" clId="{BF82ECA7-E9D5-4A6D-8DDF-135B36DFAF8F}" dt="2024-08-01T03:19:35.155" v="48149" actId="478"/>
          <ac:graphicFrameMkLst>
            <pc:docMk/>
            <pc:sldMk cId="3140132813" sldId="398"/>
            <ac:graphicFrameMk id="6" creationId="{E4F1E99C-917D-3352-7EE4-8AA80D3EC110}"/>
          </ac:graphicFrameMkLst>
        </pc:graphicFrameChg>
        <pc:graphicFrameChg chg="add del mod modGraphic">
          <ac:chgData name="komatigunta venkat nivas" userId="6b4e87f6fc96205d" providerId="LiveId" clId="{BF82ECA7-E9D5-4A6D-8DDF-135B36DFAF8F}" dt="2024-08-01T03:31:35.611" v="48545" actId="478"/>
          <ac:graphicFrameMkLst>
            <pc:docMk/>
            <pc:sldMk cId="3140132813" sldId="398"/>
            <ac:graphicFrameMk id="8" creationId="{6FBFE1AA-AD26-C2E0-BBD4-C49C5C889D04}"/>
          </ac:graphicFrameMkLst>
        </pc:graphicFrameChg>
        <pc:graphicFrameChg chg="add mod modGraphic">
          <ac:chgData name="komatigunta venkat nivas" userId="6b4e87f6fc96205d" providerId="LiveId" clId="{BF82ECA7-E9D5-4A6D-8DDF-135B36DFAF8F}" dt="2024-08-01T03:32:39.856" v="48572" actId="20577"/>
          <ac:graphicFrameMkLst>
            <pc:docMk/>
            <pc:sldMk cId="3140132813" sldId="398"/>
            <ac:graphicFrameMk id="9" creationId="{7D9045D7-20BE-68C0-0E37-F0364DA4096C}"/>
          </ac:graphicFrameMkLst>
        </pc:graphicFrameChg>
        <pc:graphicFrameChg chg="add mod modGraphic">
          <ac:chgData name="komatigunta venkat nivas" userId="6b4e87f6fc96205d" providerId="LiveId" clId="{BF82ECA7-E9D5-4A6D-8DDF-135B36DFAF8F}" dt="2024-08-01T03:33:41.200" v="48594" actId="20577"/>
          <ac:graphicFrameMkLst>
            <pc:docMk/>
            <pc:sldMk cId="3140132813" sldId="398"/>
            <ac:graphicFrameMk id="10" creationId="{653B5DCA-3412-7CF3-F4AA-88602A342F86}"/>
          </ac:graphicFrameMkLst>
        </pc:graphicFrameChg>
        <pc:cxnChg chg="add mod">
          <ac:chgData name="komatigunta venkat nivas" userId="6b4e87f6fc96205d" providerId="LiveId" clId="{BF82ECA7-E9D5-4A6D-8DDF-135B36DFAF8F}" dt="2024-08-01T04:08:10.379" v="50593" actId="208"/>
          <ac:cxnSpMkLst>
            <pc:docMk/>
            <pc:sldMk cId="3140132813" sldId="398"/>
            <ac:cxnSpMk id="14" creationId="{5C4611E2-BC20-CB00-1CA5-8B5B631ADDD2}"/>
          </ac:cxnSpMkLst>
        </pc:cxnChg>
        <pc:cxnChg chg="add mod">
          <ac:chgData name="komatigunta venkat nivas" userId="6b4e87f6fc96205d" providerId="LiveId" clId="{BF82ECA7-E9D5-4A6D-8DDF-135B36DFAF8F}" dt="2024-08-01T04:08:23.111" v="50595" actId="208"/>
          <ac:cxnSpMkLst>
            <pc:docMk/>
            <pc:sldMk cId="3140132813" sldId="398"/>
            <ac:cxnSpMk id="16" creationId="{C65E67C9-A91A-0E28-D7B4-4915BD74FDB3}"/>
          </ac:cxnSpMkLst>
        </pc:cxnChg>
      </pc:sldChg>
      <pc:sldChg chg="delSp modSp new mod">
        <pc:chgData name="komatigunta venkat nivas" userId="6b4e87f6fc96205d" providerId="LiveId" clId="{BF82ECA7-E9D5-4A6D-8DDF-135B36DFAF8F}" dt="2024-08-01T04:10:14.114" v="50598" actId="20577"/>
        <pc:sldMkLst>
          <pc:docMk/>
          <pc:sldMk cId="1954232792" sldId="399"/>
        </pc:sldMkLst>
        <pc:spChg chg="del">
          <ac:chgData name="komatigunta venkat nivas" userId="6b4e87f6fc96205d" providerId="LiveId" clId="{BF82ECA7-E9D5-4A6D-8DDF-135B36DFAF8F}" dt="2024-08-01T03:13:55.328" v="47782" actId="478"/>
          <ac:spMkLst>
            <pc:docMk/>
            <pc:sldMk cId="1954232792" sldId="399"/>
            <ac:spMk id="2" creationId="{2D98E0B1-706F-D995-3B23-AFF2DDBF1BA5}"/>
          </ac:spMkLst>
        </pc:spChg>
        <pc:spChg chg="mod">
          <ac:chgData name="komatigunta venkat nivas" userId="6b4e87f6fc96205d" providerId="LiveId" clId="{BF82ECA7-E9D5-4A6D-8DDF-135B36DFAF8F}" dt="2024-08-01T04:10:14.114" v="50598" actId="20577"/>
          <ac:spMkLst>
            <pc:docMk/>
            <pc:sldMk cId="1954232792" sldId="399"/>
            <ac:spMk id="3" creationId="{ACA7E610-B055-BBF5-B198-AC921B08E838}"/>
          </ac:spMkLst>
        </pc:spChg>
      </pc:sldChg>
      <pc:sldChg chg="addSp delSp modSp new mod">
        <pc:chgData name="komatigunta venkat nivas" userId="6b4e87f6fc96205d" providerId="LiveId" clId="{BF82ECA7-E9D5-4A6D-8DDF-135B36DFAF8F}" dt="2024-08-01T03:37:35.979" v="48756" actId="1076"/>
        <pc:sldMkLst>
          <pc:docMk/>
          <pc:sldMk cId="145269003" sldId="400"/>
        </pc:sldMkLst>
        <pc:spChg chg="del">
          <ac:chgData name="komatigunta venkat nivas" userId="6b4e87f6fc96205d" providerId="LiveId" clId="{BF82ECA7-E9D5-4A6D-8DDF-135B36DFAF8F}" dt="2024-08-01T03:26:54.749" v="48415" actId="478"/>
          <ac:spMkLst>
            <pc:docMk/>
            <pc:sldMk cId="145269003" sldId="400"/>
            <ac:spMk id="2" creationId="{BA4D441B-BF33-C8C6-886F-7564B0AA3B72}"/>
          </ac:spMkLst>
        </pc:spChg>
        <pc:spChg chg="del mod">
          <ac:chgData name="komatigunta venkat nivas" userId="6b4e87f6fc96205d" providerId="LiveId" clId="{BF82ECA7-E9D5-4A6D-8DDF-135B36DFAF8F}" dt="2024-08-01T03:27:21.360" v="48418" actId="3680"/>
          <ac:spMkLst>
            <pc:docMk/>
            <pc:sldMk cId="145269003" sldId="400"/>
            <ac:spMk id="3" creationId="{05952CD2-2A58-8607-0FE3-4896047ABA32}"/>
          </ac:spMkLst>
        </pc:spChg>
        <pc:spChg chg="add mod">
          <ac:chgData name="komatigunta venkat nivas" userId="6b4e87f6fc96205d" providerId="LiveId" clId="{BF82ECA7-E9D5-4A6D-8DDF-135B36DFAF8F}" dt="2024-08-01T03:37:35.979" v="48756" actId="1076"/>
          <ac:spMkLst>
            <pc:docMk/>
            <pc:sldMk cId="145269003" sldId="400"/>
            <ac:spMk id="7" creationId="{51F5A3C7-0C97-F5FA-CC3F-55BAB8B29B21}"/>
          </ac:spMkLst>
        </pc:spChg>
        <pc:graphicFrameChg chg="add mod ord modGraphic">
          <ac:chgData name="komatigunta venkat nivas" userId="6b4e87f6fc96205d" providerId="LiveId" clId="{BF82ECA7-E9D5-4A6D-8DDF-135B36DFAF8F}" dt="2024-08-01T03:31:14.560" v="48541" actId="14100"/>
          <ac:graphicFrameMkLst>
            <pc:docMk/>
            <pc:sldMk cId="145269003" sldId="400"/>
            <ac:graphicFrameMk id="4" creationId="{863855FD-38DD-70A0-522B-92703D0D9F5A}"/>
          </ac:graphicFrameMkLst>
        </pc:graphicFrameChg>
        <pc:graphicFrameChg chg="add del mod modGraphic">
          <ac:chgData name="komatigunta venkat nivas" userId="6b4e87f6fc96205d" providerId="LiveId" clId="{BF82ECA7-E9D5-4A6D-8DDF-135B36DFAF8F}" dt="2024-08-01T03:29:12.975" v="48482" actId="478"/>
          <ac:graphicFrameMkLst>
            <pc:docMk/>
            <pc:sldMk cId="145269003" sldId="400"/>
            <ac:graphicFrameMk id="5" creationId="{F0C1EB4D-B3DE-B063-2AAF-F1702D74588E}"/>
          </ac:graphicFrameMkLst>
        </pc:graphicFrameChg>
        <pc:graphicFrameChg chg="add mod modGraphic">
          <ac:chgData name="komatigunta venkat nivas" userId="6b4e87f6fc96205d" providerId="LiveId" clId="{BF82ECA7-E9D5-4A6D-8DDF-135B36DFAF8F}" dt="2024-08-01T03:31:27.516" v="48544" actId="14100"/>
          <ac:graphicFrameMkLst>
            <pc:docMk/>
            <pc:sldMk cId="145269003" sldId="400"/>
            <ac:graphicFrameMk id="6" creationId="{51BB12F1-8D95-C3B7-7940-9F1FE941F398}"/>
          </ac:graphicFrameMkLst>
        </pc:graphicFrameChg>
      </pc:sldChg>
      <pc:sldChg chg="addSp delSp modSp new mod">
        <pc:chgData name="komatigunta venkat nivas" userId="6b4e87f6fc96205d" providerId="LiveId" clId="{BF82ECA7-E9D5-4A6D-8DDF-135B36DFAF8F}" dt="2024-08-01T04:10:35.374" v="50600" actId="20577"/>
        <pc:sldMkLst>
          <pc:docMk/>
          <pc:sldMk cId="2918767773" sldId="401"/>
        </pc:sldMkLst>
        <pc:spChg chg="del">
          <ac:chgData name="komatigunta venkat nivas" userId="6b4e87f6fc96205d" providerId="LiveId" clId="{BF82ECA7-E9D5-4A6D-8DDF-135B36DFAF8F}" dt="2024-08-01T03:37:45.621" v="48757" actId="478"/>
          <ac:spMkLst>
            <pc:docMk/>
            <pc:sldMk cId="2918767773" sldId="401"/>
            <ac:spMk id="2" creationId="{4DE88B96-2C79-67F5-69EC-311FCB09087C}"/>
          </ac:spMkLst>
        </pc:spChg>
        <pc:spChg chg="mod">
          <ac:chgData name="komatigunta venkat nivas" userId="6b4e87f6fc96205d" providerId="LiveId" clId="{BF82ECA7-E9D5-4A6D-8DDF-135B36DFAF8F}" dt="2024-08-01T04:10:35.374" v="50600" actId="20577"/>
          <ac:spMkLst>
            <pc:docMk/>
            <pc:sldMk cId="2918767773" sldId="401"/>
            <ac:spMk id="3" creationId="{F7AD3482-8C2B-91ED-41BC-09E9046B16FF}"/>
          </ac:spMkLst>
        </pc:spChg>
        <pc:graphicFrameChg chg="add mod modGraphic">
          <ac:chgData name="komatigunta venkat nivas" userId="6b4e87f6fc96205d" providerId="LiveId" clId="{BF82ECA7-E9D5-4A6D-8DDF-135B36DFAF8F}" dt="2024-08-01T03:59:32.592" v="50143" actId="12385"/>
          <ac:graphicFrameMkLst>
            <pc:docMk/>
            <pc:sldMk cId="2918767773" sldId="401"/>
            <ac:graphicFrameMk id="4" creationId="{1D632EAF-D78A-AF96-CABD-AD7D1FE16F22}"/>
          </ac:graphicFrameMkLst>
        </pc:graphicFrameChg>
      </pc:sldChg>
      <pc:sldChg chg="addSp delSp modSp new mod">
        <pc:chgData name="komatigunta venkat nivas" userId="6b4e87f6fc96205d" providerId="LiveId" clId="{BF82ECA7-E9D5-4A6D-8DDF-135B36DFAF8F}" dt="2024-08-01T03:49:45.867" v="49622" actId="14100"/>
        <pc:sldMkLst>
          <pc:docMk/>
          <pc:sldMk cId="1370534806" sldId="402"/>
        </pc:sldMkLst>
        <pc:spChg chg="del">
          <ac:chgData name="komatigunta venkat nivas" userId="6b4e87f6fc96205d" providerId="LiveId" clId="{BF82ECA7-E9D5-4A6D-8DDF-135B36DFAF8F}" dt="2024-08-01T03:43:20.014" v="49349" actId="478"/>
          <ac:spMkLst>
            <pc:docMk/>
            <pc:sldMk cId="1370534806" sldId="402"/>
            <ac:spMk id="2" creationId="{2326287A-DBB5-F1B7-722D-14AE15FAC960}"/>
          </ac:spMkLst>
        </pc:spChg>
        <pc:spChg chg="mod">
          <ac:chgData name="komatigunta venkat nivas" userId="6b4e87f6fc96205d" providerId="LiveId" clId="{BF82ECA7-E9D5-4A6D-8DDF-135B36DFAF8F}" dt="2024-08-01T03:49:29.802" v="49619" actId="20577"/>
          <ac:spMkLst>
            <pc:docMk/>
            <pc:sldMk cId="1370534806" sldId="402"/>
            <ac:spMk id="3" creationId="{3F1F3066-C759-7CDD-AB05-B4B93F3D15D6}"/>
          </ac:spMkLst>
        </pc:spChg>
        <pc:graphicFrameChg chg="add mod modGraphic">
          <ac:chgData name="komatigunta venkat nivas" userId="6b4e87f6fc96205d" providerId="LiveId" clId="{BF82ECA7-E9D5-4A6D-8DDF-135B36DFAF8F}" dt="2024-08-01T03:45:13.823" v="49462" actId="20577"/>
          <ac:graphicFrameMkLst>
            <pc:docMk/>
            <pc:sldMk cId="1370534806" sldId="402"/>
            <ac:graphicFrameMk id="4" creationId="{97EBE3E8-B6C8-CE31-FBC7-AF6459CE04EF}"/>
          </ac:graphicFrameMkLst>
        </pc:graphicFrameChg>
        <pc:graphicFrameChg chg="add mod modGraphic">
          <ac:chgData name="komatigunta venkat nivas" userId="6b4e87f6fc96205d" providerId="LiveId" clId="{BF82ECA7-E9D5-4A6D-8DDF-135B36DFAF8F}" dt="2024-08-01T03:49:45.867" v="49622" actId="14100"/>
          <ac:graphicFrameMkLst>
            <pc:docMk/>
            <pc:sldMk cId="1370534806" sldId="402"/>
            <ac:graphicFrameMk id="5" creationId="{C7873E7B-D961-116E-D9B6-EF5A0EC3C55D}"/>
          </ac:graphicFrameMkLst>
        </pc:graphicFrameChg>
      </pc:sldChg>
      <pc:sldChg chg="addSp delSp modSp new mod">
        <pc:chgData name="komatigunta venkat nivas" userId="6b4e87f6fc96205d" providerId="LiveId" clId="{BF82ECA7-E9D5-4A6D-8DDF-135B36DFAF8F}" dt="2024-08-01T04:07:43.289" v="50591" actId="208"/>
        <pc:sldMkLst>
          <pc:docMk/>
          <pc:sldMk cId="444706774" sldId="403"/>
        </pc:sldMkLst>
        <pc:spChg chg="del">
          <ac:chgData name="komatigunta venkat nivas" userId="6b4e87f6fc96205d" providerId="LiveId" clId="{BF82ECA7-E9D5-4A6D-8DDF-135B36DFAF8F}" dt="2024-08-01T03:49:58.196" v="49623" actId="478"/>
          <ac:spMkLst>
            <pc:docMk/>
            <pc:sldMk cId="444706774" sldId="403"/>
            <ac:spMk id="2" creationId="{BE0158EE-F862-3A47-7B6C-25A3E82EAEE8}"/>
          </ac:spMkLst>
        </pc:spChg>
        <pc:spChg chg="mod">
          <ac:chgData name="komatigunta venkat nivas" userId="6b4e87f6fc96205d" providerId="LiveId" clId="{BF82ECA7-E9D5-4A6D-8DDF-135B36DFAF8F}" dt="2024-08-01T03:58:48.783" v="50141" actId="20577"/>
          <ac:spMkLst>
            <pc:docMk/>
            <pc:sldMk cId="444706774" sldId="403"/>
            <ac:spMk id="3" creationId="{04C1760E-AFFB-C031-A550-A6F33AD068D1}"/>
          </ac:spMkLst>
        </pc:spChg>
        <pc:graphicFrameChg chg="add del mod modGraphic">
          <ac:chgData name="komatigunta venkat nivas" userId="6b4e87f6fc96205d" providerId="LiveId" clId="{BF82ECA7-E9D5-4A6D-8DDF-135B36DFAF8F}" dt="2024-08-01T03:55:04.900" v="49922" actId="478"/>
          <ac:graphicFrameMkLst>
            <pc:docMk/>
            <pc:sldMk cId="444706774" sldId="403"/>
            <ac:graphicFrameMk id="4" creationId="{A21330E2-D8E7-C0D6-F3D2-D97F91D27D33}"/>
          </ac:graphicFrameMkLst>
        </pc:graphicFrameChg>
        <pc:graphicFrameChg chg="add mod modGraphic">
          <ac:chgData name="komatigunta venkat nivas" userId="6b4e87f6fc96205d" providerId="LiveId" clId="{BF82ECA7-E9D5-4A6D-8DDF-135B36DFAF8F}" dt="2024-08-01T03:59:20.759" v="50142" actId="12385"/>
          <ac:graphicFrameMkLst>
            <pc:docMk/>
            <pc:sldMk cId="444706774" sldId="403"/>
            <ac:graphicFrameMk id="5" creationId="{905F0ACC-188D-60BA-D8E4-2209BEDF5047}"/>
          </ac:graphicFrameMkLst>
        </pc:graphicFrameChg>
        <pc:graphicFrameChg chg="add mod modGraphic">
          <ac:chgData name="komatigunta venkat nivas" userId="6b4e87f6fc96205d" providerId="LiveId" clId="{BF82ECA7-E9D5-4A6D-8DDF-135B36DFAF8F}" dt="2024-08-01T03:57:06.969" v="50005" actId="1076"/>
          <ac:graphicFrameMkLst>
            <pc:docMk/>
            <pc:sldMk cId="444706774" sldId="403"/>
            <ac:graphicFrameMk id="6" creationId="{95237AC5-12E1-AB2C-62B6-9FE27C571050}"/>
          </ac:graphicFrameMkLst>
        </pc:graphicFrameChg>
        <pc:graphicFrameChg chg="add mod modGraphic">
          <ac:chgData name="komatigunta venkat nivas" userId="6b4e87f6fc96205d" providerId="LiveId" clId="{BF82ECA7-E9D5-4A6D-8DDF-135B36DFAF8F}" dt="2024-08-01T03:58:11.371" v="50039" actId="20577"/>
          <ac:graphicFrameMkLst>
            <pc:docMk/>
            <pc:sldMk cId="444706774" sldId="403"/>
            <ac:graphicFrameMk id="7" creationId="{930FAD71-6ED0-945F-5F12-427151B5325F}"/>
          </ac:graphicFrameMkLst>
        </pc:graphicFrameChg>
        <pc:cxnChg chg="add mod">
          <ac:chgData name="komatigunta venkat nivas" userId="6b4e87f6fc96205d" providerId="LiveId" clId="{BF82ECA7-E9D5-4A6D-8DDF-135B36DFAF8F}" dt="2024-08-01T04:07:33.288" v="50589" actId="208"/>
          <ac:cxnSpMkLst>
            <pc:docMk/>
            <pc:sldMk cId="444706774" sldId="403"/>
            <ac:cxnSpMk id="9" creationId="{4C88BE11-7729-DA86-0410-C7610E5D2E72}"/>
          </ac:cxnSpMkLst>
        </pc:cxnChg>
        <pc:cxnChg chg="add mod">
          <ac:chgData name="komatigunta venkat nivas" userId="6b4e87f6fc96205d" providerId="LiveId" clId="{BF82ECA7-E9D5-4A6D-8DDF-135B36DFAF8F}" dt="2024-08-01T04:07:43.289" v="50591" actId="208"/>
          <ac:cxnSpMkLst>
            <pc:docMk/>
            <pc:sldMk cId="444706774" sldId="403"/>
            <ac:cxnSpMk id="11" creationId="{0C022CBC-2060-D8E3-C6CC-BFA6722AC33E}"/>
          </ac:cxnSpMkLst>
        </pc:cxnChg>
      </pc:sldChg>
      <pc:sldChg chg="addSp delSp modSp new mod">
        <pc:chgData name="komatigunta venkat nivas" userId="6b4e87f6fc96205d" providerId="LiveId" clId="{BF82ECA7-E9D5-4A6D-8DDF-135B36DFAF8F}" dt="2024-08-01T04:06:40.121" v="50587" actId="20577"/>
        <pc:sldMkLst>
          <pc:docMk/>
          <pc:sldMk cId="1849758912" sldId="404"/>
        </pc:sldMkLst>
        <pc:spChg chg="del">
          <ac:chgData name="komatigunta venkat nivas" userId="6b4e87f6fc96205d" providerId="LiveId" clId="{BF82ECA7-E9D5-4A6D-8DDF-135B36DFAF8F}" dt="2024-08-01T04:00:26.212" v="50153" actId="478"/>
          <ac:spMkLst>
            <pc:docMk/>
            <pc:sldMk cId="1849758912" sldId="404"/>
            <ac:spMk id="2" creationId="{60970D6C-0DEC-A171-314F-82DE653E3EFF}"/>
          </ac:spMkLst>
        </pc:spChg>
        <pc:spChg chg="mod">
          <ac:chgData name="komatigunta venkat nivas" userId="6b4e87f6fc96205d" providerId="LiveId" clId="{BF82ECA7-E9D5-4A6D-8DDF-135B36DFAF8F}" dt="2024-08-01T04:06:40.121" v="50587" actId="20577"/>
          <ac:spMkLst>
            <pc:docMk/>
            <pc:sldMk cId="1849758912" sldId="404"/>
            <ac:spMk id="3" creationId="{F237C23E-6D0D-A52E-D2C3-870B46A67FEB}"/>
          </ac:spMkLst>
        </pc:spChg>
        <pc:graphicFrameChg chg="add mod modGraphic">
          <ac:chgData name="komatigunta venkat nivas" userId="6b4e87f6fc96205d" providerId="LiveId" clId="{BF82ECA7-E9D5-4A6D-8DDF-135B36DFAF8F}" dt="2024-08-01T04:04:16.698" v="50536" actId="20577"/>
          <ac:graphicFrameMkLst>
            <pc:docMk/>
            <pc:sldMk cId="1849758912" sldId="404"/>
            <ac:graphicFrameMk id="4" creationId="{565F9DBF-CB7C-8144-CFEC-56171AFB46B1}"/>
          </ac:graphicFrameMkLst>
        </pc:graphicFrameChg>
        <pc:graphicFrameChg chg="add mod modGraphic">
          <ac:chgData name="komatigunta venkat nivas" userId="6b4e87f6fc96205d" providerId="LiveId" clId="{BF82ECA7-E9D5-4A6D-8DDF-135B36DFAF8F}" dt="2024-08-01T04:04:56.234" v="50550" actId="1076"/>
          <ac:graphicFrameMkLst>
            <pc:docMk/>
            <pc:sldMk cId="1849758912" sldId="404"/>
            <ac:graphicFrameMk id="5" creationId="{0BF6A3B2-9383-BE3E-CA35-5A506B53142C}"/>
          </ac:graphicFrameMkLst>
        </pc:graphicFrameChg>
        <pc:graphicFrameChg chg="add mod modGraphic">
          <ac:chgData name="komatigunta venkat nivas" userId="6b4e87f6fc96205d" providerId="LiveId" clId="{BF82ECA7-E9D5-4A6D-8DDF-135B36DFAF8F}" dt="2024-08-01T04:05:56.682" v="50565" actId="1076"/>
          <ac:graphicFrameMkLst>
            <pc:docMk/>
            <pc:sldMk cId="1849758912" sldId="404"/>
            <ac:graphicFrameMk id="6" creationId="{FBC02FAD-A6E1-219A-7E5D-C8295FECE536}"/>
          </ac:graphicFrameMkLst>
        </pc:graphicFrameChg>
        <pc:cxnChg chg="add mod">
          <ac:chgData name="komatigunta venkat nivas" userId="6b4e87f6fc96205d" providerId="LiveId" clId="{BF82ECA7-E9D5-4A6D-8DDF-135B36DFAF8F}" dt="2024-08-01T04:06:19.364" v="50567" actId="208"/>
          <ac:cxnSpMkLst>
            <pc:docMk/>
            <pc:sldMk cId="1849758912" sldId="404"/>
            <ac:cxnSpMk id="8" creationId="{8E6A89BA-4E8E-5C68-1A90-35780AEAAEFB}"/>
          </ac:cxnSpMkLst>
        </pc:cxnChg>
        <pc:cxnChg chg="add mod">
          <ac:chgData name="komatigunta venkat nivas" userId="6b4e87f6fc96205d" providerId="LiveId" clId="{BF82ECA7-E9D5-4A6D-8DDF-135B36DFAF8F}" dt="2024-08-01T04:06:29.688" v="50569" actId="208"/>
          <ac:cxnSpMkLst>
            <pc:docMk/>
            <pc:sldMk cId="1849758912" sldId="404"/>
            <ac:cxnSpMk id="10" creationId="{C941307B-4B3C-188D-215A-0157FB8106A1}"/>
          </ac:cxnSpMkLst>
        </pc:cxnChg>
      </pc:sldChg>
      <pc:sldChg chg="delSp modSp new mod">
        <pc:chgData name="komatigunta venkat nivas" userId="6b4e87f6fc96205d" providerId="LiveId" clId="{BF82ECA7-E9D5-4A6D-8DDF-135B36DFAF8F}" dt="2024-08-01T04:21:28.648" v="50632" actId="20577"/>
        <pc:sldMkLst>
          <pc:docMk/>
          <pc:sldMk cId="3265493897" sldId="405"/>
        </pc:sldMkLst>
        <pc:spChg chg="del">
          <ac:chgData name="komatigunta venkat nivas" userId="6b4e87f6fc96205d" providerId="LiveId" clId="{BF82ECA7-E9D5-4A6D-8DDF-135B36DFAF8F}" dt="2024-08-01T04:11:01.131" v="50601" actId="478"/>
          <ac:spMkLst>
            <pc:docMk/>
            <pc:sldMk cId="3265493897" sldId="405"/>
            <ac:spMk id="2" creationId="{4E3B0397-A38B-4672-06A7-64968180B762}"/>
          </ac:spMkLst>
        </pc:spChg>
        <pc:spChg chg="mod">
          <ac:chgData name="komatigunta venkat nivas" userId="6b4e87f6fc96205d" providerId="LiveId" clId="{BF82ECA7-E9D5-4A6D-8DDF-135B36DFAF8F}" dt="2024-08-01T04:21:28.648" v="50632" actId="20577"/>
          <ac:spMkLst>
            <pc:docMk/>
            <pc:sldMk cId="3265493897" sldId="405"/>
            <ac:spMk id="3" creationId="{E1419C0D-F98C-087C-6016-A0CB30105934}"/>
          </ac:spMkLst>
        </pc:spChg>
      </pc:sldChg>
      <pc:sldChg chg="new">
        <pc:chgData name="komatigunta venkat nivas" userId="6b4e87f6fc96205d" providerId="LiveId" clId="{BF82ECA7-E9D5-4A6D-8DDF-135B36DFAF8F}" dt="2024-08-01T04:00:20.286" v="50150" actId="680"/>
        <pc:sldMkLst>
          <pc:docMk/>
          <pc:sldMk cId="2397625164" sldId="406"/>
        </pc:sldMkLst>
      </pc:sldChg>
      <pc:sldChg chg="new">
        <pc:chgData name="komatigunta venkat nivas" userId="6b4e87f6fc96205d" providerId="LiveId" clId="{BF82ECA7-E9D5-4A6D-8DDF-135B36DFAF8F}" dt="2024-08-01T04:00:20.460" v="50151" actId="680"/>
        <pc:sldMkLst>
          <pc:docMk/>
          <pc:sldMk cId="4127662636" sldId="407"/>
        </pc:sldMkLst>
      </pc:sldChg>
      <pc:sldChg chg="new">
        <pc:chgData name="komatigunta venkat nivas" userId="6b4e87f6fc96205d" providerId="LiveId" clId="{BF82ECA7-E9D5-4A6D-8DDF-135B36DFAF8F}" dt="2024-08-01T04:00:20.692" v="50152" actId="680"/>
        <pc:sldMkLst>
          <pc:docMk/>
          <pc:sldMk cId="2910583370" sldId="408"/>
        </pc:sldMkLst>
      </pc:sldChg>
    </pc:docChg>
  </pc:docChgLst>
  <pc:docChgLst>
    <pc:chgData name="komatigunta venkat nivas" userId="6b4e87f6fc96205d" providerId="LiveId" clId="{ED1F05A1-55EF-48CE-A194-2113D7FB331F}"/>
    <pc:docChg chg="custSel modSld">
      <pc:chgData name="komatigunta venkat nivas" userId="6b4e87f6fc96205d" providerId="LiveId" clId="{ED1F05A1-55EF-48CE-A194-2113D7FB331F}" dt="2024-06-24T11:24:04.241" v="194" actId="113"/>
      <pc:docMkLst>
        <pc:docMk/>
      </pc:docMkLst>
      <pc:sldChg chg="modSp mod">
        <pc:chgData name="komatigunta venkat nivas" userId="6b4e87f6fc96205d" providerId="LiveId" clId="{ED1F05A1-55EF-48CE-A194-2113D7FB331F}" dt="2024-06-24T11:24:04.241" v="194" actId="113"/>
        <pc:sldMkLst>
          <pc:docMk/>
          <pc:sldMk cId="2150298455" sldId="256"/>
        </pc:sldMkLst>
        <pc:spChg chg="mod">
          <ac:chgData name="komatigunta venkat nivas" userId="6b4e87f6fc96205d" providerId="LiveId" clId="{ED1F05A1-55EF-48CE-A194-2113D7FB331F}" dt="2024-06-24T11:24:04.241" v="194" actId="113"/>
          <ac:spMkLst>
            <pc:docMk/>
            <pc:sldMk cId="2150298455" sldId="256"/>
            <ac:spMk id="3" creationId="{0652A14B-6639-C847-4037-9A57512935E9}"/>
          </ac:spMkLst>
        </pc:spChg>
      </pc:sldChg>
      <pc:sldChg chg="modSp mod">
        <pc:chgData name="komatigunta venkat nivas" userId="6b4e87f6fc96205d" providerId="LiveId" clId="{ED1F05A1-55EF-48CE-A194-2113D7FB331F}" dt="2024-06-22T04:34:35.201" v="94" actId="20577"/>
        <pc:sldMkLst>
          <pc:docMk/>
          <pc:sldMk cId="982528758" sldId="264"/>
        </pc:sldMkLst>
        <pc:spChg chg="mod">
          <ac:chgData name="komatigunta venkat nivas" userId="6b4e87f6fc96205d" providerId="LiveId" clId="{ED1F05A1-55EF-48CE-A194-2113D7FB331F}" dt="2024-06-22T04:34:35.201" v="94" actId="20577"/>
          <ac:spMkLst>
            <pc:docMk/>
            <pc:sldMk cId="982528758" sldId="264"/>
            <ac:spMk id="3" creationId="{3385AF31-E0A5-D427-0C50-7A571C953466}"/>
          </ac:spMkLst>
        </pc:spChg>
      </pc:sldChg>
      <pc:sldChg chg="modSp mod">
        <pc:chgData name="komatigunta venkat nivas" userId="6b4e87f6fc96205d" providerId="LiveId" clId="{ED1F05A1-55EF-48CE-A194-2113D7FB331F}" dt="2024-06-24T11:22:01.556" v="187" actId="12"/>
        <pc:sldMkLst>
          <pc:docMk/>
          <pc:sldMk cId="276075175" sldId="265"/>
        </pc:sldMkLst>
        <pc:spChg chg="mod">
          <ac:chgData name="komatigunta venkat nivas" userId="6b4e87f6fc96205d" providerId="LiveId" clId="{ED1F05A1-55EF-48CE-A194-2113D7FB331F}" dt="2024-06-24T11:22:01.556" v="187" actId="12"/>
          <ac:spMkLst>
            <pc:docMk/>
            <pc:sldMk cId="276075175" sldId="265"/>
            <ac:spMk id="5" creationId="{A847FD2A-A53B-62F9-3C2A-491D4107BEE6}"/>
          </ac:spMkLst>
        </pc:spChg>
      </pc:sldChg>
      <pc:sldChg chg="modSp mod">
        <pc:chgData name="komatigunta venkat nivas" userId="6b4e87f6fc96205d" providerId="LiveId" clId="{ED1F05A1-55EF-48CE-A194-2113D7FB331F}" dt="2024-06-24T11:18:33.781" v="128" actId="20577"/>
        <pc:sldMkLst>
          <pc:docMk/>
          <pc:sldMk cId="468404088" sldId="266"/>
        </pc:sldMkLst>
        <pc:spChg chg="mod">
          <ac:chgData name="komatigunta venkat nivas" userId="6b4e87f6fc96205d" providerId="LiveId" clId="{ED1F05A1-55EF-48CE-A194-2113D7FB331F}" dt="2024-06-24T11:18:33.781" v="128" actId="20577"/>
          <ac:spMkLst>
            <pc:docMk/>
            <pc:sldMk cId="468404088" sldId="266"/>
            <ac:spMk id="3" creationId="{BCB68064-7B7D-6061-BB3B-AEC52D3B2A65}"/>
          </ac:spMkLst>
        </pc:spChg>
      </pc:sldChg>
      <pc:sldChg chg="modSp mod">
        <pc:chgData name="komatigunta venkat nivas" userId="6b4e87f6fc96205d" providerId="LiveId" clId="{ED1F05A1-55EF-48CE-A194-2113D7FB331F}" dt="2024-06-24T11:21:16.835" v="181" actId="20577"/>
        <pc:sldMkLst>
          <pc:docMk/>
          <pc:sldMk cId="2372704436" sldId="267"/>
        </pc:sldMkLst>
        <pc:spChg chg="mod">
          <ac:chgData name="komatigunta venkat nivas" userId="6b4e87f6fc96205d" providerId="LiveId" clId="{ED1F05A1-55EF-48CE-A194-2113D7FB331F}" dt="2024-06-24T11:21:16.835" v="181" actId="20577"/>
          <ac:spMkLst>
            <pc:docMk/>
            <pc:sldMk cId="2372704436" sldId="267"/>
            <ac:spMk id="3" creationId="{634E76C2-DD72-3A6B-2D1A-BBC8D0BAB95D}"/>
          </ac:spMkLst>
        </pc:spChg>
      </pc:sldChg>
      <pc:sldChg chg="modSp mod">
        <pc:chgData name="komatigunta venkat nivas" userId="6b4e87f6fc96205d" providerId="LiveId" clId="{ED1F05A1-55EF-48CE-A194-2113D7FB331F}" dt="2024-06-24T11:22:40.896" v="193" actId="115"/>
        <pc:sldMkLst>
          <pc:docMk/>
          <pc:sldMk cId="1721096225" sldId="268"/>
        </pc:sldMkLst>
        <pc:spChg chg="mod">
          <ac:chgData name="komatigunta venkat nivas" userId="6b4e87f6fc96205d" providerId="LiveId" clId="{ED1F05A1-55EF-48CE-A194-2113D7FB331F}" dt="2024-06-24T11:22:40.896" v="193" actId="115"/>
          <ac:spMkLst>
            <pc:docMk/>
            <pc:sldMk cId="1721096225" sldId="268"/>
            <ac:spMk id="3" creationId="{11649600-4869-D9DB-2BC8-45758B386612}"/>
          </ac:spMkLst>
        </pc:spChg>
      </pc:sldChg>
      <pc:sldChg chg="modSp mod">
        <pc:chgData name="komatigunta venkat nivas" userId="6b4e87f6fc96205d" providerId="LiveId" clId="{ED1F05A1-55EF-48CE-A194-2113D7FB331F}" dt="2024-06-24T11:17:21.896" v="108" actId="115"/>
        <pc:sldMkLst>
          <pc:docMk/>
          <pc:sldMk cId="276558892" sldId="270"/>
        </pc:sldMkLst>
        <pc:spChg chg="mod">
          <ac:chgData name="komatigunta venkat nivas" userId="6b4e87f6fc96205d" providerId="LiveId" clId="{ED1F05A1-55EF-48CE-A194-2113D7FB331F}" dt="2024-06-24T11:17:21.896" v="108" actId="115"/>
          <ac:spMkLst>
            <pc:docMk/>
            <pc:sldMk cId="276558892" sldId="270"/>
            <ac:spMk id="3" creationId="{D4F75B37-AA06-28B4-AF4C-FCDAECA59FDB}"/>
          </ac:spMkLst>
        </pc:spChg>
      </pc:sldChg>
      <pc:sldChg chg="modSp mod">
        <pc:chgData name="komatigunta venkat nivas" userId="6b4e87f6fc96205d" providerId="LiveId" clId="{ED1F05A1-55EF-48CE-A194-2113D7FB331F}" dt="2024-06-24T11:21:32.305" v="183" actId="5793"/>
        <pc:sldMkLst>
          <pc:docMk/>
          <pc:sldMk cId="2597697689" sldId="271"/>
        </pc:sldMkLst>
        <pc:spChg chg="mod">
          <ac:chgData name="komatigunta venkat nivas" userId="6b4e87f6fc96205d" providerId="LiveId" clId="{ED1F05A1-55EF-48CE-A194-2113D7FB331F}" dt="2024-06-24T11:21:32.305" v="183" actId="5793"/>
          <ac:spMkLst>
            <pc:docMk/>
            <pc:sldMk cId="2597697689" sldId="271"/>
            <ac:spMk id="3" creationId="{107C6781-DB67-74C8-EF01-103B03B923D2}"/>
          </ac:spMkLst>
        </pc:spChg>
      </pc:sldChg>
    </pc:docChg>
  </pc:docChgLst>
  <pc:docChgLst>
    <pc:chgData name="komatigunta venkat nivas" userId="6b4e87f6fc96205d" providerId="LiveId" clId="{D6686113-B4F5-4335-B9D5-3E526E7F9827}"/>
    <pc:docChg chg="undo custSel addSld delSld modSld">
      <pc:chgData name="komatigunta venkat nivas" userId="6b4e87f6fc96205d" providerId="LiveId" clId="{D6686113-B4F5-4335-B9D5-3E526E7F9827}" dt="2024-06-21T12:50:43.881" v="4034" actId="20577"/>
      <pc:docMkLst>
        <pc:docMk/>
      </pc:docMkLst>
      <pc:sldChg chg="modSp mod">
        <pc:chgData name="komatigunta venkat nivas" userId="6b4e87f6fc96205d" providerId="LiveId" clId="{D6686113-B4F5-4335-B9D5-3E526E7F9827}" dt="2024-06-21T12:33:35.499" v="3181" actId="207"/>
        <pc:sldMkLst>
          <pc:docMk/>
          <pc:sldMk cId="2150298455" sldId="256"/>
        </pc:sldMkLst>
        <pc:spChg chg="mod">
          <ac:chgData name="komatigunta venkat nivas" userId="6b4e87f6fc96205d" providerId="LiveId" clId="{D6686113-B4F5-4335-B9D5-3E526E7F9827}" dt="2024-06-21T12:33:08.702" v="3180" actId="207"/>
          <ac:spMkLst>
            <pc:docMk/>
            <pc:sldMk cId="2150298455" sldId="256"/>
            <ac:spMk id="2" creationId="{A84A0642-AE75-BF36-0CED-6047692BFA45}"/>
          </ac:spMkLst>
        </pc:spChg>
        <pc:spChg chg="mod">
          <ac:chgData name="komatigunta venkat nivas" userId="6b4e87f6fc96205d" providerId="LiveId" clId="{D6686113-B4F5-4335-B9D5-3E526E7F9827}" dt="2024-06-21T12:33:35.499" v="3181" actId="207"/>
          <ac:spMkLst>
            <pc:docMk/>
            <pc:sldMk cId="2150298455" sldId="256"/>
            <ac:spMk id="3" creationId="{0652A14B-6639-C847-4037-9A57512935E9}"/>
          </ac:spMkLst>
        </pc:spChg>
      </pc:sldChg>
      <pc:sldChg chg="modSp del mod">
        <pc:chgData name="komatigunta venkat nivas" userId="6b4e87f6fc96205d" providerId="LiveId" clId="{D6686113-B4F5-4335-B9D5-3E526E7F9827}" dt="2024-06-21T11:57:23.027" v="1650" actId="47"/>
        <pc:sldMkLst>
          <pc:docMk/>
          <pc:sldMk cId="1358524680" sldId="257"/>
        </pc:sldMkLst>
        <pc:spChg chg="mod">
          <ac:chgData name="komatigunta venkat nivas" userId="6b4e87f6fc96205d" providerId="LiveId" clId="{D6686113-B4F5-4335-B9D5-3E526E7F9827}" dt="2024-06-21T11:53:11.552" v="1636"/>
          <ac:spMkLst>
            <pc:docMk/>
            <pc:sldMk cId="1358524680" sldId="257"/>
            <ac:spMk id="2" creationId="{C6A98B25-E06E-342B-C421-07654117EF42}"/>
          </ac:spMkLst>
        </pc:spChg>
        <pc:spChg chg="mod">
          <ac:chgData name="komatigunta venkat nivas" userId="6b4e87f6fc96205d" providerId="LiveId" clId="{D6686113-B4F5-4335-B9D5-3E526E7F9827}" dt="2024-06-21T11:55:26.889" v="1644" actId="1076"/>
          <ac:spMkLst>
            <pc:docMk/>
            <pc:sldMk cId="1358524680" sldId="257"/>
            <ac:spMk id="3" creationId="{40059C7D-92BA-B3D9-C8DC-B7D738159FA6}"/>
          </ac:spMkLst>
        </pc:spChg>
      </pc:sldChg>
      <pc:sldChg chg="modSp new del mod">
        <pc:chgData name="komatigunta venkat nivas" userId="6b4e87f6fc96205d" providerId="LiveId" clId="{D6686113-B4F5-4335-B9D5-3E526E7F9827}" dt="2024-06-21T11:27:47.206" v="176" actId="47"/>
        <pc:sldMkLst>
          <pc:docMk/>
          <pc:sldMk cId="206341141" sldId="258"/>
        </pc:sldMkLst>
        <pc:spChg chg="mod">
          <ac:chgData name="komatigunta venkat nivas" userId="6b4e87f6fc96205d" providerId="LiveId" clId="{D6686113-B4F5-4335-B9D5-3E526E7F9827}" dt="2024-06-21T11:27:41.888" v="175" actId="14100"/>
          <ac:spMkLst>
            <pc:docMk/>
            <pc:sldMk cId="206341141" sldId="258"/>
            <ac:spMk id="2" creationId="{C3FCB85C-238A-67E5-9CE0-AC4F949678E0}"/>
          </ac:spMkLst>
        </pc:spChg>
      </pc:sldChg>
      <pc:sldChg chg="modSp new del mod">
        <pc:chgData name="komatigunta venkat nivas" userId="6b4e87f6fc96205d" providerId="LiveId" clId="{D6686113-B4F5-4335-B9D5-3E526E7F9827}" dt="2024-06-21T12:09:55.265" v="2148" actId="47"/>
        <pc:sldMkLst>
          <pc:docMk/>
          <pc:sldMk cId="1802269215" sldId="258"/>
        </pc:sldMkLst>
        <pc:spChg chg="mod">
          <ac:chgData name="komatigunta venkat nivas" userId="6b4e87f6fc96205d" providerId="LiveId" clId="{D6686113-B4F5-4335-B9D5-3E526E7F9827}" dt="2024-06-21T11:53:11.552" v="1636"/>
          <ac:spMkLst>
            <pc:docMk/>
            <pc:sldMk cId="1802269215" sldId="258"/>
            <ac:spMk id="2" creationId="{0D1B41D1-2E40-EF32-4F50-7CF6F8ABD4F2}"/>
          </ac:spMkLst>
        </pc:spChg>
        <pc:spChg chg="mod">
          <ac:chgData name="komatigunta venkat nivas" userId="6b4e87f6fc96205d" providerId="LiveId" clId="{D6686113-B4F5-4335-B9D5-3E526E7F9827}" dt="2024-06-21T11:57:38.025" v="1654" actId="27636"/>
          <ac:spMkLst>
            <pc:docMk/>
            <pc:sldMk cId="1802269215" sldId="258"/>
            <ac:spMk id="3" creationId="{BDB43918-01D0-8381-85E6-783094484FFA}"/>
          </ac:spMkLst>
        </pc:spChg>
      </pc:sldChg>
      <pc:sldChg chg="modSp new del mod">
        <pc:chgData name="komatigunta venkat nivas" userId="6b4e87f6fc96205d" providerId="LiveId" clId="{D6686113-B4F5-4335-B9D5-3E526E7F9827}" dt="2024-06-21T12:09:56.645" v="2149" actId="47"/>
        <pc:sldMkLst>
          <pc:docMk/>
          <pc:sldMk cId="1811945460" sldId="259"/>
        </pc:sldMkLst>
        <pc:spChg chg="mod">
          <ac:chgData name="komatigunta venkat nivas" userId="6b4e87f6fc96205d" providerId="LiveId" clId="{D6686113-B4F5-4335-B9D5-3E526E7F9827}" dt="2024-06-21T11:53:11.552" v="1636"/>
          <ac:spMkLst>
            <pc:docMk/>
            <pc:sldMk cId="1811945460" sldId="259"/>
            <ac:spMk id="2" creationId="{D524B15D-3BCD-BA85-A870-988FD0F9C46B}"/>
          </ac:spMkLst>
        </pc:spChg>
        <pc:spChg chg="mod">
          <ac:chgData name="komatigunta venkat nivas" userId="6b4e87f6fc96205d" providerId="LiveId" clId="{D6686113-B4F5-4335-B9D5-3E526E7F9827}" dt="2024-06-21T11:53:11.552" v="1636"/>
          <ac:spMkLst>
            <pc:docMk/>
            <pc:sldMk cId="1811945460" sldId="259"/>
            <ac:spMk id="3" creationId="{522FCAA6-BDCD-CF08-E9BA-6A295ACB0551}"/>
          </ac:spMkLst>
        </pc:spChg>
      </pc:sldChg>
      <pc:sldChg chg="modSp new del mod">
        <pc:chgData name="komatigunta venkat nivas" userId="6b4e87f6fc96205d" providerId="LiveId" clId="{D6686113-B4F5-4335-B9D5-3E526E7F9827}" dt="2024-06-21T12:11:12.196" v="2160" actId="47"/>
        <pc:sldMkLst>
          <pc:docMk/>
          <pc:sldMk cId="2326761718" sldId="260"/>
        </pc:sldMkLst>
        <pc:spChg chg="mod">
          <ac:chgData name="komatigunta venkat nivas" userId="6b4e87f6fc96205d" providerId="LiveId" clId="{D6686113-B4F5-4335-B9D5-3E526E7F9827}" dt="2024-06-21T11:53:11.552" v="1636"/>
          <ac:spMkLst>
            <pc:docMk/>
            <pc:sldMk cId="2326761718" sldId="260"/>
            <ac:spMk id="2" creationId="{4549C439-6D8F-1CA3-7453-792D6CB4C33C}"/>
          </ac:spMkLst>
        </pc:spChg>
        <pc:spChg chg="mod">
          <ac:chgData name="komatigunta venkat nivas" userId="6b4e87f6fc96205d" providerId="LiveId" clId="{D6686113-B4F5-4335-B9D5-3E526E7F9827}" dt="2024-06-21T11:52:34.227" v="1633" actId="20577"/>
          <ac:spMkLst>
            <pc:docMk/>
            <pc:sldMk cId="2326761718" sldId="260"/>
            <ac:spMk id="3" creationId="{126B58B6-8255-80CD-1683-38C1B3081CF5}"/>
          </ac:spMkLst>
        </pc:spChg>
      </pc:sldChg>
      <pc:sldChg chg="new del">
        <pc:chgData name="komatigunta venkat nivas" userId="6b4e87f6fc96205d" providerId="LiveId" clId="{D6686113-B4F5-4335-B9D5-3E526E7F9827}" dt="2024-06-21T12:10:06.740" v="2150" actId="47"/>
        <pc:sldMkLst>
          <pc:docMk/>
          <pc:sldMk cId="4114491400" sldId="261"/>
        </pc:sldMkLst>
      </pc:sldChg>
      <pc:sldChg chg="new del">
        <pc:chgData name="komatigunta venkat nivas" userId="6b4e87f6fc96205d" providerId="LiveId" clId="{D6686113-B4F5-4335-B9D5-3E526E7F9827}" dt="2024-06-21T11:57:25.376" v="1651" actId="47"/>
        <pc:sldMkLst>
          <pc:docMk/>
          <pc:sldMk cId="3110964042" sldId="262"/>
        </pc:sldMkLst>
      </pc:sldChg>
      <pc:sldChg chg="new del">
        <pc:chgData name="komatigunta venkat nivas" userId="6b4e87f6fc96205d" providerId="LiveId" clId="{D6686113-B4F5-4335-B9D5-3E526E7F9827}" dt="2024-06-21T11:57:26.944" v="1652" actId="47"/>
        <pc:sldMkLst>
          <pc:docMk/>
          <pc:sldMk cId="2546624063" sldId="263"/>
        </pc:sldMkLst>
      </pc:sldChg>
      <pc:sldChg chg="addSp modSp new mod">
        <pc:chgData name="komatigunta venkat nivas" userId="6b4e87f6fc96205d" providerId="LiveId" clId="{D6686113-B4F5-4335-B9D5-3E526E7F9827}" dt="2024-06-21T12:49:36.651" v="3993" actId="1036"/>
        <pc:sldMkLst>
          <pc:docMk/>
          <pc:sldMk cId="982528758" sldId="264"/>
        </pc:sldMkLst>
        <pc:spChg chg="add mod">
          <ac:chgData name="komatigunta venkat nivas" userId="6b4e87f6fc96205d" providerId="LiveId" clId="{D6686113-B4F5-4335-B9D5-3E526E7F9827}" dt="2024-06-21T12:49:36.651" v="3993" actId="1036"/>
          <ac:spMkLst>
            <pc:docMk/>
            <pc:sldMk cId="982528758" sldId="264"/>
            <ac:spMk id="3" creationId="{3385AF31-E0A5-D427-0C50-7A571C953466}"/>
          </ac:spMkLst>
        </pc:spChg>
      </pc:sldChg>
      <pc:sldChg chg="addSp delSp modSp new mod modClrScheme chgLayout">
        <pc:chgData name="komatigunta venkat nivas" userId="6b4e87f6fc96205d" providerId="LiveId" clId="{D6686113-B4F5-4335-B9D5-3E526E7F9827}" dt="2024-06-21T12:49:55.770" v="4003" actId="1036"/>
        <pc:sldMkLst>
          <pc:docMk/>
          <pc:sldMk cId="276075175" sldId="265"/>
        </pc:sldMkLst>
        <pc:spChg chg="add del mod">
          <ac:chgData name="komatigunta venkat nivas" userId="6b4e87f6fc96205d" providerId="LiveId" clId="{D6686113-B4F5-4335-B9D5-3E526E7F9827}" dt="2024-06-21T12:01:45.785" v="1708" actId="478"/>
          <ac:spMkLst>
            <pc:docMk/>
            <pc:sldMk cId="276075175" sldId="265"/>
            <ac:spMk id="3" creationId="{C260E273-05BD-DF6C-EA2A-88560630D916}"/>
          </ac:spMkLst>
        </pc:spChg>
        <pc:spChg chg="add del mod">
          <ac:chgData name="komatigunta venkat nivas" userId="6b4e87f6fc96205d" providerId="LiveId" clId="{D6686113-B4F5-4335-B9D5-3E526E7F9827}" dt="2024-06-21T12:03:19.590" v="1718" actId="478"/>
          <ac:spMkLst>
            <pc:docMk/>
            <pc:sldMk cId="276075175" sldId="265"/>
            <ac:spMk id="4" creationId="{FCFF41AB-D0FF-63B1-A912-FD346DE224C9}"/>
          </ac:spMkLst>
        </pc:spChg>
        <pc:spChg chg="add mod">
          <ac:chgData name="komatigunta venkat nivas" userId="6b4e87f6fc96205d" providerId="LiveId" clId="{D6686113-B4F5-4335-B9D5-3E526E7F9827}" dt="2024-06-21T12:49:55.770" v="4003" actId="1036"/>
          <ac:spMkLst>
            <pc:docMk/>
            <pc:sldMk cId="276075175" sldId="265"/>
            <ac:spMk id="5" creationId="{A847FD2A-A53B-62F9-3C2A-491D4107BEE6}"/>
          </ac:spMkLst>
        </pc:spChg>
      </pc:sldChg>
      <pc:sldChg chg="delSp modSp new mod">
        <pc:chgData name="komatigunta venkat nivas" userId="6b4e87f6fc96205d" providerId="LiveId" clId="{D6686113-B4F5-4335-B9D5-3E526E7F9827}" dt="2024-06-21T12:17:06.965" v="2201" actId="20577"/>
        <pc:sldMkLst>
          <pc:docMk/>
          <pc:sldMk cId="468404088" sldId="266"/>
        </pc:sldMkLst>
        <pc:spChg chg="del">
          <ac:chgData name="komatigunta venkat nivas" userId="6b4e87f6fc96205d" providerId="LiveId" clId="{D6686113-B4F5-4335-B9D5-3E526E7F9827}" dt="2024-06-21T12:10:22.821" v="2154" actId="478"/>
          <ac:spMkLst>
            <pc:docMk/>
            <pc:sldMk cId="468404088" sldId="266"/>
            <ac:spMk id="2" creationId="{87FCD8F0-D7EF-FF90-9980-0E75407EE3BC}"/>
          </ac:spMkLst>
        </pc:spChg>
        <pc:spChg chg="mod">
          <ac:chgData name="komatigunta venkat nivas" userId="6b4e87f6fc96205d" providerId="LiveId" clId="{D6686113-B4F5-4335-B9D5-3E526E7F9827}" dt="2024-06-21T12:17:06.965" v="2201" actId="20577"/>
          <ac:spMkLst>
            <pc:docMk/>
            <pc:sldMk cId="468404088" sldId="266"/>
            <ac:spMk id="3" creationId="{BCB68064-7B7D-6061-BB3B-AEC52D3B2A65}"/>
          </ac:spMkLst>
        </pc:spChg>
      </pc:sldChg>
      <pc:sldChg chg="new del">
        <pc:chgData name="komatigunta venkat nivas" userId="6b4e87f6fc96205d" providerId="LiveId" clId="{D6686113-B4F5-4335-B9D5-3E526E7F9827}" dt="2024-06-21T12:09:50.330" v="2146" actId="47"/>
        <pc:sldMkLst>
          <pc:docMk/>
          <pc:sldMk cId="4183860850" sldId="266"/>
        </pc:sldMkLst>
      </pc:sldChg>
      <pc:sldChg chg="new del">
        <pc:chgData name="komatigunta venkat nivas" userId="6b4e87f6fc96205d" providerId="LiveId" clId="{D6686113-B4F5-4335-B9D5-3E526E7F9827}" dt="2024-06-21T12:09:52.809" v="2147" actId="47"/>
        <pc:sldMkLst>
          <pc:docMk/>
          <pc:sldMk cId="2348629733" sldId="267"/>
        </pc:sldMkLst>
      </pc:sldChg>
      <pc:sldChg chg="delSp modSp new mod">
        <pc:chgData name="komatigunta venkat nivas" userId="6b4e87f6fc96205d" providerId="LiveId" clId="{D6686113-B4F5-4335-B9D5-3E526E7F9827}" dt="2024-06-21T12:50:19.059" v="4030" actId="1035"/>
        <pc:sldMkLst>
          <pc:docMk/>
          <pc:sldMk cId="2372704436" sldId="267"/>
        </pc:sldMkLst>
        <pc:spChg chg="del">
          <ac:chgData name="komatigunta venkat nivas" userId="6b4e87f6fc96205d" providerId="LiveId" clId="{D6686113-B4F5-4335-B9D5-3E526E7F9827}" dt="2024-06-21T12:17:20" v="2203" actId="478"/>
          <ac:spMkLst>
            <pc:docMk/>
            <pc:sldMk cId="2372704436" sldId="267"/>
            <ac:spMk id="2" creationId="{FA63A0C9-EC15-29BC-F425-EC88694B5042}"/>
          </ac:spMkLst>
        </pc:spChg>
        <pc:spChg chg="mod">
          <ac:chgData name="komatigunta venkat nivas" userId="6b4e87f6fc96205d" providerId="LiveId" clId="{D6686113-B4F5-4335-B9D5-3E526E7F9827}" dt="2024-06-21T12:50:19.059" v="4030" actId="1035"/>
          <ac:spMkLst>
            <pc:docMk/>
            <pc:sldMk cId="2372704436" sldId="267"/>
            <ac:spMk id="3" creationId="{634E76C2-DD72-3A6B-2D1A-BBC8D0BAB95D}"/>
          </ac:spMkLst>
        </pc:spChg>
      </pc:sldChg>
      <pc:sldChg chg="modSp new del mod">
        <pc:chgData name="komatigunta venkat nivas" userId="6b4e87f6fc96205d" providerId="LiveId" clId="{D6686113-B4F5-4335-B9D5-3E526E7F9827}" dt="2024-06-21T12:09:48.013" v="2145" actId="47"/>
        <pc:sldMkLst>
          <pc:docMk/>
          <pc:sldMk cId="1415270833" sldId="268"/>
        </pc:sldMkLst>
        <pc:spChg chg="mod">
          <ac:chgData name="komatigunta venkat nivas" userId="6b4e87f6fc96205d" providerId="LiveId" clId="{D6686113-B4F5-4335-B9D5-3E526E7F9827}" dt="2024-06-21T12:02:05.148" v="1711" actId="20577"/>
          <ac:spMkLst>
            <pc:docMk/>
            <pc:sldMk cId="1415270833" sldId="268"/>
            <ac:spMk id="2" creationId="{AD6DDA4F-5438-083C-49A5-0EDCDAF9AF06}"/>
          </ac:spMkLst>
        </pc:spChg>
      </pc:sldChg>
      <pc:sldChg chg="delSp modSp new mod">
        <pc:chgData name="komatigunta venkat nivas" userId="6b4e87f6fc96205d" providerId="LiveId" clId="{D6686113-B4F5-4335-B9D5-3E526E7F9827}" dt="2024-06-21T12:46:50.994" v="3772" actId="20577"/>
        <pc:sldMkLst>
          <pc:docMk/>
          <pc:sldMk cId="1721096225" sldId="268"/>
        </pc:sldMkLst>
        <pc:spChg chg="del">
          <ac:chgData name="komatigunta venkat nivas" userId="6b4e87f6fc96205d" providerId="LiveId" clId="{D6686113-B4F5-4335-B9D5-3E526E7F9827}" dt="2024-06-21T12:23:56.804" v="2694" actId="478"/>
          <ac:spMkLst>
            <pc:docMk/>
            <pc:sldMk cId="1721096225" sldId="268"/>
            <ac:spMk id="2" creationId="{DD36817C-4981-677C-F4CD-201BF79DDA50}"/>
          </ac:spMkLst>
        </pc:spChg>
        <pc:spChg chg="mod">
          <ac:chgData name="komatigunta venkat nivas" userId="6b4e87f6fc96205d" providerId="LiveId" clId="{D6686113-B4F5-4335-B9D5-3E526E7F9827}" dt="2024-06-21T12:46:50.994" v="3772" actId="20577"/>
          <ac:spMkLst>
            <pc:docMk/>
            <pc:sldMk cId="1721096225" sldId="268"/>
            <ac:spMk id="3" creationId="{11649600-4869-D9DB-2BC8-45758B386612}"/>
          </ac:spMkLst>
        </pc:spChg>
      </pc:sldChg>
      <pc:sldChg chg="new del">
        <pc:chgData name="komatigunta venkat nivas" userId="6b4e87f6fc96205d" providerId="LiveId" clId="{D6686113-B4F5-4335-B9D5-3E526E7F9827}" dt="2024-06-21T12:38:14.262" v="3208" actId="47"/>
        <pc:sldMkLst>
          <pc:docMk/>
          <pc:sldMk cId="1819146465" sldId="269"/>
        </pc:sldMkLst>
      </pc:sldChg>
      <pc:sldChg chg="delSp modSp new mod">
        <pc:chgData name="komatigunta venkat nivas" userId="6b4e87f6fc96205d" providerId="LiveId" clId="{D6686113-B4F5-4335-B9D5-3E526E7F9827}" dt="2024-06-21T12:43:42.422" v="3771" actId="20577"/>
        <pc:sldMkLst>
          <pc:docMk/>
          <pc:sldMk cId="276558892" sldId="270"/>
        </pc:sldMkLst>
        <pc:spChg chg="del">
          <ac:chgData name="komatigunta venkat nivas" userId="6b4e87f6fc96205d" providerId="LiveId" clId="{D6686113-B4F5-4335-B9D5-3E526E7F9827}" dt="2024-06-21T12:38:32.647" v="3211" actId="478"/>
          <ac:spMkLst>
            <pc:docMk/>
            <pc:sldMk cId="276558892" sldId="270"/>
            <ac:spMk id="2" creationId="{38C35AD0-1E83-BA9D-8AAA-EC42A81AC0F1}"/>
          </ac:spMkLst>
        </pc:spChg>
        <pc:spChg chg="mod">
          <ac:chgData name="komatigunta venkat nivas" userId="6b4e87f6fc96205d" providerId="LiveId" clId="{D6686113-B4F5-4335-B9D5-3E526E7F9827}" dt="2024-06-21T12:43:42.422" v="3771" actId="20577"/>
          <ac:spMkLst>
            <pc:docMk/>
            <pc:sldMk cId="276558892" sldId="270"/>
            <ac:spMk id="3" creationId="{D4F75B37-AA06-28B4-AF4C-FCDAECA59FDB}"/>
          </ac:spMkLst>
        </pc:spChg>
      </pc:sldChg>
      <pc:sldChg chg="delSp modSp new mod">
        <pc:chgData name="komatigunta venkat nivas" userId="6b4e87f6fc96205d" providerId="LiveId" clId="{D6686113-B4F5-4335-B9D5-3E526E7F9827}" dt="2024-06-21T12:50:43.881" v="4034" actId="20577"/>
        <pc:sldMkLst>
          <pc:docMk/>
          <pc:sldMk cId="2597697689" sldId="271"/>
        </pc:sldMkLst>
        <pc:spChg chg="del">
          <ac:chgData name="komatigunta venkat nivas" userId="6b4e87f6fc96205d" providerId="LiveId" clId="{D6686113-B4F5-4335-B9D5-3E526E7F9827}" dt="2024-06-21T12:47:01.371" v="3774" actId="478"/>
          <ac:spMkLst>
            <pc:docMk/>
            <pc:sldMk cId="2597697689" sldId="271"/>
            <ac:spMk id="2" creationId="{2DA6D80F-8CAF-CB12-8478-294D1FBC074D}"/>
          </ac:spMkLst>
        </pc:spChg>
        <pc:spChg chg="mod">
          <ac:chgData name="komatigunta venkat nivas" userId="6b4e87f6fc96205d" providerId="LiveId" clId="{D6686113-B4F5-4335-B9D5-3E526E7F9827}" dt="2024-06-21T12:50:43.881" v="4034" actId="20577"/>
          <ac:spMkLst>
            <pc:docMk/>
            <pc:sldMk cId="2597697689" sldId="271"/>
            <ac:spMk id="3" creationId="{107C6781-DB67-74C8-EF01-103B03B923D2}"/>
          </ac:spMkLst>
        </pc:spChg>
      </pc:sldChg>
      <pc:sldChg chg="new del">
        <pc:chgData name="komatigunta venkat nivas" userId="6b4e87f6fc96205d" providerId="LiveId" clId="{D6686113-B4F5-4335-B9D5-3E526E7F9827}" dt="2024-06-21T12:38:24.670" v="3210" actId="47"/>
        <pc:sldMkLst>
          <pc:docMk/>
          <pc:sldMk cId="3359422823" sldId="27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798366-E661-49C4-B405-F2CB039D0BD3}" type="datetimeFigureOut">
              <a:rPr lang="en-IN" smtClean="0"/>
              <a:t>01-08-2024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F68D8D-7B59-4FBB-96A8-CD978E1FE213}" type="slidenum">
              <a:rPr lang="en-IN" smtClean="0"/>
              <a:t>‹#›</a:t>
            </a:fld>
            <a:endParaRPr lang="en-IN"/>
          </a:p>
        </p:txBody>
      </p:sp>
    </p:spTree>
    <p:extLst>
      <p:ext uri="{BB962C8B-B14F-4D97-AF65-F5344CB8AC3E}">
        <p14:creationId xmlns:p14="http://schemas.microsoft.com/office/powerpoint/2010/main" val="4255179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AF68D8D-7B59-4FBB-96A8-CD978E1FE213}" type="slidenum">
              <a:rPr lang="en-IN" smtClean="0"/>
              <a:t>115</a:t>
            </a:fld>
            <a:endParaRPr lang="en-IN"/>
          </a:p>
        </p:txBody>
      </p:sp>
    </p:spTree>
    <p:extLst>
      <p:ext uri="{BB962C8B-B14F-4D97-AF65-F5344CB8AC3E}">
        <p14:creationId xmlns:p14="http://schemas.microsoft.com/office/powerpoint/2010/main" val="2482443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8BC567-EF5B-4F1F-A695-450D6940E8E0}"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F0042C-DA13-4C79-8940-BD2021DD402C}" type="slidenum">
              <a:rPr lang="en-IN" smtClean="0"/>
              <a:t>‹#›</a:t>
            </a:fld>
            <a:endParaRPr lang="en-IN"/>
          </a:p>
        </p:txBody>
      </p:sp>
    </p:spTree>
    <p:extLst>
      <p:ext uri="{BB962C8B-B14F-4D97-AF65-F5344CB8AC3E}">
        <p14:creationId xmlns:p14="http://schemas.microsoft.com/office/powerpoint/2010/main" val="2248381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BC567-EF5B-4F1F-A695-450D6940E8E0}"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F0042C-DA13-4C79-8940-BD2021DD402C}" type="slidenum">
              <a:rPr lang="en-IN" smtClean="0"/>
              <a:t>‹#›</a:t>
            </a:fld>
            <a:endParaRPr lang="en-IN"/>
          </a:p>
        </p:txBody>
      </p:sp>
    </p:spTree>
    <p:extLst>
      <p:ext uri="{BB962C8B-B14F-4D97-AF65-F5344CB8AC3E}">
        <p14:creationId xmlns:p14="http://schemas.microsoft.com/office/powerpoint/2010/main" val="1797939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BC567-EF5B-4F1F-A695-450D6940E8E0}"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F0042C-DA13-4C79-8940-BD2021DD402C}" type="slidenum">
              <a:rPr lang="en-IN" smtClean="0"/>
              <a:t>‹#›</a:t>
            </a:fld>
            <a:endParaRPr lang="en-IN"/>
          </a:p>
        </p:txBody>
      </p:sp>
    </p:spTree>
    <p:extLst>
      <p:ext uri="{BB962C8B-B14F-4D97-AF65-F5344CB8AC3E}">
        <p14:creationId xmlns:p14="http://schemas.microsoft.com/office/powerpoint/2010/main" val="371234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BC567-EF5B-4F1F-A695-450D6940E8E0}"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F0042C-DA13-4C79-8940-BD2021DD402C}" type="slidenum">
              <a:rPr lang="en-IN" smtClean="0"/>
              <a:t>‹#›</a:t>
            </a:fld>
            <a:endParaRPr lang="en-IN"/>
          </a:p>
        </p:txBody>
      </p:sp>
    </p:spTree>
    <p:extLst>
      <p:ext uri="{BB962C8B-B14F-4D97-AF65-F5344CB8AC3E}">
        <p14:creationId xmlns:p14="http://schemas.microsoft.com/office/powerpoint/2010/main" val="3328572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BC567-EF5B-4F1F-A695-450D6940E8E0}"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F0042C-DA13-4C79-8940-BD2021DD402C}" type="slidenum">
              <a:rPr lang="en-IN" smtClean="0"/>
              <a:t>‹#›</a:t>
            </a:fld>
            <a:endParaRPr lang="en-IN"/>
          </a:p>
        </p:txBody>
      </p:sp>
    </p:spTree>
    <p:extLst>
      <p:ext uri="{BB962C8B-B14F-4D97-AF65-F5344CB8AC3E}">
        <p14:creationId xmlns:p14="http://schemas.microsoft.com/office/powerpoint/2010/main" val="476334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8BC567-EF5B-4F1F-A695-450D6940E8E0}" type="datetimeFigureOut">
              <a:rPr lang="en-IN" smtClean="0"/>
              <a:t>01-08-2024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F0042C-DA13-4C79-8940-BD2021DD402C}" type="slidenum">
              <a:rPr lang="en-IN" smtClean="0"/>
              <a:t>‹#›</a:t>
            </a:fld>
            <a:endParaRPr lang="en-IN"/>
          </a:p>
        </p:txBody>
      </p:sp>
    </p:spTree>
    <p:extLst>
      <p:ext uri="{BB962C8B-B14F-4D97-AF65-F5344CB8AC3E}">
        <p14:creationId xmlns:p14="http://schemas.microsoft.com/office/powerpoint/2010/main" val="3996551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8BC567-EF5B-4F1F-A695-450D6940E8E0}" type="datetimeFigureOut">
              <a:rPr lang="en-IN" smtClean="0"/>
              <a:t>01-08-2024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F0042C-DA13-4C79-8940-BD2021DD402C}" type="slidenum">
              <a:rPr lang="en-IN" smtClean="0"/>
              <a:t>‹#›</a:t>
            </a:fld>
            <a:endParaRPr lang="en-IN"/>
          </a:p>
        </p:txBody>
      </p:sp>
    </p:spTree>
    <p:extLst>
      <p:ext uri="{BB962C8B-B14F-4D97-AF65-F5344CB8AC3E}">
        <p14:creationId xmlns:p14="http://schemas.microsoft.com/office/powerpoint/2010/main" val="3026038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8BC567-EF5B-4F1F-A695-450D6940E8E0}" type="datetimeFigureOut">
              <a:rPr lang="en-IN" smtClean="0"/>
              <a:t>01-08-2024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F0042C-DA13-4C79-8940-BD2021DD402C}" type="slidenum">
              <a:rPr lang="en-IN" smtClean="0"/>
              <a:t>‹#›</a:t>
            </a:fld>
            <a:endParaRPr lang="en-IN"/>
          </a:p>
        </p:txBody>
      </p:sp>
    </p:spTree>
    <p:extLst>
      <p:ext uri="{BB962C8B-B14F-4D97-AF65-F5344CB8AC3E}">
        <p14:creationId xmlns:p14="http://schemas.microsoft.com/office/powerpoint/2010/main" val="2794540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8BC567-EF5B-4F1F-A695-450D6940E8E0}" type="datetimeFigureOut">
              <a:rPr lang="en-IN" smtClean="0"/>
              <a:t>01-08-2024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9F0042C-DA13-4C79-8940-BD2021DD402C}" type="slidenum">
              <a:rPr lang="en-IN" smtClean="0"/>
              <a:t>‹#›</a:t>
            </a:fld>
            <a:endParaRPr lang="en-IN"/>
          </a:p>
        </p:txBody>
      </p:sp>
    </p:spTree>
    <p:extLst>
      <p:ext uri="{BB962C8B-B14F-4D97-AF65-F5344CB8AC3E}">
        <p14:creationId xmlns:p14="http://schemas.microsoft.com/office/powerpoint/2010/main" val="3454449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8BC567-EF5B-4F1F-A695-450D6940E8E0}" type="datetimeFigureOut">
              <a:rPr lang="en-IN" smtClean="0"/>
              <a:t>01-08-2024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F0042C-DA13-4C79-8940-BD2021DD402C}" type="slidenum">
              <a:rPr lang="en-IN" smtClean="0"/>
              <a:t>‹#›</a:t>
            </a:fld>
            <a:endParaRPr lang="en-IN"/>
          </a:p>
        </p:txBody>
      </p:sp>
    </p:spTree>
    <p:extLst>
      <p:ext uri="{BB962C8B-B14F-4D97-AF65-F5344CB8AC3E}">
        <p14:creationId xmlns:p14="http://schemas.microsoft.com/office/powerpoint/2010/main" val="1357568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8BC567-EF5B-4F1F-A695-450D6940E8E0}" type="datetimeFigureOut">
              <a:rPr lang="en-IN" smtClean="0"/>
              <a:t>01-08-2024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F0042C-DA13-4C79-8940-BD2021DD402C}" type="slidenum">
              <a:rPr lang="en-IN" smtClean="0"/>
              <a:t>‹#›</a:t>
            </a:fld>
            <a:endParaRPr lang="en-IN"/>
          </a:p>
        </p:txBody>
      </p:sp>
    </p:spTree>
    <p:extLst>
      <p:ext uri="{BB962C8B-B14F-4D97-AF65-F5344CB8AC3E}">
        <p14:creationId xmlns:p14="http://schemas.microsoft.com/office/powerpoint/2010/main" val="2927906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8BC567-EF5B-4F1F-A695-450D6940E8E0}" type="datetimeFigureOut">
              <a:rPr lang="en-IN" smtClean="0"/>
              <a:t>01-08-2024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F0042C-DA13-4C79-8940-BD2021DD402C}" type="slidenum">
              <a:rPr lang="en-IN" smtClean="0"/>
              <a:t>‹#›</a:t>
            </a:fld>
            <a:endParaRPr lang="en-IN"/>
          </a:p>
        </p:txBody>
      </p:sp>
    </p:spTree>
    <p:extLst>
      <p:ext uri="{BB962C8B-B14F-4D97-AF65-F5344CB8AC3E}">
        <p14:creationId xmlns:p14="http://schemas.microsoft.com/office/powerpoint/2010/main" val="300520962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A0642-AE75-BF36-0CED-6047692BFA45}"/>
              </a:ext>
            </a:extLst>
          </p:cNvPr>
          <p:cNvSpPr>
            <a:spLocks noGrp="1"/>
          </p:cNvSpPr>
          <p:nvPr>
            <p:ph type="ctrTitle"/>
          </p:nvPr>
        </p:nvSpPr>
        <p:spPr/>
        <p:txBody>
          <a:bodyPr/>
          <a:lstStyle/>
          <a:p>
            <a:r>
              <a:rPr lang="en-IN" b="1" dirty="0">
                <a:solidFill>
                  <a:schemeClr val="accent4">
                    <a:lumMod val="75000"/>
                  </a:schemeClr>
                </a:solidFill>
              </a:rPr>
              <a:t>Database management system(DBMS)</a:t>
            </a:r>
          </a:p>
        </p:txBody>
      </p:sp>
      <p:sp>
        <p:nvSpPr>
          <p:cNvPr id="3" name="Subtitle 2">
            <a:extLst>
              <a:ext uri="{FF2B5EF4-FFF2-40B4-BE49-F238E27FC236}">
                <a16:creationId xmlns:a16="http://schemas.microsoft.com/office/drawing/2014/main" id="{0652A14B-6639-C847-4037-9A57512935E9}"/>
              </a:ext>
            </a:extLst>
          </p:cNvPr>
          <p:cNvSpPr>
            <a:spLocks noGrp="1"/>
          </p:cNvSpPr>
          <p:nvPr>
            <p:ph type="subTitle" idx="1"/>
          </p:nvPr>
        </p:nvSpPr>
        <p:spPr/>
        <p:txBody>
          <a:bodyPr/>
          <a:lstStyle/>
          <a:p>
            <a:endParaRPr lang="en-IN" b="1" dirty="0"/>
          </a:p>
        </p:txBody>
      </p:sp>
    </p:spTree>
    <p:extLst>
      <p:ext uri="{BB962C8B-B14F-4D97-AF65-F5344CB8AC3E}">
        <p14:creationId xmlns:p14="http://schemas.microsoft.com/office/powerpoint/2010/main" val="2150298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FF482F-4F08-A723-FE55-4A93A038D69F}"/>
              </a:ext>
            </a:extLst>
          </p:cNvPr>
          <p:cNvSpPr>
            <a:spLocks noGrp="1"/>
          </p:cNvSpPr>
          <p:nvPr>
            <p:ph idx="1"/>
          </p:nvPr>
        </p:nvSpPr>
        <p:spPr>
          <a:xfrm>
            <a:off x="216310" y="206477"/>
            <a:ext cx="11137490" cy="5970486"/>
          </a:xfrm>
        </p:spPr>
        <p:txBody>
          <a:bodyPr>
            <a:noAutofit/>
          </a:bodyPr>
          <a:lstStyle/>
          <a:p>
            <a:r>
              <a:rPr lang="en-IN" dirty="0"/>
              <a:t>To clear the screen in the </a:t>
            </a:r>
            <a:r>
              <a:rPr lang="en-IN" dirty="0" err="1"/>
              <a:t>sql</a:t>
            </a:r>
            <a:r>
              <a:rPr lang="en-IN" dirty="0"/>
              <a:t> plus use </a:t>
            </a:r>
            <a:r>
              <a:rPr lang="en-IN" b="1" dirty="0">
                <a:solidFill>
                  <a:schemeClr val="accent4"/>
                </a:solidFill>
              </a:rPr>
              <a:t>cl </a:t>
            </a:r>
            <a:r>
              <a:rPr lang="en-IN" b="1" dirty="0" err="1">
                <a:solidFill>
                  <a:schemeClr val="accent4"/>
                </a:solidFill>
              </a:rPr>
              <a:t>scr</a:t>
            </a:r>
            <a:r>
              <a:rPr lang="en-IN" b="1" dirty="0">
                <a:solidFill>
                  <a:schemeClr val="accent4"/>
                </a:solidFill>
              </a:rPr>
              <a:t>;.</a:t>
            </a:r>
          </a:p>
          <a:p>
            <a:r>
              <a:rPr lang="en-IN" dirty="0"/>
              <a:t>To see the </a:t>
            </a:r>
            <a:r>
              <a:rPr lang="en-IN" b="1" dirty="0" err="1">
                <a:solidFill>
                  <a:schemeClr val="accent4"/>
                </a:solidFill>
              </a:rPr>
              <a:t>pagesize</a:t>
            </a:r>
            <a:r>
              <a:rPr lang="en-IN" dirty="0"/>
              <a:t> of the data use </a:t>
            </a:r>
          </a:p>
          <a:p>
            <a:pPr marL="0" indent="0">
              <a:buNone/>
            </a:pPr>
            <a:r>
              <a:rPr lang="en-IN" dirty="0"/>
              <a:t>   Syntax: show </a:t>
            </a:r>
            <a:r>
              <a:rPr lang="en-IN" dirty="0" err="1"/>
              <a:t>pagesize</a:t>
            </a:r>
            <a:r>
              <a:rPr lang="en-IN" dirty="0"/>
              <a:t>;</a:t>
            </a:r>
          </a:p>
          <a:p>
            <a:r>
              <a:rPr lang="en-IN" dirty="0"/>
              <a:t>To see the </a:t>
            </a:r>
            <a:r>
              <a:rPr lang="en-IN" b="1" dirty="0" err="1">
                <a:solidFill>
                  <a:schemeClr val="accent4"/>
                </a:solidFill>
              </a:rPr>
              <a:t>linesize</a:t>
            </a:r>
            <a:r>
              <a:rPr lang="en-IN" dirty="0"/>
              <a:t> of the data use</a:t>
            </a:r>
          </a:p>
          <a:p>
            <a:pPr marL="0" indent="0">
              <a:buNone/>
            </a:pPr>
            <a:r>
              <a:rPr lang="en-IN" dirty="0"/>
              <a:t>   Syntax: show </a:t>
            </a:r>
            <a:r>
              <a:rPr lang="en-IN" dirty="0" err="1"/>
              <a:t>linesize</a:t>
            </a:r>
            <a:r>
              <a:rPr lang="en-IN" dirty="0"/>
              <a:t>;</a:t>
            </a:r>
          </a:p>
          <a:p>
            <a:r>
              <a:rPr lang="en-IN" dirty="0"/>
              <a:t>To get the usernames of all the users use </a:t>
            </a:r>
          </a:p>
          <a:p>
            <a:pPr marL="0" indent="0">
              <a:buNone/>
            </a:pPr>
            <a:r>
              <a:rPr lang="en-IN" dirty="0"/>
              <a:t>   Syntax: SELECT username </a:t>
            </a:r>
          </a:p>
          <a:p>
            <a:pPr marL="0" indent="0">
              <a:buNone/>
            </a:pPr>
            <a:r>
              <a:rPr lang="en-IN" dirty="0"/>
              <a:t>   	     FROM </a:t>
            </a:r>
            <a:r>
              <a:rPr lang="en-IN" dirty="0" err="1"/>
              <a:t>all_users</a:t>
            </a:r>
            <a:r>
              <a:rPr lang="en-IN" dirty="0"/>
              <a:t>;</a:t>
            </a:r>
          </a:p>
          <a:p>
            <a:r>
              <a:rPr lang="en-IN" dirty="0"/>
              <a:t>To fetch the data from table name use</a:t>
            </a:r>
          </a:p>
          <a:p>
            <a:pPr marL="0" indent="0">
              <a:buNone/>
            </a:pPr>
            <a:r>
              <a:rPr lang="en-IN" dirty="0"/>
              <a:t>   Syntax: SELECT </a:t>
            </a:r>
            <a:r>
              <a:rPr lang="en-IN" dirty="0" err="1"/>
              <a:t>t_name</a:t>
            </a:r>
            <a:r>
              <a:rPr lang="en-IN" dirty="0"/>
              <a:t> </a:t>
            </a:r>
          </a:p>
          <a:p>
            <a:pPr marL="0" indent="0">
              <a:buNone/>
            </a:pPr>
            <a:r>
              <a:rPr lang="en-IN" dirty="0"/>
              <a:t>	     FROM table;</a:t>
            </a:r>
          </a:p>
          <a:p>
            <a:pPr marL="514350" indent="-514350">
              <a:buAutoNum type="arabicPeriod"/>
            </a:pPr>
            <a:r>
              <a:rPr lang="en-IN" b="1" dirty="0">
                <a:solidFill>
                  <a:schemeClr val="accent1"/>
                </a:solidFill>
              </a:rPr>
              <a:t>Write a query to check table structure</a:t>
            </a:r>
            <a:r>
              <a:rPr lang="en-IN" dirty="0"/>
              <a:t> ?</a:t>
            </a:r>
          </a:p>
          <a:p>
            <a:pPr marL="0" indent="0">
              <a:buNone/>
            </a:pPr>
            <a:r>
              <a:rPr lang="en-IN" dirty="0"/>
              <a:t>Ans. Syntax: </a:t>
            </a:r>
            <a:r>
              <a:rPr lang="en-IN" b="1" dirty="0">
                <a:solidFill>
                  <a:srgbClr val="FF0000"/>
                </a:solidFill>
              </a:rPr>
              <a:t>describe dept</a:t>
            </a:r>
            <a:r>
              <a:rPr lang="en-IN" dirty="0"/>
              <a:t>; or </a:t>
            </a:r>
            <a:r>
              <a:rPr lang="en-IN" b="1" dirty="0" err="1">
                <a:solidFill>
                  <a:srgbClr val="FF0000"/>
                </a:solidFill>
              </a:rPr>
              <a:t>desc</a:t>
            </a:r>
            <a:r>
              <a:rPr lang="en-IN" b="1" dirty="0">
                <a:solidFill>
                  <a:srgbClr val="FF0000"/>
                </a:solidFill>
              </a:rPr>
              <a:t> dept</a:t>
            </a:r>
            <a:r>
              <a:rPr lang="en-IN" dirty="0"/>
              <a:t>; we can use any of it.</a:t>
            </a:r>
          </a:p>
          <a:p>
            <a:endParaRPr lang="en-IN" dirty="0"/>
          </a:p>
          <a:p>
            <a:endParaRPr lang="en-IN" b="1" dirty="0"/>
          </a:p>
        </p:txBody>
      </p:sp>
    </p:spTree>
    <p:extLst>
      <p:ext uri="{BB962C8B-B14F-4D97-AF65-F5344CB8AC3E}">
        <p14:creationId xmlns:p14="http://schemas.microsoft.com/office/powerpoint/2010/main" val="393590957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68A127-6B4B-2FEA-6278-9DE7AE4C6B98}"/>
              </a:ext>
            </a:extLst>
          </p:cNvPr>
          <p:cNvSpPr>
            <a:spLocks noGrp="1"/>
          </p:cNvSpPr>
          <p:nvPr>
            <p:ph idx="1"/>
          </p:nvPr>
        </p:nvSpPr>
        <p:spPr>
          <a:xfrm>
            <a:off x="117987" y="176980"/>
            <a:ext cx="12074013" cy="6681019"/>
          </a:xfrm>
        </p:spPr>
        <p:txBody>
          <a:bodyPr>
            <a:normAutofit lnSpcReduction="10000"/>
          </a:bodyPr>
          <a:lstStyle/>
          <a:p>
            <a:pPr marL="0" indent="0">
              <a:buNone/>
            </a:pPr>
            <a:r>
              <a:rPr lang="en-IN" dirty="0"/>
              <a:t>ii).</a:t>
            </a:r>
            <a:r>
              <a:rPr lang="en-IN" b="1" dirty="0">
                <a:solidFill>
                  <a:schemeClr val="accent4"/>
                </a:solidFill>
              </a:rPr>
              <a:t>multi row sub query</a:t>
            </a:r>
            <a:r>
              <a:rPr lang="en-IN" dirty="0"/>
              <a:t>: if </a:t>
            </a:r>
            <a:r>
              <a:rPr lang="en-IN" b="1" dirty="0">
                <a:solidFill>
                  <a:srgbClr val="C00000"/>
                </a:solidFill>
              </a:rPr>
              <a:t>inner query is returning more than one output</a:t>
            </a:r>
            <a:r>
              <a:rPr lang="en-IN" dirty="0"/>
              <a:t> then it is known as multi row sub query. </a:t>
            </a:r>
            <a:r>
              <a:rPr lang="en-IN" b="1" dirty="0">
                <a:solidFill>
                  <a:schemeClr val="accent1"/>
                </a:solidFill>
              </a:rPr>
              <a:t>We can’t use them in where clause.</a:t>
            </a:r>
          </a:p>
          <a:p>
            <a:pPr marL="0" indent="0">
              <a:buNone/>
            </a:pPr>
            <a:r>
              <a:rPr lang="en-IN" dirty="0"/>
              <a:t>In this case </a:t>
            </a:r>
            <a:r>
              <a:rPr lang="en-IN" b="1" dirty="0">
                <a:solidFill>
                  <a:srgbClr val="C00000"/>
                </a:solidFill>
              </a:rPr>
              <a:t>we have to use in operator between the outer query and inner query.</a:t>
            </a:r>
          </a:p>
          <a:p>
            <a:pPr marL="0" indent="0">
              <a:buNone/>
            </a:pPr>
            <a:r>
              <a:rPr lang="en-IN" dirty="0"/>
              <a:t>Execution process: In case of sub queries always the inner query gets executed first based on inner query output the outer query gets executed.</a:t>
            </a:r>
          </a:p>
          <a:p>
            <a:pPr marL="0" indent="0">
              <a:buNone/>
            </a:pPr>
            <a:r>
              <a:rPr lang="en-IN" dirty="0"/>
              <a:t>1.</a:t>
            </a:r>
            <a:r>
              <a:rPr lang="en-IN" b="1" dirty="0">
                <a:solidFill>
                  <a:schemeClr val="accent4"/>
                </a:solidFill>
              </a:rPr>
              <a:t>Write a query to fetch the dept name of employee smith?</a:t>
            </a:r>
          </a:p>
          <a:p>
            <a:pPr marL="0" indent="0">
              <a:buNone/>
            </a:pPr>
            <a:r>
              <a:rPr lang="en-IN" dirty="0"/>
              <a:t>Ans. Select </a:t>
            </a:r>
            <a:r>
              <a:rPr lang="en-IN" dirty="0" err="1"/>
              <a:t>dname</a:t>
            </a:r>
            <a:r>
              <a:rPr lang="en-IN" dirty="0"/>
              <a:t> from dept </a:t>
            </a:r>
          </a:p>
          <a:p>
            <a:pPr marL="0" indent="0">
              <a:buNone/>
            </a:pPr>
            <a:r>
              <a:rPr lang="en-IN" dirty="0"/>
              <a:t>	where </a:t>
            </a:r>
            <a:r>
              <a:rPr lang="en-IN" dirty="0" err="1"/>
              <a:t>deptno</a:t>
            </a:r>
            <a:r>
              <a:rPr lang="en-IN" dirty="0"/>
              <a:t>=(select </a:t>
            </a:r>
            <a:r>
              <a:rPr lang="en-IN" dirty="0" err="1"/>
              <a:t>deptno</a:t>
            </a:r>
            <a:r>
              <a:rPr lang="en-IN" dirty="0"/>
              <a:t> from emp</a:t>
            </a:r>
          </a:p>
          <a:p>
            <a:pPr marL="0" indent="0">
              <a:buNone/>
            </a:pPr>
            <a:r>
              <a:rPr lang="en-IN" dirty="0"/>
              <a:t>				where </a:t>
            </a:r>
            <a:r>
              <a:rPr lang="en-IN" dirty="0" err="1"/>
              <a:t>ename</a:t>
            </a:r>
            <a:r>
              <a:rPr lang="en-IN" dirty="0"/>
              <a:t>=‘smith’);</a:t>
            </a:r>
          </a:p>
          <a:p>
            <a:pPr marL="0" indent="0">
              <a:buNone/>
            </a:pPr>
            <a:r>
              <a:rPr lang="en-IN" dirty="0"/>
              <a:t>Note : </a:t>
            </a:r>
            <a:r>
              <a:rPr lang="en-IN" b="1" dirty="0">
                <a:solidFill>
                  <a:srgbClr val="C00000"/>
                </a:solidFill>
              </a:rPr>
              <a:t>we cannot see the output of inner query because it is a inner process.</a:t>
            </a:r>
          </a:p>
          <a:p>
            <a:pPr marL="0" indent="0">
              <a:buNone/>
            </a:pPr>
            <a:r>
              <a:rPr lang="en-IN" dirty="0"/>
              <a:t>2.</a:t>
            </a:r>
            <a:r>
              <a:rPr lang="en-IN" b="1" dirty="0">
                <a:solidFill>
                  <a:schemeClr val="accent4"/>
                </a:solidFill>
              </a:rPr>
              <a:t>Display name and salary of employees who are working in new </a:t>
            </a:r>
            <a:r>
              <a:rPr lang="en-IN" b="1" dirty="0" err="1">
                <a:solidFill>
                  <a:schemeClr val="accent4"/>
                </a:solidFill>
              </a:rPr>
              <a:t>york</a:t>
            </a:r>
            <a:r>
              <a:rPr lang="en-IN" b="1" dirty="0">
                <a:solidFill>
                  <a:schemeClr val="accent4"/>
                </a:solidFill>
              </a:rPr>
              <a:t> location?</a:t>
            </a:r>
          </a:p>
          <a:p>
            <a:pPr marL="0" indent="0">
              <a:buNone/>
            </a:pPr>
            <a:r>
              <a:rPr lang="en-IN" dirty="0"/>
              <a:t>Ans. Select </a:t>
            </a:r>
            <a:r>
              <a:rPr lang="en-IN" dirty="0" err="1"/>
              <a:t>name,sal</a:t>
            </a:r>
            <a:r>
              <a:rPr lang="en-IN" dirty="0"/>
              <a:t> from emp</a:t>
            </a:r>
          </a:p>
          <a:p>
            <a:pPr marL="0" indent="0">
              <a:buNone/>
            </a:pPr>
            <a:r>
              <a:rPr lang="en-IN" dirty="0"/>
              <a:t>	where </a:t>
            </a:r>
            <a:r>
              <a:rPr lang="en-IN" dirty="0" err="1"/>
              <a:t>deptno</a:t>
            </a:r>
            <a:r>
              <a:rPr lang="en-IN" dirty="0"/>
              <a:t>=(select </a:t>
            </a:r>
            <a:r>
              <a:rPr lang="en-IN" dirty="0" err="1"/>
              <a:t>deptno</a:t>
            </a:r>
            <a:r>
              <a:rPr lang="en-IN" dirty="0"/>
              <a:t> from dept</a:t>
            </a:r>
          </a:p>
          <a:p>
            <a:pPr marL="0" indent="0">
              <a:buNone/>
            </a:pPr>
            <a:r>
              <a:rPr lang="en-IN" dirty="0"/>
              <a:t>				where loc=‘</a:t>
            </a:r>
            <a:r>
              <a:rPr lang="en-IN" dirty="0" err="1"/>
              <a:t>newyork</a:t>
            </a:r>
            <a:r>
              <a:rPr lang="en-IN" dirty="0"/>
              <a:t>’);</a:t>
            </a:r>
          </a:p>
        </p:txBody>
      </p:sp>
    </p:spTree>
    <p:extLst>
      <p:ext uri="{BB962C8B-B14F-4D97-AF65-F5344CB8AC3E}">
        <p14:creationId xmlns:p14="http://schemas.microsoft.com/office/powerpoint/2010/main" val="357228693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B73051-58D8-6BB5-19CA-725890DE4A5F}"/>
              </a:ext>
            </a:extLst>
          </p:cNvPr>
          <p:cNvSpPr>
            <a:spLocks noGrp="1"/>
          </p:cNvSpPr>
          <p:nvPr>
            <p:ph idx="1"/>
          </p:nvPr>
        </p:nvSpPr>
        <p:spPr>
          <a:xfrm>
            <a:off x="98323" y="98322"/>
            <a:ext cx="12093677" cy="6759677"/>
          </a:xfrm>
        </p:spPr>
        <p:txBody>
          <a:bodyPr>
            <a:normAutofit lnSpcReduction="10000"/>
          </a:bodyPr>
          <a:lstStyle/>
          <a:p>
            <a:pPr marL="0" indent="0">
              <a:buNone/>
            </a:pPr>
            <a:r>
              <a:rPr lang="en-IN" dirty="0"/>
              <a:t>3. </a:t>
            </a:r>
            <a:r>
              <a:rPr lang="en-IN" b="1" dirty="0">
                <a:solidFill>
                  <a:schemeClr val="accent4"/>
                </a:solidFill>
              </a:rPr>
              <a:t>Write a query to fetch the dept info of all the salesman?</a:t>
            </a:r>
          </a:p>
          <a:p>
            <a:pPr marL="0" indent="0">
              <a:buNone/>
            </a:pPr>
            <a:r>
              <a:rPr lang="en-IN" dirty="0"/>
              <a:t>Ans. Select * from dept</a:t>
            </a:r>
          </a:p>
          <a:p>
            <a:pPr marL="0" indent="0">
              <a:buNone/>
            </a:pPr>
            <a:r>
              <a:rPr lang="en-IN" dirty="0"/>
              <a:t>	where </a:t>
            </a:r>
            <a:r>
              <a:rPr lang="en-IN" dirty="0" err="1"/>
              <a:t>deptno</a:t>
            </a:r>
            <a:r>
              <a:rPr lang="en-IN" dirty="0"/>
              <a:t>=(select </a:t>
            </a:r>
            <a:r>
              <a:rPr lang="en-IN" dirty="0" err="1"/>
              <a:t>deptno</a:t>
            </a:r>
            <a:r>
              <a:rPr lang="en-IN" dirty="0"/>
              <a:t> from emp</a:t>
            </a:r>
          </a:p>
          <a:p>
            <a:pPr marL="0" indent="0">
              <a:buNone/>
            </a:pPr>
            <a:r>
              <a:rPr lang="en-IN" dirty="0"/>
              <a:t>				where job=‘salesman’); </a:t>
            </a:r>
          </a:p>
          <a:p>
            <a:pPr marL="0" indent="0">
              <a:buNone/>
            </a:pPr>
            <a:r>
              <a:rPr lang="en-IN" b="1" dirty="0">
                <a:solidFill>
                  <a:schemeClr val="accent4"/>
                </a:solidFill>
              </a:rPr>
              <a:t>Note</a:t>
            </a:r>
            <a:r>
              <a:rPr lang="en-IN" dirty="0"/>
              <a:t> : the </a:t>
            </a:r>
            <a:r>
              <a:rPr lang="en-IN" b="1" dirty="0">
                <a:solidFill>
                  <a:srgbClr val="C00000"/>
                </a:solidFill>
              </a:rPr>
              <a:t>above query gives error </a:t>
            </a:r>
            <a:r>
              <a:rPr lang="en-IN" dirty="0"/>
              <a:t>because in inner query we are getting multiple outputs so </a:t>
            </a:r>
            <a:r>
              <a:rPr lang="en-IN" b="1" dirty="0">
                <a:solidFill>
                  <a:srgbClr val="C00000"/>
                </a:solidFill>
              </a:rPr>
              <a:t>in case multiple outputs we has to use IN operator at the place of equals to.</a:t>
            </a:r>
          </a:p>
          <a:p>
            <a:pPr marL="0" indent="0">
              <a:buNone/>
            </a:pPr>
            <a:r>
              <a:rPr lang="en-IN" dirty="0"/>
              <a:t>		Select * from dept</a:t>
            </a:r>
          </a:p>
          <a:p>
            <a:pPr marL="0" indent="0">
              <a:buNone/>
            </a:pPr>
            <a:r>
              <a:rPr lang="en-IN" dirty="0"/>
              <a:t>		where </a:t>
            </a:r>
            <a:r>
              <a:rPr lang="en-IN" dirty="0" err="1"/>
              <a:t>deptno</a:t>
            </a:r>
            <a:r>
              <a:rPr lang="en-IN" dirty="0"/>
              <a:t> IN (select </a:t>
            </a:r>
            <a:r>
              <a:rPr lang="en-IN" dirty="0" err="1"/>
              <a:t>deptno</a:t>
            </a:r>
            <a:r>
              <a:rPr lang="en-IN" dirty="0"/>
              <a:t> from emp</a:t>
            </a:r>
          </a:p>
          <a:p>
            <a:pPr marL="0" indent="0">
              <a:buNone/>
            </a:pPr>
            <a:r>
              <a:rPr lang="en-IN" dirty="0"/>
              <a:t>					where job=‘salesman’); </a:t>
            </a:r>
          </a:p>
          <a:p>
            <a:pPr marL="0" indent="0">
              <a:buNone/>
            </a:pPr>
            <a:r>
              <a:rPr lang="en-IN" dirty="0"/>
              <a:t>4.</a:t>
            </a:r>
            <a:r>
              <a:rPr lang="en-IN" b="1" dirty="0">
                <a:solidFill>
                  <a:schemeClr val="accent4"/>
                </a:solidFill>
              </a:rPr>
              <a:t>Fetch the details of emp who are working in accounting and research dept?</a:t>
            </a:r>
          </a:p>
          <a:p>
            <a:pPr marL="0" indent="0">
              <a:buNone/>
            </a:pPr>
            <a:r>
              <a:rPr lang="en-IN" dirty="0"/>
              <a:t>Ans. Select * from emp</a:t>
            </a:r>
          </a:p>
          <a:p>
            <a:pPr marL="0" indent="0">
              <a:buNone/>
            </a:pPr>
            <a:r>
              <a:rPr lang="en-IN" dirty="0"/>
              <a:t>	where </a:t>
            </a:r>
            <a:r>
              <a:rPr lang="en-IN" dirty="0" err="1"/>
              <a:t>deptno</a:t>
            </a:r>
            <a:r>
              <a:rPr lang="en-IN" dirty="0"/>
              <a:t> IN (select </a:t>
            </a:r>
            <a:r>
              <a:rPr lang="en-IN" dirty="0" err="1"/>
              <a:t>deptno</a:t>
            </a:r>
            <a:r>
              <a:rPr lang="en-IN" dirty="0"/>
              <a:t> from dept</a:t>
            </a:r>
          </a:p>
          <a:p>
            <a:pPr marL="0" indent="0">
              <a:buNone/>
            </a:pPr>
            <a:r>
              <a:rPr lang="en-IN" dirty="0"/>
              <a:t>				where  </a:t>
            </a:r>
            <a:r>
              <a:rPr lang="en-IN" dirty="0" err="1"/>
              <a:t>dname</a:t>
            </a:r>
            <a:r>
              <a:rPr lang="en-IN" dirty="0"/>
              <a:t> IN (‘</a:t>
            </a:r>
            <a:r>
              <a:rPr lang="en-IN" dirty="0" err="1"/>
              <a:t>research’,’accounting</a:t>
            </a:r>
            <a:r>
              <a:rPr lang="en-IN" dirty="0"/>
              <a:t>’));</a:t>
            </a:r>
          </a:p>
        </p:txBody>
      </p:sp>
    </p:spTree>
    <p:extLst>
      <p:ext uri="{BB962C8B-B14F-4D97-AF65-F5344CB8AC3E}">
        <p14:creationId xmlns:p14="http://schemas.microsoft.com/office/powerpoint/2010/main" val="38125293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962581-8598-2B99-B950-00CC32D3F035}"/>
              </a:ext>
            </a:extLst>
          </p:cNvPr>
          <p:cNvSpPr>
            <a:spLocks noGrp="1"/>
          </p:cNvSpPr>
          <p:nvPr>
            <p:ph idx="1"/>
          </p:nvPr>
        </p:nvSpPr>
        <p:spPr>
          <a:xfrm>
            <a:off x="117987" y="167148"/>
            <a:ext cx="12074013" cy="6690852"/>
          </a:xfrm>
        </p:spPr>
        <p:txBody>
          <a:bodyPr>
            <a:normAutofit lnSpcReduction="10000"/>
          </a:bodyPr>
          <a:lstStyle/>
          <a:p>
            <a:pPr marL="514350" indent="-514350">
              <a:buAutoNum type="arabicPeriod"/>
            </a:pPr>
            <a:r>
              <a:rPr lang="en-IN" b="1" dirty="0">
                <a:solidFill>
                  <a:schemeClr val="accent4"/>
                </a:solidFill>
              </a:rPr>
              <a:t>Display the dept name and loc of employee whose name consist of character ‘a’?</a:t>
            </a:r>
          </a:p>
          <a:p>
            <a:pPr marL="0" indent="0">
              <a:buNone/>
            </a:pPr>
            <a:r>
              <a:rPr lang="en-IN" dirty="0"/>
              <a:t>ans. Select DNAME,LOC FROM DEPT</a:t>
            </a:r>
          </a:p>
          <a:p>
            <a:pPr marL="0" indent="0">
              <a:buNone/>
            </a:pPr>
            <a:r>
              <a:rPr lang="en-IN" dirty="0"/>
              <a:t>	WHERE DEPTNO IN (SELECT DEPT NO FROM EMP</a:t>
            </a:r>
          </a:p>
          <a:p>
            <a:pPr marL="0" indent="0">
              <a:buNone/>
            </a:pPr>
            <a:r>
              <a:rPr lang="en-IN" dirty="0"/>
              <a:t>					WHERE ENAME LIKE ‘A%’);</a:t>
            </a:r>
          </a:p>
          <a:p>
            <a:pPr marL="514350" indent="-514350">
              <a:buAutoNum type="arabicPeriod" startAt="2"/>
            </a:pPr>
            <a:r>
              <a:rPr lang="en-IN" b="1" dirty="0">
                <a:solidFill>
                  <a:schemeClr val="accent4"/>
                </a:solidFill>
              </a:rPr>
              <a:t>Display all the details of clerks who are working in research dept?</a:t>
            </a:r>
          </a:p>
          <a:p>
            <a:pPr marL="0" indent="0">
              <a:buNone/>
            </a:pPr>
            <a:r>
              <a:rPr lang="en-IN" dirty="0"/>
              <a:t>Ans. SELECT * FROM EMP</a:t>
            </a:r>
          </a:p>
          <a:p>
            <a:pPr marL="0" indent="0">
              <a:buNone/>
            </a:pPr>
            <a:r>
              <a:rPr lang="en-IN" dirty="0"/>
              <a:t>	WHERE JOB=‘CLERK’ AND DEPTNO=(SELECT DEPTNO FROM DEPT</a:t>
            </a:r>
          </a:p>
          <a:p>
            <a:pPr marL="0" indent="0">
              <a:buNone/>
            </a:pPr>
            <a:r>
              <a:rPr lang="en-IN" dirty="0"/>
              <a:t>							WHERE DNAME=‘RESEARCH’);</a:t>
            </a:r>
          </a:p>
          <a:p>
            <a:pPr marL="514350" indent="-514350">
              <a:buAutoNum type="arabicPeriod" startAt="3"/>
            </a:pPr>
            <a:r>
              <a:rPr lang="en-IN" b="1" dirty="0">
                <a:solidFill>
                  <a:schemeClr val="accent4"/>
                </a:solidFill>
              </a:rPr>
              <a:t>Display the working location of employees whose salary is in the range of 1000 to 3000 and not earning any commission?</a:t>
            </a:r>
          </a:p>
          <a:p>
            <a:pPr marL="0" indent="0">
              <a:buNone/>
            </a:pPr>
            <a:r>
              <a:rPr lang="en-IN" dirty="0"/>
              <a:t>ANS. SELECT LOC FROM DEPT</a:t>
            </a:r>
          </a:p>
          <a:p>
            <a:pPr marL="0" indent="0">
              <a:buNone/>
            </a:pPr>
            <a:r>
              <a:rPr lang="en-IN" dirty="0"/>
              <a:t>	WHERE DEPTNO IN (SELECT DEPTNO FROM EMP</a:t>
            </a:r>
          </a:p>
          <a:p>
            <a:pPr marL="0" indent="0">
              <a:buNone/>
            </a:pPr>
            <a:r>
              <a:rPr lang="en-IN" dirty="0"/>
              <a:t>				WHERE  (SAL BETWEEN 1000 AND 3000) AND COMM IS NULL);</a:t>
            </a:r>
          </a:p>
        </p:txBody>
      </p:sp>
    </p:spTree>
    <p:extLst>
      <p:ext uri="{BB962C8B-B14F-4D97-AF65-F5344CB8AC3E}">
        <p14:creationId xmlns:p14="http://schemas.microsoft.com/office/powerpoint/2010/main" val="187987161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7C5376-216F-305D-7F0B-F2B0CDD569A4}"/>
              </a:ext>
            </a:extLst>
          </p:cNvPr>
          <p:cNvSpPr>
            <a:spLocks noGrp="1"/>
          </p:cNvSpPr>
          <p:nvPr>
            <p:ph idx="1"/>
          </p:nvPr>
        </p:nvSpPr>
        <p:spPr>
          <a:xfrm>
            <a:off x="108155" y="137652"/>
            <a:ext cx="12083845" cy="6720348"/>
          </a:xfrm>
        </p:spPr>
        <p:txBody>
          <a:bodyPr/>
          <a:lstStyle/>
          <a:p>
            <a:pPr marL="0" indent="0">
              <a:buNone/>
            </a:pPr>
            <a:r>
              <a:rPr lang="en-IN" dirty="0"/>
              <a:t>4.</a:t>
            </a:r>
            <a:r>
              <a:rPr lang="en-IN" b="1" dirty="0">
                <a:solidFill>
                  <a:schemeClr val="accent4"/>
                </a:solidFill>
              </a:rPr>
              <a:t>Display last three characters of employee names whose dept name consist of sales as first five characters?</a:t>
            </a:r>
          </a:p>
          <a:p>
            <a:pPr marL="0" indent="0">
              <a:buNone/>
            </a:pPr>
            <a:r>
              <a:rPr lang="en-IN" dirty="0"/>
              <a:t>Ans. SELECT </a:t>
            </a:r>
            <a:r>
              <a:rPr lang="en-IN" dirty="0" err="1"/>
              <a:t>substr</a:t>
            </a:r>
            <a:r>
              <a:rPr lang="en-IN" dirty="0"/>
              <a:t> (ename,-3,3) FROM EMP </a:t>
            </a:r>
          </a:p>
          <a:p>
            <a:pPr marL="0" indent="0">
              <a:buNone/>
            </a:pPr>
            <a:r>
              <a:rPr lang="en-IN" dirty="0"/>
              <a:t>	where DEPTNO = (select DEPTNO from DEPT</a:t>
            </a:r>
          </a:p>
          <a:p>
            <a:pPr marL="0" indent="0">
              <a:buNone/>
            </a:pPr>
            <a:r>
              <a:rPr lang="en-IN" dirty="0"/>
              <a:t>				where SUBSTR(DNAME,1,5)=‘SALES’;</a:t>
            </a:r>
          </a:p>
          <a:p>
            <a:pPr marL="0" indent="0">
              <a:buNone/>
            </a:pPr>
            <a:r>
              <a:rPr lang="en-IN" dirty="0"/>
              <a:t>5.</a:t>
            </a:r>
            <a:r>
              <a:rPr lang="en-IN" b="1" dirty="0">
                <a:solidFill>
                  <a:schemeClr val="accent4"/>
                </a:solidFill>
              </a:rPr>
              <a:t>Display the id and name of the customer whose product price is more than 500 and the product is manufactured in the year 1985?</a:t>
            </a:r>
          </a:p>
          <a:p>
            <a:pPr marL="0" indent="0">
              <a:buNone/>
            </a:pPr>
            <a:r>
              <a:rPr lang="en-IN" dirty="0"/>
              <a:t>6.</a:t>
            </a:r>
            <a:r>
              <a:rPr lang="en-IN" b="1" dirty="0">
                <a:solidFill>
                  <a:schemeClr val="accent4"/>
                </a:solidFill>
              </a:rPr>
              <a:t>Query to fetch name of the book established date and price which is published by the author whose number years of experience is more than 15 and the author age is below 40?</a:t>
            </a:r>
          </a:p>
          <a:p>
            <a:pPr marL="0" indent="0">
              <a:buNone/>
            </a:pPr>
            <a:r>
              <a:rPr lang="en-IN" dirty="0"/>
              <a:t>Ans.</a:t>
            </a:r>
          </a:p>
          <a:p>
            <a:pPr marL="0" indent="0">
              <a:buNone/>
            </a:pPr>
            <a:endParaRPr lang="en-IN" dirty="0"/>
          </a:p>
        </p:txBody>
      </p:sp>
    </p:spTree>
    <p:extLst>
      <p:ext uri="{BB962C8B-B14F-4D97-AF65-F5344CB8AC3E}">
        <p14:creationId xmlns:p14="http://schemas.microsoft.com/office/powerpoint/2010/main" val="87440835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D7949F-3C61-CF0F-33EA-0FAE600ADD85}"/>
              </a:ext>
            </a:extLst>
          </p:cNvPr>
          <p:cNvSpPr>
            <a:spLocks noGrp="1"/>
          </p:cNvSpPr>
          <p:nvPr>
            <p:ph idx="1"/>
          </p:nvPr>
        </p:nvSpPr>
        <p:spPr>
          <a:xfrm>
            <a:off x="108155" y="137652"/>
            <a:ext cx="12083845" cy="6720348"/>
          </a:xfrm>
        </p:spPr>
        <p:txBody>
          <a:bodyPr/>
          <a:lstStyle/>
          <a:p>
            <a:r>
              <a:rPr lang="en-IN" b="1" dirty="0">
                <a:solidFill>
                  <a:schemeClr val="accent4"/>
                </a:solidFill>
              </a:rPr>
              <a:t>Case-2</a:t>
            </a:r>
            <a:r>
              <a:rPr lang="en-IN" dirty="0"/>
              <a:t>: whenever we want to fetch the output from one table based on the input of same table which is not possible through a normal query in that case we need to go for sub queries.</a:t>
            </a:r>
          </a:p>
          <a:p>
            <a:pPr marL="0" indent="0">
              <a:buNone/>
            </a:pPr>
            <a:r>
              <a:rPr lang="en-IN" dirty="0"/>
              <a:t>1.</a:t>
            </a:r>
            <a:r>
              <a:rPr lang="en-IN" b="1" dirty="0">
                <a:solidFill>
                  <a:schemeClr val="accent4"/>
                </a:solidFill>
              </a:rPr>
              <a:t>Write a query to the employee details who is earning the highest salary?</a:t>
            </a:r>
          </a:p>
          <a:p>
            <a:pPr marL="0" indent="0">
              <a:buNone/>
            </a:pPr>
            <a:r>
              <a:rPr lang="en-IN" dirty="0"/>
              <a:t>Ans. Select * from emp</a:t>
            </a:r>
          </a:p>
          <a:p>
            <a:pPr marL="0" indent="0">
              <a:buNone/>
            </a:pPr>
            <a:r>
              <a:rPr lang="en-IN" dirty="0"/>
              <a:t>	where </a:t>
            </a:r>
            <a:r>
              <a:rPr lang="en-IN" dirty="0" err="1"/>
              <a:t>sal</a:t>
            </a:r>
            <a:r>
              <a:rPr lang="en-IN" dirty="0"/>
              <a:t>=(select max(</a:t>
            </a:r>
            <a:r>
              <a:rPr lang="en-IN" dirty="0" err="1"/>
              <a:t>sal</a:t>
            </a:r>
            <a:r>
              <a:rPr lang="en-IN" dirty="0"/>
              <a:t>) from emp);</a:t>
            </a:r>
          </a:p>
          <a:p>
            <a:pPr marL="0" indent="0">
              <a:buNone/>
            </a:pPr>
            <a:r>
              <a:rPr lang="en-IN" dirty="0"/>
              <a:t>Note: </a:t>
            </a:r>
            <a:r>
              <a:rPr lang="en-IN" b="1" dirty="0">
                <a:solidFill>
                  <a:srgbClr val="FF0000"/>
                </a:solidFill>
              </a:rPr>
              <a:t>here we cannot use directly Multiple row functions</a:t>
            </a:r>
            <a:r>
              <a:rPr lang="en-IN" dirty="0"/>
              <a:t> like </a:t>
            </a:r>
            <a:r>
              <a:rPr lang="en-IN" dirty="0" err="1"/>
              <a:t>max,min</a:t>
            </a:r>
            <a:r>
              <a:rPr lang="en-IN" dirty="0"/>
              <a:t> etc  in where condition so we has to use sub queries.</a:t>
            </a:r>
          </a:p>
          <a:p>
            <a:pPr marL="0" indent="0">
              <a:buNone/>
            </a:pPr>
            <a:r>
              <a:rPr lang="en-IN" dirty="0"/>
              <a:t>2.</a:t>
            </a:r>
            <a:r>
              <a:rPr lang="en-IN" b="1" dirty="0">
                <a:solidFill>
                  <a:schemeClr val="accent4"/>
                </a:solidFill>
              </a:rPr>
              <a:t>Display all the details of employees whose salary is same as martin’s salary?</a:t>
            </a:r>
          </a:p>
          <a:p>
            <a:pPr marL="0" indent="0">
              <a:buNone/>
            </a:pPr>
            <a:r>
              <a:rPr lang="en-IN" dirty="0"/>
              <a:t>Ans. Select * from emp</a:t>
            </a:r>
          </a:p>
          <a:p>
            <a:pPr marL="0" indent="0">
              <a:buNone/>
            </a:pPr>
            <a:r>
              <a:rPr lang="en-IN" dirty="0"/>
              <a:t>	where </a:t>
            </a:r>
            <a:r>
              <a:rPr lang="en-IN" dirty="0" err="1"/>
              <a:t>sal</a:t>
            </a:r>
            <a:r>
              <a:rPr lang="en-IN" dirty="0"/>
              <a:t>=(select </a:t>
            </a:r>
            <a:r>
              <a:rPr lang="en-IN" dirty="0" err="1"/>
              <a:t>sal</a:t>
            </a:r>
            <a:r>
              <a:rPr lang="en-IN" dirty="0"/>
              <a:t> from emp</a:t>
            </a:r>
          </a:p>
          <a:p>
            <a:pPr marL="0" indent="0">
              <a:buNone/>
            </a:pPr>
            <a:r>
              <a:rPr lang="en-IN" dirty="0"/>
              <a:t>			where </a:t>
            </a:r>
            <a:r>
              <a:rPr lang="en-IN" dirty="0" err="1"/>
              <a:t>ename</a:t>
            </a:r>
            <a:r>
              <a:rPr lang="en-IN" dirty="0"/>
              <a:t>=‘martin’);</a:t>
            </a:r>
          </a:p>
          <a:p>
            <a:pPr marL="0" indent="0">
              <a:buNone/>
            </a:pPr>
            <a:r>
              <a:rPr lang="en-IN" dirty="0"/>
              <a:t>3.</a:t>
            </a:r>
            <a:r>
              <a:rPr lang="en-IN" b="1" dirty="0">
                <a:solidFill>
                  <a:schemeClr val="accent4"/>
                </a:solidFill>
              </a:rPr>
              <a:t>Fetch the dept name employee who is earning highest comm?</a:t>
            </a:r>
          </a:p>
          <a:p>
            <a:pPr marL="0" indent="0">
              <a:buNone/>
            </a:pPr>
            <a:endParaRPr lang="en-IN" dirty="0"/>
          </a:p>
        </p:txBody>
      </p:sp>
    </p:spTree>
    <p:extLst>
      <p:ext uri="{BB962C8B-B14F-4D97-AF65-F5344CB8AC3E}">
        <p14:creationId xmlns:p14="http://schemas.microsoft.com/office/powerpoint/2010/main" val="230059869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006B21-DFFC-E507-965B-C6E0F2D3F8FF}"/>
              </a:ext>
            </a:extLst>
          </p:cNvPr>
          <p:cNvSpPr>
            <a:spLocks noGrp="1"/>
          </p:cNvSpPr>
          <p:nvPr>
            <p:ph idx="1"/>
          </p:nvPr>
        </p:nvSpPr>
        <p:spPr>
          <a:xfrm>
            <a:off x="127819" y="157316"/>
            <a:ext cx="12064181" cy="6700684"/>
          </a:xfrm>
        </p:spPr>
        <p:txBody>
          <a:bodyPr>
            <a:normAutofit fontScale="92500" lnSpcReduction="20000"/>
          </a:bodyPr>
          <a:lstStyle/>
          <a:p>
            <a:pPr marL="0" indent="0">
              <a:buNone/>
            </a:pPr>
            <a:r>
              <a:rPr lang="en-IN" dirty="0"/>
              <a:t>Ans. Select </a:t>
            </a:r>
            <a:r>
              <a:rPr lang="en-IN" dirty="0" err="1"/>
              <a:t>dname</a:t>
            </a:r>
            <a:r>
              <a:rPr lang="en-IN" dirty="0"/>
              <a:t> from dept</a:t>
            </a:r>
          </a:p>
          <a:p>
            <a:pPr marL="0" indent="0">
              <a:buNone/>
            </a:pPr>
            <a:r>
              <a:rPr lang="en-IN" dirty="0"/>
              <a:t>	where </a:t>
            </a:r>
            <a:r>
              <a:rPr lang="en-IN" dirty="0" err="1"/>
              <a:t>deptno</a:t>
            </a:r>
            <a:r>
              <a:rPr lang="en-IN" dirty="0"/>
              <a:t>=(select </a:t>
            </a:r>
            <a:r>
              <a:rPr lang="en-IN" dirty="0" err="1"/>
              <a:t>deptno</a:t>
            </a:r>
            <a:r>
              <a:rPr lang="en-IN" dirty="0"/>
              <a:t> from emp</a:t>
            </a:r>
          </a:p>
          <a:p>
            <a:pPr marL="0" indent="0">
              <a:buNone/>
            </a:pPr>
            <a:r>
              <a:rPr lang="en-IN" dirty="0"/>
              <a:t>				where comm=(select max(comm) from emp));</a:t>
            </a:r>
          </a:p>
          <a:p>
            <a:pPr marL="0" indent="0">
              <a:buNone/>
            </a:pPr>
            <a:r>
              <a:rPr lang="en-IN" dirty="0"/>
              <a:t>4.</a:t>
            </a:r>
            <a:r>
              <a:rPr lang="en-IN" b="1" dirty="0">
                <a:solidFill>
                  <a:schemeClr val="accent4"/>
                </a:solidFill>
              </a:rPr>
              <a:t>Write a query to fetch the second highest salary ?</a:t>
            </a:r>
          </a:p>
          <a:p>
            <a:pPr marL="0" indent="0">
              <a:buNone/>
            </a:pPr>
            <a:r>
              <a:rPr lang="en-IN" dirty="0"/>
              <a:t>Ans. Select max(</a:t>
            </a:r>
            <a:r>
              <a:rPr lang="en-IN" dirty="0" err="1"/>
              <a:t>sal</a:t>
            </a:r>
            <a:r>
              <a:rPr lang="en-IN" dirty="0"/>
              <a:t>) from emp</a:t>
            </a:r>
          </a:p>
          <a:p>
            <a:pPr marL="0" indent="0">
              <a:buNone/>
            </a:pPr>
            <a:r>
              <a:rPr lang="en-IN" dirty="0"/>
              <a:t>	where </a:t>
            </a:r>
            <a:r>
              <a:rPr lang="en-IN" dirty="0" err="1"/>
              <a:t>sal</a:t>
            </a:r>
            <a:r>
              <a:rPr lang="en-IN" dirty="0"/>
              <a:t>&lt;(select max(</a:t>
            </a:r>
            <a:r>
              <a:rPr lang="en-IN" dirty="0" err="1"/>
              <a:t>sal</a:t>
            </a:r>
            <a:r>
              <a:rPr lang="en-IN" dirty="0"/>
              <a:t>) from emp);</a:t>
            </a:r>
          </a:p>
          <a:p>
            <a:pPr marL="0" indent="0">
              <a:buNone/>
            </a:pPr>
            <a:r>
              <a:rPr lang="en-IN" dirty="0"/>
              <a:t>5.</a:t>
            </a:r>
            <a:r>
              <a:rPr lang="en-IN" b="1" dirty="0">
                <a:solidFill>
                  <a:schemeClr val="accent4"/>
                </a:solidFill>
              </a:rPr>
              <a:t>Display name of the employee who is earning third highest salary?</a:t>
            </a:r>
          </a:p>
          <a:p>
            <a:pPr marL="0" indent="0">
              <a:buNone/>
            </a:pPr>
            <a:r>
              <a:rPr lang="en-IN" dirty="0"/>
              <a:t>Ans.</a:t>
            </a:r>
            <a:r>
              <a:rPr lang="en-US" dirty="0"/>
              <a:t> SELECT ENAME FROM EMP</a:t>
            </a:r>
          </a:p>
          <a:p>
            <a:pPr marL="0" indent="0">
              <a:buNone/>
            </a:pPr>
            <a:r>
              <a:rPr lang="en-US" dirty="0"/>
              <a:t>	WHERE SAL=(select max(SAL) from emp</a:t>
            </a:r>
          </a:p>
          <a:p>
            <a:pPr marL="0" indent="0">
              <a:buNone/>
            </a:pPr>
            <a:r>
              <a:rPr lang="en-US" dirty="0"/>
              <a:t>				where SAL&lt;(select max(SAL) from emp</a:t>
            </a:r>
          </a:p>
          <a:p>
            <a:pPr marL="0" indent="0">
              <a:buNone/>
            </a:pPr>
            <a:r>
              <a:rPr lang="en-US" dirty="0"/>
              <a:t>						 where SAL &lt;(select MAX(SAL) from emp)));</a:t>
            </a:r>
          </a:p>
          <a:p>
            <a:pPr marL="0" indent="0">
              <a:buNone/>
            </a:pPr>
            <a:r>
              <a:rPr lang="en-IN" dirty="0"/>
              <a:t>6.</a:t>
            </a:r>
            <a:r>
              <a:rPr lang="en-IN" b="1" dirty="0">
                <a:solidFill>
                  <a:schemeClr val="accent4"/>
                </a:solidFill>
              </a:rPr>
              <a:t>Display the dept information of employee who is earning second least salary?</a:t>
            </a:r>
          </a:p>
          <a:p>
            <a:pPr marL="0" indent="0">
              <a:buNone/>
            </a:pPr>
            <a:r>
              <a:rPr lang="en-US" dirty="0"/>
              <a:t>Ans. SELECT * FROM DEPT</a:t>
            </a:r>
          </a:p>
          <a:p>
            <a:pPr marL="0" indent="0">
              <a:buNone/>
            </a:pPr>
            <a:r>
              <a:rPr lang="en-US" dirty="0"/>
              <a:t>	WHERE DEPTNO=(SELECT DEPTNO FROM EMP</a:t>
            </a:r>
          </a:p>
          <a:p>
            <a:pPr marL="0" indent="0">
              <a:buNone/>
            </a:pPr>
            <a:r>
              <a:rPr lang="en-US" dirty="0"/>
              <a:t>				WHERE SAL=(select min(</a:t>
            </a:r>
            <a:r>
              <a:rPr lang="en-US" dirty="0" err="1"/>
              <a:t>sal</a:t>
            </a:r>
            <a:r>
              <a:rPr lang="en-US" dirty="0"/>
              <a:t>) from emp</a:t>
            </a:r>
          </a:p>
          <a:p>
            <a:pPr marL="0" indent="0">
              <a:buNone/>
            </a:pPr>
            <a:r>
              <a:rPr lang="en-US" dirty="0"/>
              <a:t> 							where </a:t>
            </a:r>
            <a:r>
              <a:rPr lang="en-US" dirty="0" err="1"/>
              <a:t>sal</a:t>
            </a:r>
            <a:r>
              <a:rPr lang="en-US" dirty="0"/>
              <a:t>&gt;(select min(</a:t>
            </a:r>
            <a:r>
              <a:rPr lang="en-US" dirty="0" err="1"/>
              <a:t>sal</a:t>
            </a:r>
            <a:r>
              <a:rPr lang="en-US" dirty="0"/>
              <a:t>) from emp)));</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81146563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892505-5314-DB60-577A-1EA4325BF9C9}"/>
              </a:ext>
            </a:extLst>
          </p:cNvPr>
          <p:cNvSpPr>
            <a:spLocks noGrp="1"/>
          </p:cNvSpPr>
          <p:nvPr>
            <p:ph idx="1"/>
          </p:nvPr>
        </p:nvSpPr>
        <p:spPr>
          <a:xfrm>
            <a:off x="137652" y="147484"/>
            <a:ext cx="12054348" cy="6710516"/>
          </a:xfrm>
        </p:spPr>
        <p:txBody>
          <a:bodyPr>
            <a:normAutofit lnSpcReduction="10000"/>
          </a:bodyPr>
          <a:lstStyle/>
          <a:p>
            <a:pPr marL="0" indent="0">
              <a:buNone/>
            </a:pPr>
            <a:r>
              <a:rPr lang="en-IN" dirty="0"/>
              <a:t>7.</a:t>
            </a:r>
            <a:r>
              <a:rPr lang="en-IN" b="1" dirty="0">
                <a:solidFill>
                  <a:schemeClr val="accent4"/>
                </a:solidFill>
              </a:rPr>
              <a:t>Display all the details of employees whose designation is same as jones?</a:t>
            </a:r>
          </a:p>
          <a:p>
            <a:pPr marL="0" indent="0">
              <a:buNone/>
            </a:pPr>
            <a:r>
              <a:rPr lang="en-IN" dirty="0"/>
              <a:t>Ans.</a:t>
            </a:r>
            <a:r>
              <a:rPr lang="en-US" dirty="0"/>
              <a:t> SELECT * FROM EMP</a:t>
            </a:r>
          </a:p>
          <a:p>
            <a:pPr marL="0" indent="0">
              <a:buNone/>
            </a:pPr>
            <a:r>
              <a:rPr lang="en-US" dirty="0"/>
              <a:t>	WHERE JOB=(SELECT JOB FROM EMP</a:t>
            </a:r>
          </a:p>
          <a:p>
            <a:pPr marL="0" indent="0">
              <a:buNone/>
            </a:pPr>
            <a:r>
              <a:rPr lang="en-US" dirty="0"/>
              <a:t>				WHERE ENAME='JONES');</a:t>
            </a:r>
            <a:endParaRPr lang="en-IN" dirty="0"/>
          </a:p>
          <a:p>
            <a:pPr marL="0" indent="0">
              <a:buNone/>
            </a:pPr>
            <a:r>
              <a:rPr lang="en-IN" dirty="0"/>
              <a:t>8.</a:t>
            </a:r>
            <a:r>
              <a:rPr lang="en-IN" b="1" dirty="0">
                <a:solidFill>
                  <a:schemeClr val="accent4"/>
                </a:solidFill>
              </a:rPr>
              <a:t>Query to fetch the details of smith’s manager?</a:t>
            </a:r>
          </a:p>
          <a:p>
            <a:pPr marL="0" indent="0">
              <a:buNone/>
            </a:pPr>
            <a:r>
              <a:rPr lang="en-IN" dirty="0"/>
              <a:t>Ans. SELECT * FROM EMP</a:t>
            </a:r>
          </a:p>
          <a:p>
            <a:pPr marL="0" indent="0">
              <a:buNone/>
            </a:pPr>
            <a:r>
              <a:rPr lang="en-IN" dirty="0"/>
              <a:t>	WHERE EMPNO=(SELECT MGR FROM EMP</a:t>
            </a:r>
          </a:p>
          <a:p>
            <a:pPr marL="0" indent="0">
              <a:buNone/>
            </a:pPr>
            <a:r>
              <a:rPr lang="en-IN" dirty="0"/>
              <a:t>				WHERE ENAME=‘SMITH’);</a:t>
            </a:r>
          </a:p>
          <a:p>
            <a:pPr marL="0" indent="0">
              <a:buNone/>
            </a:pPr>
            <a:r>
              <a:rPr lang="en-IN" dirty="0"/>
              <a:t>9.</a:t>
            </a:r>
            <a:r>
              <a:rPr lang="en-IN" b="1" dirty="0">
                <a:solidFill>
                  <a:schemeClr val="accent4"/>
                </a:solidFill>
              </a:rPr>
              <a:t>Display the location of </a:t>
            </a:r>
            <a:r>
              <a:rPr lang="en-IN" b="1" dirty="0" err="1">
                <a:solidFill>
                  <a:schemeClr val="accent4"/>
                </a:solidFill>
              </a:rPr>
              <a:t>allen’s</a:t>
            </a:r>
            <a:r>
              <a:rPr lang="en-IN" b="1" dirty="0">
                <a:solidFill>
                  <a:schemeClr val="accent4"/>
                </a:solidFill>
              </a:rPr>
              <a:t> managers’ manager?</a:t>
            </a:r>
          </a:p>
          <a:p>
            <a:pPr marL="0" indent="0">
              <a:buNone/>
            </a:pPr>
            <a:r>
              <a:rPr lang="en-IN" dirty="0"/>
              <a:t>Ans. SELECT LOC FROM EDEPT</a:t>
            </a:r>
          </a:p>
          <a:p>
            <a:pPr marL="0" indent="0">
              <a:buNone/>
            </a:pPr>
            <a:r>
              <a:rPr lang="en-IN" dirty="0"/>
              <a:t>	WHERE DEPTNO=(SELECT DEPTNO FROM EMP</a:t>
            </a:r>
          </a:p>
          <a:p>
            <a:pPr marL="0" indent="0">
              <a:buNone/>
            </a:pPr>
            <a:r>
              <a:rPr lang="en-IN" dirty="0"/>
              <a:t>				WHERE EMPNO=(SELECT MGR FROM EMP</a:t>
            </a:r>
          </a:p>
          <a:p>
            <a:pPr marL="0" indent="0">
              <a:buNone/>
            </a:pPr>
            <a:r>
              <a:rPr lang="en-IN" dirty="0"/>
              <a:t>							WHERE EMPNO=(SELECT MGR FROM EMP	WHERE ENAME=‘ALLEN’)));</a:t>
            </a:r>
          </a:p>
        </p:txBody>
      </p:sp>
    </p:spTree>
    <p:extLst>
      <p:ext uri="{BB962C8B-B14F-4D97-AF65-F5344CB8AC3E}">
        <p14:creationId xmlns:p14="http://schemas.microsoft.com/office/powerpoint/2010/main" val="120111256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FDE036-98CC-3630-8BF0-3F2B519B6061}"/>
              </a:ext>
            </a:extLst>
          </p:cNvPr>
          <p:cNvSpPr>
            <a:spLocks noGrp="1"/>
          </p:cNvSpPr>
          <p:nvPr>
            <p:ph idx="1"/>
          </p:nvPr>
        </p:nvSpPr>
        <p:spPr>
          <a:xfrm>
            <a:off x="117987" y="127818"/>
            <a:ext cx="12005187" cy="6730181"/>
          </a:xfrm>
        </p:spPr>
        <p:txBody>
          <a:bodyPr>
            <a:normAutofit/>
          </a:bodyPr>
          <a:lstStyle/>
          <a:p>
            <a:pPr marL="0" indent="0">
              <a:buNone/>
            </a:pPr>
            <a:r>
              <a:rPr lang="en-IN" dirty="0"/>
              <a:t>10.</a:t>
            </a:r>
            <a:r>
              <a:rPr lang="en-IN" b="1" dirty="0">
                <a:solidFill>
                  <a:schemeClr val="accent4"/>
                </a:solidFill>
              </a:rPr>
              <a:t>Display </a:t>
            </a:r>
            <a:r>
              <a:rPr lang="en-IN" b="1" dirty="0" err="1">
                <a:solidFill>
                  <a:schemeClr val="accent4"/>
                </a:solidFill>
              </a:rPr>
              <a:t>name,salary</a:t>
            </a:r>
            <a:r>
              <a:rPr lang="en-IN" b="1" dirty="0">
                <a:solidFill>
                  <a:schemeClr val="accent4"/>
                </a:solidFill>
              </a:rPr>
              <a:t> of employee who is earning highest salary in accountant dept?</a:t>
            </a:r>
          </a:p>
          <a:p>
            <a:pPr marL="0" indent="0">
              <a:buNone/>
            </a:pPr>
            <a:r>
              <a:rPr lang="en-IN" dirty="0"/>
              <a:t>Ans.  SELECT ENAME,SAL FROM EMP</a:t>
            </a:r>
          </a:p>
          <a:p>
            <a:pPr marL="0" indent="0">
              <a:buNone/>
            </a:pPr>
            <a:r>
              <a:rPr lang="en-IN" dirty="0"/>
              <a:t>	WHERE DEPTNO=(SELECT DEPTNO FROM DEPT</a:t>
            </a:r>
          </a:p>
          <a:p>
            <a:pPr marL="0" indent="0">
              <a:buNone/>
            </a:pPr>
            <a:r>
              <a:rPr lang="en-IN" dirty="0"/>
              <a:t>				WHERE SAL=(SELECT MAX(SAL) FROM EMP</a:t>
            </a:r>
          </a:p>
          <a:p>
            <a:pPr marL="0" indent="0">
              <a:buNone/>
            </a:pPr>
            <a:r>
              <a:rPr lang="en-IN" dirty="0"/>
              <a:t>						    WHERE DNAME=‘ACCOUNTING’));</a:t>
            </a:r>
          </a:p>
          <a:p>
            <a:pPr marL="0" indent="0">
              <a:buNone/>
            </a:pPr>
            <a:r>
              <a:rPr lang="en-IN" dirty="0"/>
              <a:t>11.</a:t>
            </a:r>
            <a:r>
              <a:rPr lang="en-IN" b="1" dirty="0">
                <a:solidFill>
                  <a:schemeClr val="accent4"/>
                </a:solidFill>
              </a:rPr>
              <a:t>Display all the details of employee whose salary is more than smith and less than king?</a:t>
            </a:r>
          </a:p>
          <a:p>
            <a:pPr marL="0" indent="0">
              <a:buNone/>
            </a:pPr>
            <a:r>
              <a:rPr lang="en-IN" dirty="0"/>
              <a:t>Ans. SELECT * FROM EMP</a:t>
            </a:r>
          </a:p>
          <a:p>
            <a:pPr marL="0" indent="0">
              <a:buNone/>
            </a:pPr>
            <a:r>
              <a:rPr lang="en-IN" dirty="0"/>
              <a:t>	 WHERE SAL&gt;(SELECT SAL FROM WHERE ENAME=‘SMITH’</a:t>
            </a:r>
          </a:p>
          <a:p>
            <a:pPr marL="0" indent="0">
              <a:buNone/>
            </a:pPr>
            <a:r>
              <a:rPr lang="en-IN" dirty="0"/>
              <a:t>	AND SAL&lt;(SELECT SAL FROM WHERE ENAME=‘KING’);</a:t>
            </a:r>
          </a:p>
          <a:p>
            <a:pPr marL="0" indent="0">
              <a:buNone/>
            </a:pPr>
            <a:r>
              <a:rPr lang="en-IN" dirty="0"/>
              <a:t>12.</a:t>
            </a:r>
            <a:r>
              <a:rPr lang="en-IN" b="1" dirty="0">
                <a:solidFill>
                  <a:schemeClr val="accent4"/>
                </a:solidFill>
              </a:rPr>
              <a:t>Display the dept name and loc of employee whose designation is not same as Salesman’s manager?</a:t>
            </a:r>
          </a:p>
        </p:txBody>
      </p:sp>
    </p:spTree>
    <p:extLst>
      <p:ext uri="{BB962C8B-B14F-4D97-AF65-F5344CB8AC3E}">
        <p14:creationId xmlns:p14="http://schemas.microsoft.com/office/powerpoint/2010/main" val="386298275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5EDACE-E5C7-D4A0-7C5F-82479D891545}"/>
              </a:ext>
            </a:extLst>
          </p:cNvPr>
          <p:cNvSpPr>
            <a:spLocks noGrp="1"/>
          </p:cNvSpPr>
          <p:nvPr>
            <p:ph idx="1"/>
          </p:nvPr>
        </p:nvSpPr>
        <p:spPr>
          <a:xfrm>
            <a:off x="117987" y="127818"/>
            <a:ext cx="12074013" cy="6730181"/>
          </a:xfrm>
        </p:spPr>
        <p:txBody>
          <a:bodyPr>
            <a:normAutofit lnSpcReduction="10000"/>
          </a:bodyPr>
          <a:lstStyle/>
          <a:p>
            <a:pPr marL="0" indent="0">
              <a:buNone/>
            </a:pPr>
            <a:r>
              <a:rPr lang="en-IN" dirty="0"/>
              <a:t>ANS. SELECT DNAME,LOC FROM EMP</a:t>
            </a:r>
          </a:p>
          <a:p>
            <a:pPr marL="0" indent="0">
              <a:buNone/>
            </a:pPr>
            <a:r>
              <a:rPr lang="en-IN" dirty="0"/>
              <a:t>	WHERE DEPTNO IN (SELECT DEPTNO FROM DEPT</a:t>
            </a:r>
          </a:p>
          <a:p>
            <a:pPr marL="0" indent="0">
              <a:buNone/>
            </a:pPr>
            <a:r>
              <a:rPr lang="en-IN" dirty="0"/>
              <a:t>				WHERE NOT IN(SELECT JOB FROM EMP </a:t>
            </a:r>
          </a:p>
          <a:p>
            <a:pPr marL="0" indent="0">
              <a:buNone/>
            </a:pPr>
            <a:r>
              <a:rPr lang="en-IN" dirty="0"/>
              <a:t>						      WHERE EMPNO IN(SELECT MGR FROM EMP WHERE JOB=‘SALESMAN’)));</a:t>
            </a:r>
          </a:p>
          <a:p>
            <a:pPr marL="0" indent="0">
              <a:buNone/>
            </a:pPr>
            <a:r>
              <a:rPr lang="en-IN" dirty="0"/>
              <a:t>13.</a:t>
            </a:r>
            <a:r>
              <a:rPr lang="en-IN" b="1" dirty="0">
                <a:solidFill>
                  <a:schemeClr val="accent4"/>
                </a:solidFill>
              </a:rPr>
              <a:t>Display the average salary of clerks whose comm is more than </a:t>
            </a:r>
            <a:r>
              <a:rPr lang="en-IN" b="1" dirty="0" err="1">
                <a:solidFill>
                  <a:schemeClr val="accent4"/>
                </a:solidFill>
              </a:rPr>
              <a:t>allen</a:t>
            </a:r>
            <a:r>
              <a:rPr lang="en-IN" b="1" dirty="0">
                <a:solidFill>
                  <a:schemeClr val="accent4"/>
                </a:solidFill>
              </a:rPr>
              <a:t>?</a:t>
            </a:r>
          </a:p>
          <a:p>
            <a:pPr marL="0" indent="0">
              <a:buNone/>
            </a:pPr>
            <a:r>
              <a:rPr lang="en-IN" dirty="0"/>
              <a:t>Ans. SELECT AVG(SAL) FROM EMP</a:t>
            </a:r>
          </a:p>
          <a:p>
            <a:pPr marL="0" indent="0">
              <a:buNone/>
            </a:pPr>
            <a:r>
              <a:rPr lang="en-IN" dirty="0"/>
              <a:t>	WHERE JOB=‘CLERK’ AND COMM&gt;(SELECT COMM FROM EMP</a:t>
            </a:r>
          </a:p>
          <a:p>
            <a:pPr marL="0" indent="0">
              <a:buNone/>
            </a:pPr>
            <a:r>
              <a:rPr lang="en-IN" dirty="0"/>
              <a:t>							WHERE ENAME=‘ALLEN’));</a:t>
            </a:r>
          </a:p>
          <a:p>
            <a:pPr marL="0" indent="0">
              <a:buNone/>
            </a:pPr>
            <a:r>
              <a:rPr lang="en-IN" dirty="0"/>
              <a:t>KEYWORDS:</a:t>
            </a:r>
          </a:p>
          <a:p>
            <a:pPr marL="0" indent="0">
              <a:buNone/>
            </a:pPr>
            <a:r>
              <a:rPr lang="en-IN" dirty="0"/>
              <a:t>Distinct: Distinct  is a keyword which is used to fetch the unique values by removing the duplicates.</a:t>
            </a:r>
          </a:p>
          <a:p>
            <a:r>
              <a:rPr lang="en-IN" dirty="0"/>
              <a:t>Distinct is temporary.</a:t>
            </a:r>
          </a:p>
          <a:p>
            <a:pPr marL="0" indent="0">
              <a:buNone/>
            </a:pPr>
            <a:r>
              <a:rPr lang="en-IN" dirty="0"/>
              <a:t>Syntax: select distinct </a:t>
            </a:r>
            <a:r>
              <a:rPr lang="en-IN" dirty="0" err="1"/>
              <a:t>column_name</a:t>
            </a:r>
            <a:r>
              <a:rPr lang="en-IN" dirty="0"/>
              <a:t> from </a:t>
            </a:r>
            <a:r>
              <a:rPr lang="en-IN" dirty="0" err="1"/>
              <a:t>table_name</a:t>
            </a:r>
            <a:r>
              <a:rPr lang="en-IN" dirty="0"/>
              <a:t>;</a:t>
            </a:r>
          </a:p>
          <a:p>
            <a:pPr marL="0" indent="0">
              <a:buNone/>
            </a:pPr>
            <a:endParaRPr lang="en-IN" dirty="0"/>
          </a:p>
        </p:txBody>
      </p:sp>
    </p:spTree>
    <p:extLst>
      <p:ext uri="{BB962C8B-B14F-4D97-AF65-F5344CB8AC3E}">
        <p14:creationId xmlns:p14="http://schemas.microsoft.com/office/powerpoint/2010/main" val="143093894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31E779-FCA4-BC80-B991-9B50567F45E7}"/>
              </a:ext>
            </a:extLst>
          </p:cNvPr>
          <p:cNvSpPr>
            <a:spLocks noGrp="1"/>
          </p:cNvSpPr>
          <p:nvPr>
            <p:ph idx="1"/>
          </p:nvPr>
        </p:nvSpPr>
        <p:spPr>
          <a:xfrm>
            <a:off x="127819" y="137652"/>
            <a:ext cx="12064181" cy="6720348"/>
          </a:xfrm>
        </p:spPr>
        <p:txBody>
          <a:bodyPr/>
          <a:lstStyle/>
          <a:p>
            <a:pPr marL="0" indent="0">
              <a:buNone/>
            </a:pPr>
            <a:r>
              <a:rPr lang="en-IN" dirty="0"/>
              <a:t>1.</a:t>
            </a:r>
            <a:r>
              <a:rPr lang="en-IN" b="1" dirty="0">
                <a:solidFill>
                  <a:schemeClr val="accent4"/>
                </a:solidFill>
              </a:rPr>
              <a:t>Query to fetch the unique designations of employee table?</a:t>
            </a:r>
          </a:p>
          <a:p>
            <a:pPr marL="0" indent="0">
              <a:buNone/>
            </a:pPr>
            <a:r>
              <a:rPr lang="en-IN" dirty="0"/>
              <a:t>Ans. select distinct JOB from emp;</a:t>
            </a:r>
          </a:p>
          <a:p>
            <a:pPr marL="0" indent="0">
              <a:buNone/>
            </a:pPr>
            <a:r>
              <a:rPr lang="en-IN" dirty="0"/>
              <a:t>2.</a:t>
            </a:r>
            <a:r>
              <a:rPr lang="en-IN" b="1" dirty="0">
                <a:solidFill>
                  <a:schemeClr val="accent4"/>
                </a:solidFill>
              </a:rPr>
              <a:t>Query to fetch unique designations along with unique salaries of employee table?</a:t>
            </a:r>
          </a:p>
          <a:p>
            <a:pPr marL="0" indent="0">
              <a:buNone/>
            </a:pPr>
            <a:r>
              <a:rPr lang="en-IN" dirty="0"/>
              <a:t>Ans. Select distinct </a:t>
            </a:r>
            <a:r>
              <a:rPr lang="en-IN" dirty="0" err="1"/>
              <a:t>job,sal</a:t>
            </a:r>
            <a:r>
              <a:rPr lang="en-IN" dirty="0"/>
              <a:t> from emp;</a:t>
            </a:r>
          </a:p>
          <a:p>
            <a:pPr marL="0" indent="0">
              <a:buNone/>
            </a:pPr>
            <a:r>
              <a:rPr lang="en-IN" b="1" dirty="0">
                <a:solidFill>
                  <a:schemeClr val="accent4"/>
                </a:solidFill>
              </a:rPr>
              <a:t>NOTE</a:t>
            </a:r>
            <a:r>
              <a:rPr lang="en-IN" dirty="0"/>
              <a:t>: For </a:t>
            </a:r>
            <a:r>
              <a:rPr lang="en-IN" b="1" dirty="0">
                <a:solidFill>
                  <a:srgbClr val="C00000"/>
                </a:solidFill>
              </a:rPr>
              <a:t>multiple columns distinct keyword work in a different way.</a:t>
            </a:r>
          </a:p>
          <a:p>
            <a:r>
              <a:rPr lang="en-IN" dirty="0"/>
              <a:t>it will </a:t>
            </a:r>
            <a:r>
              <a:rPr lang="en-IN" b="1" dirty="0">
                <a:solidFill>
                  <a:srgbClr val="C00000"/>
                </a:solidFill>
              </a:rPr>
              <a:t>check each column if multiple rows are having same values then any one of the duplicate row will be removed.</a:t>
            </a:r>
          </a:p>
          <a:p>
            <a:pPr marL="0" indent="0">
              <a:buNone/>
            </a:pPr>
            <a:r>
              <a:rPr lang="en-IN" b="1" u="sng" dirty="0">
                <a:solidFill>
                  <a:schemeClr val="accent4"/>
                </a:solidFill>
              </a:rPr>
              <a:t>ORDERBY CLAUSE</a:t>
            </a:r>
            <a:r>
              <a:rPr lang="en-IN" dirty="0"/>
              <a:t>: IT is </a:t>
            </a:r>
            <a:r>
              <a:rPr lang="en-IN" b="1" dirty="0">
                <a:solidFill>
                  <a:srgbClr val="C00000"/>
                </a:solidFill>
              </a:rPr>
              <a:t>used to sort the data of a column either in ascending order or in descending order.</a:t>
            </a:r>
          </a:p>
          <a:p>
            <a:pPr marL="0" indent="0">
              <a:buNone/>
            </a:pPr>
            <a:r>
              <a:rPr lang="en-IN" dirty="0"/>
              <a:t>It is </a:t>
            </a:r>
            <a:r>
              <a:rPr lang="en-IN" b="1" dirty="0">
                <a:solidFill>
                  <a:srgbClr val="C00000"/>
                </a:solidFill>
              </a:rPr>
              <a:t>temporary</a:t>
            </a:r>
            <a:r>
              <a:rPr lang="en-IN" dirty="0"/>
              <a:t> purpose. It doesn’t require any where clause because it itself a clause.</a:t>
            </a:r>
          </a:p>
          <a:p>
            <a:pPr marL="0" indent="0">
              <a:buNone/>
            </a:pPr>
            <a:r>
              <a:rPr lang="en-IN" dirty="0"/>
              <a:t>Syntax: select </a:t>
            </a:r>
            <a:r>
              <a:rPr lang="en-IN" dirty="0" err="1"/>
              <a:t>column_name</a:t>
            </a:r>
            <a:r>
              <a:rPr lang="en-IN" dirty="0"/>
              <a:t> from </a:t>
            </a:r>
            <a:r>
              <a:rPr lang="en-IN" dirty="0" err="1"/>
              <a:t>table_name</a:t>
            </a:r>
            <a:endParaRPr lang="en-IN" dirty="0"/>
          </a:p>
          <a:p>
            <a:pPr marL="0" indent="0">
              <a:buNone/>
            </a:pPr>
            <a:r>
              <a:rPr lang="en-IN" dirty="0"/>
              <a:t>		order by </a:t>
            </a:r>
            <a:r>
              <a:rPr lang="en-IN" dirty="0" err="1"/>
              <a:t>column_name</a:t>
            </a:r>
            <a:r>
              <a:rPr lang="en-IN" dirty="0"/>
              <a:t>, </a:t>
            </a:r>
            <a:r>
              <a:rPr lang="en-IN" dirty="0" err="1"/>
              <a:t>asc</a:t>
            </a:r>
            <a:r>
              <a:rPr lang="en-IN" dirty="0"/>
              <a:t>/</a:t>
            </a:r>
            <a:r>
              <a:rPr lang="en-IN" dirty="0" err="1"/>
              <a:t>desc</a:t>
            </a:r>
            <a:r>
              <a:rPr lang="en-IN" dirty="0"/>
              <a:t>;</a:t>
            </a:r>
          </a:p>
        </p:txBody>
      </p:sp>
    </p:spTree>
    <p:extLst>
      <p:ext uri="{BB962C8B-B14F-4D97-AF65-F5344CB8AC3E}">
        <p14:creationId xmlns:p14="http://schemas.microsoft.com/office/powerpoint/2010/main" val="2019992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085899-04C8-99DC-4F24-CC81DF6C1241}"/>
              </a:ext>
            </a:extLst>
          </p:cNvPr>
          <p:cNvSpPr>
            <a:spLocks noGrp="1"/>
          </p:cNvSpPr>
          <p:nvPr>
            <p:ph idx="1"/>
          </p:nvPr>
        </p:nvSpPr>
        <p:spPr>
          <a:xfrm>
            <a:off x="147484" y="117987"/>
            <a:ext cx="11206316" cy="6400800"/>
          </a:xfrm>
        </p:spPr>
        <p:txBody>
          <a:bodyPr>
            <a:noAutofit/>
          </a:bodyPr>
          <a:lstStyle/>
          <a:p>
            <a:r>
              <a:rPr lang="en-IN" dirty="0"/>
              <a:t>When we check the structure of a table(</a:t>
            </a:r>
            <a:r>
              <a:rPr lang="en-IN" b="1" dirty="0" err="1">
                <a:solidFill>
                  <a:schemeClr val="accent2"/>
                </a:solidFill>
              </a:rPr>
              <a:t>i.e</a:t>
            </a:r>
            <a:r>
              <a:rPr lang="en-IN" b="1" dirty="0">
                <a:solidFill>
                  <a:schemeClr val="accent2"/>
                </a:solidFill>
              </a:rPr>
              <a:t> describe </a:t>
            </a:r>
            <a:r>
              <a:rPr lang="en-IN" b="1" dirty="0" err="1">
                <a:solidFill>
                  <a:schemeClr val="accent2"/>
                </a:solidFill>
              </a:rPr>
              <a:t>table_name</a:t>
            </a:r>
            <a:r>
              <a:rPr lang="en-IN" b="1" dirty="0">
                <a:solidFill>
                  <a:schemeClr val="accent2"/>
                </a:solidFill>
              </a:rPr>
              <a:t>;)</a:t>
            </a:r>
            <a:r>
              <a:rPr lang="en-IN" dirty="0"/>
              <a:t>then after clicking the enter we can see the rows and columns of the table simultaneously we can also see the datatypes and data values given to the column.</a:t>
            </a:r>
          </a:p>
          <a:p>
            <a:pPr marL="0" indent="0">
              <a:buNone/>
            </a:pPr>
            <a:r>
              <a:rPr lang="en-IN" dirty="0"/>
              <a:t>1.</a:t>
            </a:r>
            <a:r>
              <a:rPr lang="en-IN" b="1" dirty="0">
                <a:solidFill>
                  <a:schemeClr val="accent5"/>
                </a:solidFill>
              </a:rPr>
              <a:t>Write a query to fetch the department name and location?</a:t>
            </a:r>
          </a:p>
          <a:p>
            <a:pPr marL="0" indent="0">
              <a:buNone/>
            </a:pPr>
            <a:r>
              <a:rPr lang="en-IN" dirty="0"/>
              <a:t>Ans. Syntax:  SELECT dept.name </a:t>
            </a:r>
          </a:p>
          <a:p>
            <a:pPr marL="0" indent="0">
              <a:buNone/>
            </a:pPr>
            <a:r>
              <a:rPr lang="en-IN" dirty="0"/>
              <a:t>		FROM DEPT;</a:t>
            </a:r>
          </a:p>
          <a:p>
            <a:pPr marL="0" indent="0">
              <a:buNone/>
            </a:pPr>
            <a:r>
              <a:rPr lang="en-IN" dirty="0"/>
              <a:t>2</a:t>
            </a:r>
            <a:r>
              <a:rPr lang="en-IN" b="1" dirty="0">
                <a:solidFill>
                  <a:schemeClr val="accent5"/>
                </a:solidFill>
              </a:rPr>
              <a:t>. Fetch all the information from employees table?</a:t>
            </a:r>
          </a:p>
          <a:p>
            <a:pPr marL="0" indent="0">
              <a:buNone/>
            </a:pPr>
            <a:r>
              <a:rPr lang="en-IN" dirty="0"/>
              <a:t>Ans. Syntax: SELECT e.name </a:t>
            </a:r>
          </a:p>
          <a:p>
            <a:pPr marL="0" indent="0">
              <a:buNone/>
            </a:pPr>
            <a:r>
              <a:rPr lang="en-IN" dirty="0"/>
              <a:t>		FROM EMP;</a:t>
            </a:r>
          </a:p>
          <a:p>
            <a:pPr marL="0" indent="0">
              <a:buNone/>
            </a:pPr>
            <a:r>
              <a:rPr lang="en-IN" dirty="0"/>
              <a:t>3.</a:t>
            </a:r>
            <a:r>
              <a:rPr lang="en-IN" b="1" dirty="0">
                <a:solidFill>
                  <a:schemeClr val="accent5"/>
                </a:solidFill>
              </a:rPr>
              <a:t>Fetch employees names and their designation ?</a:t>
            </a:r>
          </a:p>
          <a:p>
            <a:pPr marL="0" indent="0">
              <a:buNone/>
            </a:pPr>
            <a:r>
              <a:rPr lang="en-IN" dirty="0"/>
              <a:t>Ans. Syntax: SELECT </a:t>
            </a:r>
            <a:r>
              <a:rPr lang="en-IN" dirty="0" err="1"/>
              <a:t>e.name,job</a:t>
            </a:r>
            <a:r>
              <a:rPr lang="en-IN" dirty="0"/>
              <a:t> </a:t>
            </a:r>
          </a:p>
          <a:p>
            <a:pPr marL="0" indent="0">
              <a:buNone/>
            </a:pPr>
            <a:r>
              <a:rPr lang="en-IN" dirty="0"/>
              <a:t>		FROM EMP;</a:t>
            </a:r>
          </a:p>
          <a:p>
            <a:pPr marL="0" indent="0">
              <a:buNone/>
            </a:pPr>
            <a:endParaRPr lang="en-IN" dirty="0"/>
          </a:p>
        </p:txBody>
      </p:sp>
    </p:spTree>
    <p:extLst>
      <p:ext uri="{BB962C8B-B14F-4D97-AF65-F5344CB8AC3E}">
        <p14:creationId xmlns:p14="http://schemas.microsoft.com/office/powerpoint/2010/main" val="382373336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E81D4-01D7-E03F-C772-506566040BA3}"/>
              </a:ext>
            </a:extLst>
          </p:cNvPr>
          <p:cNvSpPr>
            <a:spLocks noGrp="1"/>
          </p:cNvSpPr>
          <p:nvPr>
            <p:ph idx="1"/>
          </p:nvPr>
        </p:nvSpPr>
        <p:spPr>
          <a:xfrm>
            <a:off x="127819" y="117987"/>
            <a:ext cx="11897033" cy="6626942"/>
          </a:xfrm>
        </p:spPr>
        <p:txBody>
          <a:bodyPr>
            <a:normAutofit/>
          </a:bodyPr>
          <a:lstStyle/>
          <a:p>
            <a:pPr marL="0" indent="0">
              <a:buNone/>
            </a:pPr>
            <a:r>
              <a:rPr lang="en-IN" dirty="0"/>
              <a:t>ex: select </a:t>
            </a:r>
            <a:r>
              <a:rPr lang="en-IN" dirty="0" err="1"/>
              <a:t>ename</a:t>
            </a:r>
            <a:r>
              <a:rPr lang="en-IN" dirty="0"/>
              <a:t> from emp</a:t>
            </a:r>
          </a:p>
          <a:p>
            <a:pPr marL="0" indent="0">
              <a:buNone/>
            </a:pPr>
            <a:r>
              <a:rPr lang="en-IN" dirty="0"/>
              <a:t>	order by job </a:t>
            </a:r>
            <a:r>
              <a:rPr lang="en-IN" dirty="0" err="1"/>
              <a:t>asc</a:t>
            </a:r>
            <a:r>
              <a:rPr lang="en-IN" dirty="0"/>
              <a:t>;</a:t>
            </a:r>
          </a:p>
          <a:p>
            <a:r>
              <a:rPr lang="en-IN" dirty="0"/>
              <a:t>Select </a:t>
            </a:r>
            <a:r>
              <a:rPr lang="en-IN" dirty="0" err="1"/>
              <a:t>ename,sal</a:t>
            </a:r>
            <a:r>
              <a:rPr lang="en-IN" dirty="0"/>
              <a:t> from emp</a:t>
            </a:r>
          </a:p>
          <a:p>
            <a:pPr marL="0" indent="0">
              <a:buNone/>
            </a:pPr>
            <a:r>
              <a:rPr lang="en-IN" dirty="0"/>
              <a:t>Where order by </a:t>
            </a:r>
            <a:r>
              <a:rPr lang="en-IN" dirty="0" err="1"/>
              <a:t>ename,sal</a:t>
            </a:r>
            <a:r>
              <a:rPr lang="en-IN" dirty="0"/>
              <a:t>; </a:t>
            </a:r>
          </a:p>
          <a:p>
            <a:pPr marL="0" indent="0">
              <a:buNone/>
            </a:pPr>
            <a:r>
              <a:rPr lang="en-IN" b="1" dirty="0">
                <a:solidFill>
                  <a:schemeClr val="accent4"/>
                </a:solidFill>
              </a:rPr>
              <a:t>Note</a:t>
            </a:r>
            <a:r>
              <a:rPr lang="en-IN" dirty="0"/>
              <a:t>: by </a:t>
            </a:r>
            <a:r>
              <a:rPr lang="en-IN" b="1" dirty="0">
                <a:solidFill>
                  <a:srgbClr val="C00000"/>
                </a:solidFill>
              </a:rPr>
              <a:t>default </a:t>
            </a:r>
            <a:r>
              <a:rPr lang="en-IN" b="1" dirty="0" err="1">
                <a:solidFill>
                  <a:srgbClr val="C00000"/>
                </a:solidFill>
              </a:rPr>
              <a:t>orderby</a:t>
            </a:r>
            <a:r>
              <a:rPr lang="en-IN" b="1" dirty="0">
                <a:solidFill>
                  <a:srgbClr val="C00000"/>
                </a:solidFill>
              </a:rPr>
              <a:t> takes </a:t>
            </a:r>
            <a:r>
              <a:rPr lang="en-IN" b="1" dirty="0" err="1">
                <a:solidFill>
                  <a:srgbClr val="C00000"/>
                </a:solidFill>
              </a:rPr>
              <a:t>asc</a:t>
            </a:r>
            <a:r>
              <a:rPr lang="en-IN" b="1" dirty="0">
                <a:solidFill>
                  <a:srgbClr val="C00000"/>
                </a:solidFill>
              </a:rPr>
              <a:t> if no value is given</a:t>
            </a:r>
            <a:r>
              <a:rPr lang="en-IN" dirty="0"/>
              <a:t>.</a:t>
            </a:r>
          </a:p>
          <a:p>
            <a:r>
              <a:rPr lang="en-IN" dirty="0" err="1"/>
              <a:t>orderby</a:t>
            </a:r>
            <a:r>
              <a:rPr lang="en-IN" dirty="0"/>
              <a:t> clause can be used for multiple columns but </a:t>
            </a:r>
            <a:r>
              <a:rPr lang="en-IN" b="1" dirty="0">
                <a:solidFill>
                  <a:srgbClr val="C00000"/>
                </a:solidFill>
              </a:rPr>
              <a:t>if the first column consist of </a:t>
            </a:r>
            <a:r>
              <a:rPr lang="en-IN" b="1" dirty="0" err="1">
                <a:solidFill>
                  <a:srgbClr val="C00000"/>
                </a:solidFill>
              </a:rPr>
              <a:t>mulitple</a:t>
            </a:r>
            <a:r>
              <a:rPr lang="en-IN" b="1" dirty="0">
                <a:solidFill>
                  <a:srgbClr val="C00000"/>
                </a:solidFill>
              </a:rPr>
              <a:t> rows with same values </a:t>
            </a:r>
            <a:r>
              <a:rPr lang="en-IN" dirty="0"/>
              <a:t>then only the second column will be sorted.</a:t>
            </a:r>
          </a:p>
          <a:p>
            <a:r>
              <a:rPr lang="en-IN" dirty="0"/>
              <a:t>Select </a:t>
            </a:r>
            <a:r>
              <a:rPr lang="en-IN" dirty="0" err="1"/>
              <a:t>sal,ename</a:t>
            </a:r>
            <a:r>
              <a:rPr lang="en-IN" dirty="0"/>
              <a:t> from emp</a:t>
            </a:r>
          </a:p>
          <a:p>
            <a:pPr marL="0" indent="0">
              <a:buNone/>
            </a:pPr>
            <a:r>
              <a:rPr lang="en-IN" dirty="0"/>
              <a:t>   order by </a:t>
            </a:r>
            <a:r>
              <a:rPr lang="en-IN" dirty="0" err="1"/>
              <a:t>sal</a:t>
            </a:r>
            <a:r>
              <a:rPr lang="en-IN" dirty="0"/>
              <a:t> </a:t>
            </a:r>
            <a:r>
              <a:rPr lang="en-IN" dirty="0" err="1"/>
              <a:t>desc,ename</a:t>
            </a:r>
            <a:r>
              <a:rPr lang="en-IN" dirty="0"/>
              <a:t> </a:t>
            </a:r>
            <a:r>
              <a:rPr lang="en-IN" dirty="0" err="1"/>
              <a:t>asc</a:t>
            </a:r>
            <a:r>
              <a:rPr lang="en-IN" dirty="0"/>
              <a:t>;</a:t>
            </a:r>
          </a:p>
          <a:p>
            <a:pPr marL="0" indent="0">
              <a:buNone/>
            </a:pPr>
            <a:r>
              <a:rPr lang="en-IN" dirty="0"/>
              <a:t>1.</a:t>
            </a:r>
            <a:r>
              <a:rPr lang="en-IN" b="1" dirty="0">
                <a:solidFill>
                  <a:schemeClr val="accent4"/>
                </a:solidFill>
              </a:rPr>
              <a:t>Write a query to display only the employee names of salesman in alphabetical order?</a:t>
            </a:r>
          </a:p>
          <a:p>
            <a:pPr marL="0" indent="0">
              <a:buNone/>
            </a:pPr>
            <a:r>
              <a:rPr lang="en-IN" dirty="0" err="1"/>
              <a:t>Ans.select</a:t>
            </a:r>
            <a:r>
              <a:rPr lang="en-IN" dirty="0"/>
              <a:t> </a:t>
            </a:r>
            <a:r>
              <a:rPr lang="en-IN" dirty="0" err="1"/>
              <a:t>ename</a:t>
            </a:r>
            <a:r>
              <a:rPr lang="en-IN" dirty="0"/>
              <a:t> from emp</a:t>
            </a:r>
          </a:p>
          <a:p>
            <a:pPr marL="0" indent="0">
              <a:buNone/>
            </a:pPr>
            <a:r>
              <a:rPr lang="en-IN" dirty="0"/>
              <a:t>	where job=‘salesman’ order by </a:t>
            </a:r>
            <a:r>
              <a:rPr lang="en-IN" dirty="0" err="1"/>
              <a:t>ename</a:t>
            </a:r>
            <a:r>
              <a:rPr lang="en-IN" dirty="0"/>
              <a:t>;</a:t>
            </a:r>
          </a:p>
        </p:txBody>
      </p:sp>
    </p:spTree>
    <p:extLst>
      <p:ext uri="{BB962C8B-B14F-4D97-AF65-F5344CB8AC3E}">
        <p14:creationId xmlns:p14="http://schemas.microsoft.com/office/powerpoint/2010/main" val="30333032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0739C-1C1C-317F-F642-12DF2467A578}"/>
              </a:ext>
            </a:extLst>
          </p:cNvPr>
          <p:cNvSpPr>
            <a:spLocks noGrp="1"/>
          </p:cNvSpPr>
          <p:nvPr>
            <p:ph idx="1"/>
          </p:nvPr>
        </p:nvSpPr>
        <p:spPr>
          <a:xfrm>
            <a:off x="108155" y="127818"/>
            <a:ext cx="12083845" cy="6730181"/>
          </a:xfrm>
        </p:spPr>
        <p:txBody>
          <a:bodyPr/>
          <a:lstStyle/>
          <a:p>
            <a:pPr marL="0" indent="0">
              <a:buNone/>
            </a:pPr>
            <a:r>
              <a:rPr lang="en-IN" b="1" dirty="0" err="1">
                <a:solidFill>
                  <a:schemeClr val="accent4"/>
                </a:solidFill>
              </a:rPr>
              <a:t>Rownum</a:t>
            </a:r>
            <a:r>
              <a:rPr lang="en-IN" dirty="0"/>
              <a:t> is a function which is </a:t>
            </a:r>
            <a:r>
              <a:rPr lang="en-IN" b="1" dirty="0">
                <a:solidFill>
                  <a:srgbClr val="C00000"/>
                </a:solidFill>
              </a:rPr>
              <a:t>used to fetch the required number of rows </a:t>
            </a:r>
            <a:r>
              <a:rPr lang="en-IN" dirty="0"/>
              <a:t>from the table . </a:t>
            </a:r>
          </a:p>
          <a:p>
            <a:r>
              <a:rPr lang="en-IN" dirty="0" err="1"/>
              <a:t>rownum</a:t>
            </a:r>
            <a:r>
              <a:rPr lang="en-IN" dirty="0"/>
              <a:t> function always starts counting the rows only from Table first.</a:t>
            </a:r>
          </a:p>
          <a:p>
            <a:r>
              <a:rPr lang="en-IN" dirty="0"/>
              <a:t>it </a:t>
            </a:r>
            <a:r>
              <a:rPr lang="en-IN" b="1" dirty="0">
                <a:solidFill>
                  <a:srgbClr val="C00000"/>
                </a:solidFill>
              </a:rPr>
              <a:t>supports less than and less than or equals to relational operator </a:t>
            </a:r>
            <a:r>
              <a:rPr lang="en-IN" dirty="0"/>
              <a:t>and equals to operator is also supported to fetch only the first row from the table.</a:t>
            </a:r>
          </a:p>
          <a:p>
            <a:pPr marL="0" indent="0">
              <a:buNone/>
            </a:pPr>
            <a:r>
              <a:rPr lang="en-IN" dirty="0"/>
              <a:t>syntax: select * from emp</a:t>
            </a:r>
          </a:p>
          <a:p>
            <a:pPr marL="0" indent="0">
              <a:buNone/>
            </a:pPr>
            <a:r>
              <a:rPr lang="en-IN" dirty="0"/>
              <a:t>		where </a:t>
            </a:r>
            <a:r>
              <a:rPr lang="en-IN" dirty="0" err="1"/>
              <a:t>rownum</a:t>
            </a:r>
            <a:r>
              <a:rPr lang="en-IN" dirty="0"/>
              <a:t>&lt;=value;</a:t>
            </a:r>
          </a:p>
          <a:p>
            <a:pPr marL="0" indent="0">
              <a:buNone/>
            </a:pPr>
            <a:r>
              <a:rPr lang="en-IN" dirty="0"/>
              <a:t>1.</a:t>
            </a:r>
            <a:r>
              <a:rPr lang="en-IN" b="1" dirty="0">
                <a:solidFill>
                  <a:schemeClr val="accent4"/>
                </a:solidFill>
              </a:rPr>
              <a:t>Query to fetch first 5 rows of employee table?</a:t>
            </a:r>
          </a:p>
          <a:p>
            <a:pPr marL="0" indent="0">
              <a:buNone/>
            </a:pPr>
            <a:r>
              <a:rPr lang="en-IN" dirty="0"/>
              <a:t>Ans. Select * from emp</a:t>
            </a:r>
          </a:p>
          <a:p>
            <a:pPr marL="0" indent="0">
              <a:buNone/>
            </a:pPr>
            <a:r>
              <a:rPr lang="en-IN" dirty="0"/>
              <a:t>	where </a:t>
            </a:r>
            <a:r>
              <a:rPr lang="en-IN" dirty="0" err="1"/>
              <a:t>rownum</a:t>
            </a:r>
            <a:r>
              <a:rPr lang="en-IN" dirty="0"/>
              <a:t>&lt;=5;</a:t>
            </a:r>
          </a:p>
          <a:p>
            <a:pPr marL="0" indent="0">
              <a:buNone/>
            </a:pPr>
            <a:r>
              <a:rPr lang="en-IN" dirty="0"/>
              <a:t>2.</a:t>
            </a:r>
            <a:r>
              <a:rPr lang="en-IN" b="1" dirty="0">
                <a:solidFill>
                  <a:schemeClr val="accent4"/>
                </a:solidFill>
              </a:rPr>
              <a:t>Display top three rows of employee table?</a:t>
            </a:r>
          </a:p>
          <a:p>
            <a:pPr marL="0" indent="0">
              <a:buNone/>
            </a:pPr>
            <a:r>
              <a:rPr lang="en-IN" dirty="0"/>
              <a:t>Ans. Select * from emp</a:t>
            </a:r>
          </a:p>
          <a:p>
            <a:pPr marL="0" indent="0">
              <a:buNone/>
            </a:pPr>
            <a:r>
              <a:rPr lang="en-IN" dirty="0"/>
              <a:t>	where </a:t>
            </a:r>
            <a:r>
              <a:rPr lang="en-IN" dirty="0" err="1"/>
              <a:t>rownum</a:t>
            </a:r>
            <a:r>
              <a:rPr lang="en-IN" dirty="0"/>
              <a:t>&lt;=3;</a:t>
            </a:r>
          </a:p>
        </p:txBody>
      </p:sp>
    </p:spTree>
    <p:extLst>
      <p:ext uri="{BB962C8B-B14F-4D97-AF65-F5344CB8AC3E}">
        <p14:creationId xmlns:p14="http://schemas.microsoft.com/office/powerpoint/2010/main" val="324489438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516520-0A42-AE8D-18CD-5D4B3FC6F28B}"/>
              </a:ext>
            </a:extLst>
          </p:cNvPr>
          <p:cNvSpPr>
            <a:spLocks noGrp="1"/>
          </p:cNvSpPr>
          <p:nvPr>
            <p:ph idx="1"/>
          </p:nvPr>
        </p:nvSpPr>
        <p:spPr>
          <a:xfrm>
            <a:off x="98323" y="78658"/>
            <a:ext cx="12093677" cy="6779341"/>
          </a:xfrm>
        </p:spPr>
        <p:txBody>
          <a:bodyPr>
            <a:normAutofit lnSpcReduction="10000"/>
          </a:bodyPr>
          <a:lstStyle/>
          <a:p>
            <a:r>
              <a:rPr lang="en-IN" b="1" u="sng" dirty="0">
                <a:solidFill>
                  <a:schemeClr val="accent4"/>
                </a:solidFill>
              </a:rPr>
              <a:t>SECOND SYNTAX FOR SUBQUERY</a:t>
            </a:r>
            <a:r>
              <a:rPr lang="en-IN" dirty="0"/>
              <a:t>: here the </a:t>
            </a:r>
            <a:r>
              <a:rPr lang="en-IN" b="1" dirty="0">
                <a:solidFill>
                  <a:srgbClr val="C00000"/>
                </a:solidFill>
              </a:rPr>
              <a:t>output will be in inside</a:t>
            </a:r>
            <a:r>
              <a:rPr lang="en-IN" dirty="0"/>
              <a:t>.</a:t>
            </a:r>
          </a:p>
          <a:p>
            <a:pPr marL="0" indent="0">
              <a:buNone/>
            </a:pPr>
            <a:r>
              <a:rPr lang="en-IN" dirty="0"/>
              <a:t>		select </a:t>
            </a:r>
            <a:r>
              <a:rPr lang="en-IN" dirty="0" err="1"/>
              <a:t>column_name</a:t>
            </a:r>
            <a:r>
              <a:rPr lang="en-IN" dirty="0"/>
              <a:t>  from </a:t>
            </a:r>
          </a:p>
          <a:p>
            <a:pPr marL="0" indent="0">
              <a:buNone/>
            </a:pPr>
            <a:r>
              <a:rPr lang="en-IN" dirty="0"/>
              <a:t>		(sub query)</a:t>
            </a:r>
          </a:p>
          <a:p>
            <a:pPr marL="0" indent="0">
              <a:buNone/>
            </a:pPr>
            <a:r>
              <a:rPr lang="en-IN" dirty="0"/>
              <a:t>		where condition;</a:t>
            </a:r>
          </a:p>
          <a:p>
            <a:pPr marL="0" indent="0">
              <a:buNone/>
            </a:pPr>
            <a:r>
              <a:rPr lang="en-IN" dirty="0"/>
              <a:t>1.</a:t>
            </a:r>
            <a:r>
              <a:rPr lang="en-IN" b="1" dirty="0">
                <a:solidFill>
                  <a:schemeClr val="accent4"/>
                </a:solidFill>
              </a:rPr>
              <a:t>Write a query to fetch the fifth highest salary?</a:t>
            </a:r>
          </a:p>
          <a:p>
            <a:pPr marL="0" indent="0">
              <a:buNone/>
            </a:pPr>
            <a:r>
              <a:rPr lang="en-IN" dirty="0"/>
              <a:t>Ans. Select </a:t>
            </a:r>
            <a:r>
              <a:rPr lang="en-IN" dirty="0" err="1"/>
              <a:t>sal</a:t>
            </a:r>
            <a:r>
              <a:rPr lang="en-IN"/>
              <a:t> from</a:t>
            </a:r>
            <a:endParaRPr lang="en-IN" dirty="0"/>
          </a:p>
          <a:p>
            <a:pPr marL="0" indent="0">
              <a:buNone/>
            </a:pPr>
            <a:r>
              <a:rPr lang="en-IN" dirty="0"/>
              <a:t>	(select </a:t>
            </a:r>
            <a:r>
              <a:rPr lang="en-IN" dirty="0" err="1"/>
              <a:t>sal</a:t>
            </a:r>
            <a:r>
              <a:rPr lang="en-IN" dirty="0"/>
              <a:t> from </a:t>
            </a:r>
          </a:p>
          <a:p>
            <a:pPr marL="0" indent="0">
              <a:buNone/>
            </a:pPr>
            <a:r>
              <a:rPr lang="en-IN" dirty="0"/>
              <a:t>	(select </a:t>
            </a:r>
            <a:r>
              <a:rPr lang="en-IN" dirty="0" err="1"/>
              <a:t>sal</a:t>
            </a:r>
            <a:r>
              <a:rPr lang="en-IN" dirty="0"/>
              <a:t> from emp order by </a:t>
            </a:r>
            <a:r>
              <a:rPr lang="en-IN" dirty="0" err="1"/>
              <a:t>sal</a:t>
            </a:r>
            <a:r>
              <a:rPr lang="en-IN" dirty="0"/>
              <a:t> </a:t>
            </a:r>
            <a:r>
              <a:rPr lang="en-IN" dirty="0" err="1"/>
              <a:t>desc</a:t>
            </a:r>
            <a:r>
              <a:rPr lang="en-IN" dirty="0"/>
              <a:t>)</a:t>
            </a:r>
          </a:p>
          <a:p>
            <a:pPr marL="0" indent="0">
              <a:buNone/>
            </a:pPr>
            <a:r>
              <a:rPr lang="en-IN" dirty="0"/>
              <a:t>	where </a:t>
            </a:r>
            <a:r>
              <a:rPr lang="en-IN" dirty="0" err="1"/>
              <a:t>rownum</a:t>
            </a:r>
            <a:r>
              <a:rPr lang="en-IN" dirty="0"/>
              <a:t>&lt;=5 order by </a:t>
            </a:r>
            <a:r>
              <a:rPr lang="en-IN" dirty="0" err="1"/>
              <a:t>sal</a:t>
            </a:r>
            <a:r>
              <a:rPr lang="en-IN" dirty="0"/>
              <a:t> </a:t>
            </a:r>
            <a:r>
              <a:rPr lang="en-IN" dirty="0" err="1"/>
              <a:t>asc</a:t>
            </a:r>
            <a:r>
              <a:rPr lang="en-IN" dirty="0"/>
              <a:t>)</a:t>
            </a:r>
          </a:p>
          <a:p>
            <a:pPr marL="0" indent="0">
              <a:buNone/>
            </a:pPr>
            <a:r>
              <a:rPr lang="en-IN" dirty="0"/>
              <a:t>	where </a:t>
            </a:r>
            <a:r>
              <a:rPr lang="en-IN" dirty="0" err="1"/>
              <a:t>rownum</a:t>
            </a:r>
            <a:r>
              <a:rPr lang="en-IN" dirty="0"/>
              <a:t>=1;</a:t>
            </a:r>
          </a:p>
          <a:p>
            <a:pPr marL="0" indent="0">
              <a:buNone/>
            </a:pPr>
            <a:r>
              <a:rPr lang="en-IN" dirty="0"/>
              <a:t>2.</a:t>
            </a:r>
            <a:r>
              <a:rPr lang="en-IN" b="1" dirty="0">
                <a:solidFill>
                  <a:schemeClr val="accent4"/>
                </a:solidFill>
              </a:rPr>
              <a:t>DISPLAY THE unique value as third highest salary?</a:t>
            </a:r>
          </a:p>
          <a:p>
            <a:pPr marL="0" indent="0">
              <a:buNone/>
            </a:pPr>
            <a:r>
              <a:rPr lang="en-IN" dirty="0"/>
              <a:t>Ans. Select </a:t>
            </a:r>
            <a:r>
              <a:rPr lang="en-IN" dirty="0" err="1"/>
              <a:t>sal</a:t>
            </a:r>
            <a:r>
              <a:rPr lang="en-IN" dirty="0"/>
              <a:t> from (select </a:t>
            </a:r>
            <a:r>
              <a:rPr lang="en-IN" dirty="0" err="1"/>
              <a:t>sal</a:t>
            </a:r>
            <a:r>
              <a:rPr lang="en-IN" dirty="0"/>
              <a:t> from </a:t>
            </a:r>
          </a:p>
          <a:p>
            <a:pPr marL="0" indent="0">
              <a:buNone/>
            </a:pPr>
            <a:r>
              <a:rPr lang="en-IN" dirty="0"/>
              <a:t>	(select distinct </a:t>
            </a:r>
            <a:r>
              <a:rPr lang="en-IN" dirty="0" err="1"/>
              <a:t>sal</a:t>
            </a:r>
            <a:r>
              <a:rPr lang="en-IN" dirty="0"/>
              <a:t> from emp order by </a:t>
            </a:r>
            <a:r>
              <a:rPr lang="en-IN" dirty="0" err="1"/>
              <a:t>sal</a:t>
            </a:r>
            <a:r>
              <a:rPr lang="en-IN" dirty="0"/>
              <a:t> </a:t>
            </a:r>
            <a:r>
              <a:rPr lang="en-IN" dirty="0" err="1"/>
              <a:t>desc</a:t>
            </a:r>
            <a:r>
              <a:rPr lang="en-IN" dirty="0"/>
              <a:t>)</a:t>
            </a:r>
          </a:p>
          <a:p>
            <a:pPr marL="0" indent="0">
              <a:buNone/>
            </a:pPr>
            <a:r>
              <a:rPr lang="en-IN" dirty="0"/>
              <a:t>	where </a:t>
            </a:r>
            <a:r>
              <a:rPr lang="en-IN" dirty="0" err="1"/>
              <a:t>rownum</a:t>
            </a:r>
            <a:r>
              <a:rPr lang="en-IN" dirty="0"/>
              <a:t>&lt;=3 order by </a:t>
            </a:r>
            <a:r>
              <a:rPr lang="en-IN" dirty="0" err="1"/>
              <a:t>sal</a:t>
            </a:r>
            <a:r>
              <a:rPr lang="en-IN" dirty="0"/>
              <a:t> </a:t>
            </a:r>
            <a:r>
              <a:rPr lang="en-IN" dirty="0" err="1"/>
              <a:t>asc</a:t>
            </a:r>
            <a:r>
              <a:rPr lang="en-IN" dirty="0"/>
              <a:t>) where </a:t>
            </a:r>
            <a:r>
              <a:rPr lang="en-IN" dirty="0" err="1"/>
              <a:t>rownum</a:t>
            </a:r>
            <a:r>
              <a:rPr lang="en-IN" dirty="0"/>
              <a:t>=1;</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83814557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3EEA12-9DD2-C6ED-C93F-458A633C4420}"/>
              </a:ext>
            </a:extLst>
          </p:cNvPr>
          <p:cNvSpPr>
            <a:spLocks noGrp="1"/>
          </p:cNvSpPr>
          <p:nvPr>
            <p:ph idx="1"/>
          </p:nvPr>
        </p:nvSpPr>
        <p:spPr>
          <a:xfrm>
            <a:off x="0" y="0"/>
            <a:ext cx="12113342" cy="6858000"/>
          </a:xfrm>
        </p:spPr>
        <p:txBody>
          <a:bodyPr/>
          <a:lstStyle/>
          <a:p>
            <a:pPr marL="0" indent="0">
              <a:buNone/>
            </a:pPr>
            <a:r>
              <a:rPr lang="en-IN" dirty="0"/>
              <a:t>3. </a:t>
            </a:r>
            <a:r>
              <a:rPr lang="en-IN" b="1" dirty="0">
                <a:solidFill>
                  <a:schemeClr val="accent4"/>
                </a:solidFill>
              </a:rPr>
              <a:t>query to fetch third least salary</a:t>
            </a:r>
            <a:r>
              <a:rPr lang="en-IN" dirty="0"/>
              <a:t>?</a:t>
            </a:r>
          </a:p>
          <a:p>
            <a:pPr marL="0" indent="0">
              <a:buNone/>
            </a:pPr>
            <a:r>
              <a:rPr lang="en-IN" dirty="0" err="1"/>
              <a:t>ans</a:t>
            </a:r>
            <a:r>
              <a:rPr lang="en-IN" dirty="0"/>
              <a:t>,. Select </a:t>
            </a:r>
            <a:r>
              <a:rPr lang="en-IN" dirty="0" err="1"/>
              <a:t>sal</a:t>
            </a:r>
            <a:r>
              <a:rPr lang="en-IN" dirty="0"/>
              <a:t> from </a:t>
            </a:r>
          </a:p>
          <a:p>
            <a:pPr marL="0" indent="0">
              <a:buNone/>
            </a:pPr>
            <a:r>
              <a:rPr lang="en-IN" dirty="0"/>
              <a:t>	(select </a:t>
            </a:r>
            <a:r>
              <a:rPr lang="en-IN" dirty="0" err="1"/>
              <a:t>sal</a:t>
            </a:r>
            <a:r>
              <a:rPr lang="en-IN" dirty="0"/>
              <a:t> from </a:t>
            </a:r>
          </a:p>
          <a:p>
            <a:pPr marL="0" indent="0">
              <a:buNone/>
            </a:pPr>
            <a:r>
              <a:rPr lang="en-IN" dirty="0"/>
              <a:t>	(select </a:t>
            </a:r>
            <a:r>
              <a:rPr lang="en-IN" dirty="0" err="1"/>
              <a:t>sal</a:t>
            </a:r>
            <a:r>
              <a:rPr lang="en-IN" dirty="0"/>
              <a:t> from emp order by </a:t>
            </a:r>
            <a:r>
              <a:rPr lang="en-IN" dirty="0" err="1"/>
              <a:t>sal</a:t>
            </a:r>
            <a:r>
              <a:rPr lang="en-IN" dirty="0"/>
              <a:t> </a:t>
            </a:r>
            <a:r>
              <a:rPr lang="en-IN" dirty="0" err="1"/>
              <a:t>asc</a:t>
            </a:r>
            <a:r>
              <a:rPr lang="en-IN" dirty="0"/>
              <a:t>)</a:t>
            </a:r>
          </a:p>
          <a:p>
            <a:pPr marL="0" indent="0">
              <a:buNone/>
            </a:pPr>
            <a:r>
              <a:rPr lang="en-IN" dirty="0"/>
              <a:t>	where </a:t>
            </a:r>
            <a:r>
              <a:rPr lang="en-IN" dirty="0" err="1"/>
              <a:t>rownum</a:t>
            </a:r>
            <a:r>
              <a:rPr lang="en-IN" dirty="0"/>
              <a:t>&lt;=3 order by </a:t>
            </a:r>
            <a:r>
              <a:rPr lang="en-IN" dirty="0" err="1"/>
              <a:t>sal</a:t>
            </a:r>
            <a:r>
              <a:rPr lang="en-IN" dirty="0"/>
              <a:t> </a:t>
            </a:r>
            <a:r>
              <a:rPr lang="en-IN" dirty="0" err="1"/>
              <a:t>desc</a:t>
            </a:r>
            <a:r>
              <a:rPr lang="en-IN" dirty="0"/>
              <a:t>)</a:t>
            </a:r>
          </a:p>
          <a:p>
            <a:pPr marL="0" indent="0">
              <a:buNone/>
            </a:pPr>
            <a:r>
              <a:rPr lang="en-IN" dirty="0"/>
              <a:t>	where </a:t>
            </a:r>
            <a:r>
              <a:rPr lang="en-IN" dirty="0" err="1"/>
              <a:t>rownum</a:t>
            </a:r>
            <a:r>
              <a:rPr lang="en-IN" dirty="0"/>
              <a:t>=1;</a:t>
            </a:r>
          </a:p>
          <a:p>
            <a:pPr marL="0" indent="0">
              <a:buNone/>
            </a:pPr>
            <a:r>
              <a:rPr lang="en-IN" dirty="0"/>
              <a:t>4.</a:t>
            </a:r>
            <a:r>
              <a:rPr lang="en-IN" b="1" dirty="0">
                <a:solidFill>
                  <a:schemeClr val="accent4"/>
                </a:solidFill>
              </a:rPr>
              <a:t>Display the details of emp who is earning the third highest salary?</a:t>
            </a:r>
          </a:p>
          <a:p>
            <a:pPr marL="0" indent="0">
              <a:buNone/>
            </a:pPr>
            <a:r>
              <a:rPr lang="en-IN" dirty="0"/>
              <a:t>Ans. Select * from </a:t>
            </a:r>
          </a:p>
          <a:p>
            <a:pPr marL="0" indent="0">
              <a:buNone/>
            </a:pPr>
            <a:r>
              <a:rPr lang="en-IN" dirty="0"/>
              <a:t>	(select * from </a:t>
            </a:r>
          </a:p>
          <a:p>
            <a:pPr marL="0" indent="0">
              <a:buNone/>
            </a:pPr>
            <a:r>
              <a:rPr lang="en-IN" dirty="0"/>
              <a:t>	(select * from emp order by </a:t>
            </a:r>
            <a:r>
              <a:rPr lang="en-IN" dirty="0" err="1"/>
              <a:t>sal</a:t>
            </a:r>
            <a:r>
              <a:rPr lang="en-IN" dirty="0"/>
              <a:t> </a:t>
            </a:r>
            <a:r>
              <a:rPr lang="en-IN" dirty="0" err="1"/>
              <a:t>desc</a:t>
            </a:r>
            <a:r>
              <a:rPr lang="en-IN" dirty="0"/>
              <a:t>)</a:t>
            </a:r>
          </a:p>
          <a:p>
            <a:pPr marL="0" indent="0">
              <a:buNone/>
            </a:pPr>
            <a:r>
              <a:rPr lang="en-IN" dirty="0"/>
              <a:t>	where </a:t>
            </a:r>
            <a:r>
              <a:rPr lang="en-IN" dirty="0" err="1"/>
              <a:t>rownum</a:t>
            </a:r>
            <a:r>
              <a:rPr lang="en-IN" dirty="0"/>
              <a:t>&lt;=3 order by </a:t>
            </a:r>
            <a:r>
              <a:rPr lang="en-IN" dirty="0" err="1"/>
              <a:t>sal</a:t>
            </a:r>
            <a:r>
              <a:rPr lang="en-IN" dirty="0"/>
              <a:t> </a:t>
            </a:r>
            <a:r>
              <a:rPr lang="en-IN" dirty="0" err="1"/>
              <a:t>asc</a:t>
            </a:r>
            <a:r>
              <a:rPr lang="en-IN" dirty="0"/>
              <a:t>)</a:t>
            </a:r>
          </a:p>
          <a:p>
            <a:pPr marL="0" indent="0">
              <a:buNone/>
            </a:pPr>
            <a:r>
              <a:rPr lang="en-IN" dirty="0"/>
              <a:t>	where </a:t>
            </a:r>
            <a:r>
              <a:rPr lang="en-IN" dirty="0" err="1"/>
              <a:t>rownum</a:t>
            </a:r>
            <a:r>
              <a:rPr lang="en-IN" dirty="0"/>
              <a:t>=1;</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60488856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1C9BCA-8E05-EC1B-1D1C-37E09654E5A1}"/>
              </a:ext>
            </a:extLst>
          </p:cNvPr>
          <p:cNvSpPr>
            <a:spLocks noGrp="1"/>
          </p:cNvSpPr>
          <p:nvPr>
            <p:ph idx="1"/>
          </p:nvPr>
        </p:nvSpPr>
        <p:spPr>
          <a:xfrm>
            <a:off x="98323" y="108154"/>
            <a:ext cx="12093677" cy="6749845"/>
          </a:xfrm>
        </p:spPr>
        <p:txBody>
          <a:bodyPr>
            <a:normAutofit fontScale="92500"/>
          </a:bodyPr>
          <a:lstStyle/>
          <a:p>
            <a:pPr marL="0" indent="0">
              <a:buNone/>
            </a:pPr>
            <a:r>
              <a:rPr lang="en-IN" dirty="0"/>
              <a:t>5.</a:t>
            </a:r>
            <a:r>
              <a:rPr lang="en-IN" b="1" dirty="0">
                <a:solidFill>
                  <a:schemeClr val="accent4"/>
                </a:solidFill>
              </a:rPr>
              <a:t>Display all the details of emp who is earning the unique value as third highest salary?</a:t>
            </a:r>
          </a:p>
          <a:p>
            <a:pPr marL="0" indent="0">
              <a:buNone/>
            </a:pPr>
            <a:r>
              <a:rPr lang="en-IN" dirty="0"/>
              <a:t>Ans. 	select * from emp where </a:t>
            </a:r>
            <a:r>
              <a:rPr lang="en-IN" dirty="0" err="1"/>
              <a:t>sal</a:t>
            </a:r>
            <a:r>
              <a:rPr lang="en-IN" dirty="0"/>
              <a:t>=</a:t>
            </a:r>
          </a:p>
          <a:p>
            <a:pPr marL="0" indent="0">
              <a:buNone/>
            </a:pPr>
            <a:r>
              <a:rPr lang="en-IN" dirty="0"/>
              <a:t> 	(select * from </a:t>
            </a:r>
          </a:p>
          <a:p>
            <a:pPr marL="0" indent="0">
              <a:buNone/>
            </a:pPr>
            <a:r>
              <a:rPr lang="en-IN" dirty="0"/>
              <a:t>	(select * from </a:t>
            </a:r>
          </a:p>
          <a:p>
            <a:pPr marL="0" indent="0">
              <a:buNone/>
            </a:pPr>
            <a:r>
              <a:rPr lang="en-IN" dirty="0"/>
              <a:t>	(select distinct * from emp order by </a:t>
            </a:r>
            <a:r>
              <a:rPr lang="en-IN" dirty="0" err="1"/>
              <a:t>sal</a:t>
            </a:r>
            <a:r>
              <a:rPr lang="en-IN" dirty="0"/>
              <a:t> </a:t>
            </a:r>
            <a:r>
              <a:rPr lang="en-IN" dirty="0" err="1"/>
              <a:t>desc</a:t>
            </a:r>
            <a:r>
              <a:rPr lang="en-IN" dirty="0"/>
              <a:t>)</a:t>
            </a:r>
          </a:p>
          <a:p>
            <a:pPr marL="0" indent="0">
              <a:buNone/>
            </a:pPr>
            <a:r>
              <a:rPr lang="en-IN" dirty="0"/>
              <a:t>	where </a:t>
            </a:r>
            <a:r>
              <a:rPr lang="en-IN" dirty="0" err="1"/>
              <a:t>rownum</a:t>
            </a:r>
            <a:r>
              <a:rPr lang="en-IN" dirty="0"/>
              <a:t>&lt;=3 order by </a:t>
            </a:r>
            <a:r>
              <a:rPr lang="en-IN" dirty="0" err="1"/>
              <a:t>sal</a:t>
            </a:r>
            <a:r>
              <a:rPr lang="en-IN" dirty="0"/>
              <a:t> </a:t>
            </a:r>
            <a:r>
              <a:rPr lang="en-IN" dirty="0" err="1"/>
              <a:t>asc</a:t>
            </a:r>
            <a:r>
              <a:rPr lang="en-IN" dirty="0"/>
              <a:t>)</a:t>
            </a:r>
          </a:p>
          <a:p>
            <a:pPr marL="0" indent="0">
              <a:buNone/>
            </a:pPr>
            <a:r>
              <a:rPr lang="en-IN" dirty="0"/>
              <a:t>	where </a:t>
            </a:r>
            <a:r>
              <a:rPr lang="en-IN" dirty="0" err="1"/>
              <a:t>rownum</a:t>
            </a:r>
            <a:r>
              <a:rPr lang="en-IN" dirty="0"/>
              <a:t>=1;</a:t>
            </a:r>
          </a:p>
          <a:p>
            <a:r>
              <a:rPr lang="en-IN" dirty="0"/>
              <a:t>This is a combination of both syntaxes of sub query.</a:t>
            </a:r>
          </a:p>
          <a:p>
            <a:pPr marL="0" indent="0">
              <a:buNone/>
            </a:pPr>
            <a:r>
              <a:rPr lang="en-IN" dirty="0"/>
              <a:t>6. </a:t>
            </a:r>
            <a:r>
              <a:rPr lang="en-IN" b="1" dirty="0">
                <a:solidFill>
                  <a:schemeClr val="accent4"/>
                </a:solidFill>
              </a:rPr>
              <a:t>display last two rows of emp table?</a:t>
            </a:r>
          </a:p>
          <a:p>
            <a:pPr marL="0" indent="0">
              <a:buNone/>
            </a:pPr>
            <a:r>
              <a:rPr lang="en-IN" dirty="0"/>
              <a:t>Ans. </a:t>
            </a:r>
            <a:r>
              <a:rPr lang="en-US" dirty="0"/>
              <a:t>select * from</a:t>
            </a:r>
          </a:p>
          <a:p>
            <a:pPr marL="0" indent="0">
              <a:buNone/>
            </a:pPr>
            <a:r>
              <a:rPr lang="en-US" dirty="0"/>
              <a:t>  (select * from emp</a:t>
            </a:r>
          </a:p>
          <a:p>
            <a:pPr marL="0" indent="0">
              <a:buNone/>
            </a:pPr>
            <a:r>
              <a:rPr lang="en-US" dirty="0"/>
              <a:t> where </a:t>
            </a:r>
            <a:r>
              <a:rPr lang="en-US" dirty="0" err="1"/>
              <a:t>rownum</a:t>
            </a:r>
            <a:r>
              <a:rPr lang="en-US" dirty="0"/>
              <a:t>&lt;=14</a:t>
            </a:r>
          </a:p>
          <a:p>
            <a:pPr marL="0" indent="0">
              <a:buNone/>
            </a:pPr>
            <a:r>
              <a:rPr lang="en-US" dirty="0"/>
              <a:t> order by </a:t>
            </a:r>
            <a:r>
              <a:rPr lang="en-US" dirty="0" err="1"/>
              <a:t>rownum</a:t>
            </a:r>
            <a:r>
              <a:rPr lang="en-US" dirty="0"/>
              <a:t> desc)</a:t>
            </a:r>
          </a:p>
          <a:p>
            <a:pPr marL="0" indent="0">
              <a:buNone/>
            </a:pPr>
            <a:r>
              <a:rPr lang="en-US" dirty="0"/>
              <a:t> where </a:t>
            </a:r>
            <a:r>
              <a:rPr lang="en-US" dirty="0" err="1"/>
              <a:t>rownum</a:t>
            </a:r>
            <a:r>
              <a:rPr lang="en-US" dirty="0"/>
              <a:t>&lt;=2;</a:t>
            </a:r>
            <a:endParaRPr lang="en-IN" dirty="0"/>
          </a:p>
          <a:p>
            <a:pPr marL="0" indent="0">
              <a:buNone/>
            </a:pPr>
            <a:endParaRPr lang="en-IN" dirty="0"/>
          </a:p>
          <a:p>
            <a:endParaRPr lang="en-IN" dirty="0"/>
          </a:p>
          <a:p>
            <a:pPr marL="0" indent="0">
              <a:buNone/>
            </a:pPr>
            <a:endParaRPr lang="en-IN" dirty="0"/>
          </a:p>
        </p:txBody>
      </p:sp>
    </p:spTree>
    <p:extLst>
      <p:ext uri="{BB962C8B-B14F-4D97-AF65-F5344CB8AC3E}">
        <p14:creationId xmlns:p14="http://schemas.microsoft.com/office/powerpoint/2010/main" val="356380281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DC3435-3EBD-FAB7-800E-9E1266BB9FD7}"/>
              </a:ext>
            </a:extLst>
          </p:cNvPr>
          <p:cNvSpPr>
            <a:spLocks noGrp="1"/>
          </p:cNvSpPr>
          <p:nvPr>
            <p:ph idx="1"/>
          </p:nvPr>
        </p:nvSpPr>
        <p:spPr>
          <a:xfrm>
            <a:off x="117987" y="137652"/>
            <a:ext cx="12074013" cy="6720348"/>
          </a:xfrm>
        </p:spPr>
        <p:txBody>
          <a:bodyPr>
            <a:normAutofit/>
          </a:bodyPr>
          <a:lstStyle/>
          <a:p>
            <a:pPr marL="0" indent="0">
              <a:buNone/>
            </a:pPr>
            <a:r>
              <a:rPr lang="en-IN" dirty="0"/>
              <a:t>7. </a:t>
            </a:r>
            <a:r>
              <a:rPr lang="en-IN" b="1" dirty="0">
                <a:solidFill>
                  <a:schemeClr val="accent4"/>
                </a:solidFill>
              </a:rPr>
              <a:t>display last five rows of emp table?</a:t>
            </a:r>
          </a:p>
          <a:p>
            <a:pPr marL="0" indent="0">
              <a:buNone/>
            </a:pPr>
            <a:r>
              <a:rPr lang="en-IN" dirty="0"/>
              <a:t>Ans. </a:t>
            </a:r>
            <a:r>
              <a:rPr lang="en-US" dirty="0"/>
              <a:t>select * from</a:t>
            </a:r>
          </a:p>
          <a:p>
            <a:pPr marL="0" indent="0">
              <a:buNone/>
            </a:pPr>
            <a:r>
              <a:rPr lang="en-US" dirty="0"/>
              <a:t> (select * from emp</a:t>
            </a:r>
          </a:p>
          <a:p>
            <a:pPr marL="0" indent="0">
              <a:buNone/>
            </a:pPr>
            <a:r>
              <a:rPr lang="en-US" dirty="0"/>
              <a:t> where </a:t>
            </a:r>
            <a:r>
              <a:rPr lang="en-US" dirty="0" err="1"/>
              <a:t>rownum</a:t>
            </a:r>
            <a:r>
              <a:rPr lang="en-US" dirty="0"/>
              <a:t>&lt;=14 order by </a:t>
            </a:r>
            <a:r>
              <a:rPr lang="en-US" dirty="0" err="1"/>
              <a:t>rownum</a:t>
            </a:r>
            <a:r>
              <a:rPr lang="en-US" dirty="0"/>
              <a:t> desc)</a:t>
            </a:r>
          </a:p>
          <a:p>
            <a:pPr marL="0" indent="0">
              <a:buNone/>
            </a:pPr>
            <a:r>
              <a:rPr lang="en-US" dirty="0"/>
              <a:t> where </a:t>
            </a:r>
            <a:r>
              <a:rPr lang="en-US" dirty="0" err="1"/>
              <a:t>rownum</a:t>
            </a:r>
            <a:r>
              <a:rPr lang="en-US" dirty="0"/>
              <a:t>&lt;=5;</a:t>
            </a:r>
            <a:endParaRPr lang="en-IN" dirty="0"/>
          </a:p>
          <a:p>
            <a:pPr marL="0" indent="0">
              <a:buNone/>
            </a:pPr>
            <a:r>
              <a:rPr lang="en-IN" dirty="0"/>
              <a:t>8.</a:t>
            </a:r>
            <a:r>
              <a:rPr lang="en-IN" b="1" dirty="0">
                <a:solidFill>
                  <a:schemeClr val="accent4"/>
                </a:solidFill>
              </a:rPr>
              <a:t>Fetch first half of the rows from emp table?</a:t>
            </a:r>
          </a:p>
          <a:p>
            <a:pPr marL="0" indent="0">
              <a:buNone/>
            </a:pPr>
            <a:r>
              <a:rPr lang="en-IN" dirty="0"/>
              <a:t>Ans. </a:t>
            </a:r>
            <a:r>
              <a:rPr lang="en-US" dirty="0"/>
              <a:t>select * from emp</a:t>
            </a:r>
          </a:p>
          <a:p>
            <a:pPr marL="0" indent="0">
              <a:buNone/>
            </a:pPr>
            <a:r>
              <a:rPr lang="en-US" dirty="0"/>
              <a:t> where </a:t>
            </a:r>
            <a:r>
              <a:rPr lang="en-US" dirty="0" err="1"/>
              <a:t>rownum</a:t>
            </a:r>
            <a:r>
              <a:rPr lang="en-US" dirty="0"/>
              <a:t>&lt;=7;</a:t>
            </a:r>
            <a:endParaRPr lang="en-IN" dirty="0"/>
          </a:p>
          <a:p>
            <a:pPr marL="0" indent="0">
              <a:buNone/>
            </a:pPr>
            <a:r>
              <a:rPr lang="en-IN" dirty="0"/>
              <a:t>9.</a:t>
            </a:r>
            <a:r>
              <a:rPr lang="en-IN" b="1" dirty="0">
                <a:solidFill>
                  <a:schemeClr val="accent4"/>
                </a:solidFill>
              </a:rPr>
              <a:t>Display the loc along with length of the location which has highest number of characters?</a:t>
            </a:r>
          </a:p>
          <a:p>
            <a:pPr marL="0" indent="0">
              <a:buNone/>
            </a:pPr>
            <a:r>
              <a:rPr lang="en-IN" dirty="0"/>
              <a:t>Ans. </a:t>
            </a:r>
            <a:r>
              <a:rPr lang="en-US" dirty="0"/>
              <a:t>select * from </a:t>
            </a:r>
          </a:p>
          <a:p>
            <a:pPr marL="0" indent="0">
              <a:buNone/>
            </a:pPr>
            <a:r>
              <a:rPr lang="en-US" dirty="0"/>
              <a:t>   (select loc ,length(loc) from dept order by LENGTH(LOC) DESC)</a:t>
            </a:r>
          </a:p>
          <a:p>
            <a:pPr marL="0" indent="0">
              <a:buNone/>
            </a:pPr>
            <a:r>
              <a:rPr lang="en-US" dirty="0"/>
              <a:t> WHERE ROWNUM=1;</a:t>
            </a:r>
            <a:endParaRPr lang="en-IN" dirty="0"/>
          </a:p>
        </p:txBody>
      </p:sp>
    </p:spTree>
    <p:extLst>
      <p:ext uri="{BB962C8B-B14F-4D97-AF65-F5344CB8AC3E}">
        <p14:creationId xmlns:p14="http://schemas.microsoft.com/office/powerpoint/2010/main" val="95091106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DFD122-B206-2DA9-4229-D228FEFBACDF}"/>
              </a:ext>
            </a:extLst>
          </p:cNvPr>
          <p:cNvSpPr>
            <a:spLocks noGrp="1"/>
          </p:cNvSpPr>
          <p:nvPr>
            <p:ph idx="1"/>
          </p:nvPr>
        </p:nvSpPr>
        <p:spPr>
          <a:xfrm>
            <a:off x="117987" y="137652"/>
            <a:ext cx="12074013" cy="6720348"/>
          </a:xfrm>
        </p:spPr>
        <p:txBody>
          <a:bodyPr/>
          <a:lstStyle/>
          <a:p>
            <a:pPr marL="0" indent="0">
              <a:buNone/>
            </a:pPr>
            <a:r>
              <a:rPr lang="en-IN" dirty="0"/>
              <a:t>10.</a:t>
            </a:r>
            <a:r>
              <a:rPr lang="en-IN" b="1" dirty="0">
                <a:solidFill>
                  <a:schemeClr val="accent4"/>
                </a:solidFill>
              </a:rPr>
              <a:t>Display the loc along with length of the loc which has least no. of characters?</a:t>
            </a:r>
          </a:p>
          <a:p>
            <a:pPr marL="0" indent="0">
              <a:buNone/>
            </a:pPr>
            <a:r>
              <a:rPr lang="en-IN" dirty="0"/>
              <a:t>Ans. SELECT LOC,LENGTH(LOC) FROM</a:t>
            </a:r>
          </a:p>
          <a:p>
            <a:pPr marL="0" indent="0">
              <a:buNone/>
            </a:pPr>
            <a:r>
              <a:rPr lang="en-IN" dirty="0"/>
              <a:t>	(SELECT LOC,LENGTH(LOC) FROM DEPT</a:t>
            </a:r>
          </a:p>
          <a:p>
            <a:pPr marL="0" indent="0">
              <a:buNone/>
            </a:pPr>
            <a:r>
              <a:rPr lang="en-IN" dirty="0"/>
              <a:t>		ORDER BY LENGTH(LOC) ASC)</a:t>
            </a:r>
          </a:p>
          <a:p>
            <a:pPr marL="0" indent="0">
              <a:buNone/>
            </a:pPr>
            <a:r>
              <a:rPr lang="en-IN" dirty="0"/>
              <a:t>	 WHERE ROWNUM=1;</a:t>
            </a:r>
          </a:p>
          <a:p>
            <a:pPr marL="0" indent="0">
              <a:buNone/>
            </a:pPr>
            <a:r>
              <a:rPr lang="en-IN" dirty="0"/>
              <a:t>11.</a:t>
            </a:r>
            <a:r>
              <a:rPr lang="en-IN" b="1" dirty="0">
                <a:solidFill>
                  <a:schemeClr val="accent4"/>
                </a:solidFill>
              </a:rPr>
              <a:t>Query to fetch even no. of rows from emp table?</a:t>
            </a:r>
          </a:p>
          <a:p>
            <a:pPr marL="0" indent="0">
              <a:buNone/>
            </a:pPr>
            <a:r>
              <a:rPr lang="en-IN" dirty="0"/>
              <a:t>Ans. SELECT *  FROM EMP</a:t>
            </a:r>
          </a:p>
          <a:p>
            <a:pPr marL="0" indent="0">
              <a:buNone/>
            </a:pPr>
            <a:r>
              <a:rPr lang="en-IN" dirty="0"/>
              <a:t>		WHERE </a:t>
            </a:r>
            <a:r>
              <a:rPr lang="en-IN"/>
              <a:t>MOD(EMPNO,</a:t>
            </a:r>
            <a:r>
              <a:rPr lang="en-IN" dirty="0"/>
              <a:t>2)=0);</a:t>
            </a:r>
          </a:p>
        </p:txBody>
      </p:sp>
    </p:spTree>
    <p:extLst>
      <p:ext uri="{BB962C8B-B14F-4D97-AF65-F5344CB8AC3E}">
        <p14:creationId xmlns:p14="http://schemas.microsoft.com/office/powerpoint/2010/main" val="8469702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E30D96-4680-C341-97C1-F1217E07EA2E}"/>
              </a:ext>
            </a:extLst>
          </p:cNvPr>
          <p:cNvSpPr>
            <a:spLocks noGrp="1"/>
          </p:cNvSpPr>
          <p:nvPr>
            <p:ph idx="1"/>
          </p:nvPr>
        </p:nvSpPr>
        <p:spPr>
          <a:xfrm>
            <a:off x="98323" y="196644"/>
            <a:ext cx="12093677" cy="6661355"/>
          </a:xfrm>
        </p:spPr>
        <p:txBody>
          <a:bodyPr/>
          <a:lstStyle/>
          <a:p>
            <a:pPr marL="0" indent="0">
              <a:buNone/>
            </a:pPr>
            <a:r>
              <a:rPr lang="en-IN" b="1" u="sng" dirty="0">
                <a:solidFill>
                  <a:schemeClr val="accent4"/>
                </a:solidFill>
              </a:rPr>
              <a:t>Joins</a:t>
            </a:r>
            <a:r>
              <a:rPr lang="en-IN" dirty="0"/>
              <a:t>: the process of </a:t>
            </a:r>
            <a:r>
              <a:rPr lang="en-IN" b="1" dirty="0">
                <a:solidFill>
                  <a:srgbClr val="C00000"/>
                </a:solidFill>
              </a:rPr>
              <a:t>fetching data from multiple tables  </a:t>
            </a:r>
            <a:r>
              <a:rPr lang="en-IN" dirty="0"/>
              <a:t>is known as joins.</a:t>
            </a:r>
          </a:p>
          <a:p>
            <a:pPr marL="0" indent="0">
              <a:buNone/>
            </a:pPr>
            <a:r>
              <a:rPr lang="en-IN" dirty="0"/>
              <a:t>Types of joins:	a).cross join</a:t>
            </a:r>
          </a:p>
          <a:p>
            <a:pPr marL="0" indent="0">
              <a:buNone/>
            </a:pPr>
            <a:r>
              <a:rPr lang="en-IN" dirty="0"/>
              <a:t>			b).</a:t>
            </a:r>
            <a:r>
              <a:rPr lang="en-IN" dirty="0" err="1"/>
              <a:t>equi</a:t>
            </a:r>
            <a:r>
              <a:rPr lang="en-IN" dirty="0"/>
              <a:t> join</a:t>
            </a:r>
          </a:p>
          <a:p>
            <a:pPr marL="0" indent="0">
              <a:buNone/>
            </a:pPr>
            <a:r>
              <a:rPr lang="en-IN" dirty="0"/>
              <a:t>			c).Inner join</a:t>
            </a:r>
          </a:p>
          <a:p>
            <a:pPr marL="0" indent="0">
              <a:buNone/>
            </a:pPr>
            <a:r>
              <a:rPr lang="en-IN" dirty="0"/>
              <a:t>			d).Outer join-	</a:t>
            </a:r>
            <a:r>
              <a:rPr lang="en-IN" dirty="0" err="1"/>
              <a:t>i</a:t>
            </a:r>
            <a:r>
              <a:rPr lang="en-IN" dirty="0"/>
              <a:t>)left join</a:t>
            </a:r>
          </a:p>
          <a:p>
            <a:pPr marL="0" indent="0">
              <a:buNone/>
            </a:pPr>
            <a:r>
              <a:rPr lang="en-IN" dirty="0"/>
              <a:t>						ii).right join</a:t>
            </a:r>
          </a:p>
          <a:p>
            <a:pPr marL="0" indent="0">
              <a:buNone/>
            </a:pPr>
            <a:r>
              <a:rPr lang="en-IN" dirty="0"/>
              <a:t>						iii).full join</a:t>
            </a:r>
          </a:p>
          <a:p>
            <a:pPr marL="0" indent="0">
              <a:buNone/>
            </a:pPr>
            <a:r>
              <a:rPr lang="en-IN" dirty="0"/>
              <a:t>			e).self join.</a:t>
            </a:r>
          </a:p>
          <a:p>
            <a:pPr marL="0" indent="0">
              <a:buNone/>
            </a:pPr>
            <a:r>
              <a:rPr lang="en-IN" dirty="0"/>
              <a:t>  1).</a:t>
            </a:r>
            <a:r>
              <a:rPr lang="en-IN" b="1" dirty="0">
                <a:solidFill>
                  <a:schemeClr val="accent4"/>
                </a:solidFill>
              </a:rPr>
              <a:t>Physical join</a:t>
            </a:r>
            <a:r>
              <a:rPr lang="en-IN" dirty="0"/>
              <a:t>-uses pk and </a:t>
            </a:r>
            <a:r>
              <a:rPr lang="en-IN" dirty="0" err="1"/>
              <a:t>fk</a:t>
            </a:r>
            <a:r>
              <a:rPr lang="en-IN" dirty="0"/>
              <a:t> by user.	2). </a:t>
            </a:r>
            <a:r>
              <a:rPr lang="en-IN" b="1" dirty="0">
                <a:solidFill>
                  <a:schemeClr val="accent4"/>
                </a:solidFill>
              </a:rPr>
              <a:t>LOGICAL JOIN</a:t>
            </a:r>
          </a:p>
          <a:p>
            <a:r>
              <a:rPr lang="en-IN" dirty="0"/>
              <a:t>Primary key			combined data		     combination of data</a:t>
            </a:r>
          </a:p>
          <a:p>
            <a:r>
              <a:rPr lang="en-IN" dirty="0"/>
              <a:t>Foreign key			-set operator				</a:t>
            </a:r>
          </a:p>
        </p:txBody>
      </p:sp>
      <p:cxnSp>
        <p:nvCxnSpPr>
          <p:cNvPr id="5" name="Straight Connector 4">
            <a:extLst>
              <a:ext uri="{FF2B5EF4-FFF2-40B4-BE49-F238E27FC236}">
                <a16:creationId xmlns:a16="http://schemas.microsoft.com/office/drawing/2014/main" id="{8F4468A6-5522-EC76-AF12-BA8D1F91819C}"/>
              </a:ext>
            </a:extLst>
          </p:cNvPr>
          <p:cNvCxnSpPr/>
          <p:nvPr/>
        </p:nvCxnSpPr>
        <p:spPr>
          <a:xfrm>
            <a:off x="7452852" y="875071"/>
            <a:ext cx="6882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BEAB618-A012-5ECD-D481-353C628798BA}"/>
              </a:ext>
            </a:extLst>
          </p:cNvPr>
          <p:cNvCxnSpPr/>
          <p:nvPr/>
        </p:nvCxnSpPr>
        <p:spPr>
          <a:xfrm>
            <a:off x="8141110" y="875071"/>
            <a:ext cx="0" cy="3165987"/>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943AC19-44FD-D71D-317A-922D9D326DA5}"/>
              </a:ext>
            </a:extLst>
          </p:cNvPr>
          <p:cNvCxnSpPr>
            <a:cxnSpLocks/>
          </p:cNvCxnSpPr>
          <p:nvPr/>
        </p:nvCxnSpPr>
        <p:spPr>
          <a:xfrm flipH="1">
            <a:off x="7452852" y="4070555"/>
            <a:ext cx="68825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EF05132-BC6E-5424-6DF4-2F0151597C8D}"/>
              </a:ext>
            </a:extLst>
          </p:cNvPr>
          <p:cNvCxnSpPr/>
          <p:nvPr/>
        </p:nvCxnSpPr>
        <p:spPr>
          <a:xfrm>
            <a:off x="8141109" y="2477729"/>
            <a:ext cx="20647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976FE1D-4673-AF30-B04C-59A35A293868}"/>
              </a:ext>
            </a:extLst>
          </p:cNvPr>
          <p:cNvCxnSpPr/>
          <p:nvPr/>
        </p:nvCxnSpPr>
        <p:spPr>
          <a:xfrm>
            <a:off x="10205884" y="2477729"/>
            <a:ext cx="0" cy="2290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72063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6CAF86-B907-8919-016C-62501889C3A9}"/>
              </a:ext>
            </a:extLst>
          </p:cNvPr>
          <p:cNvSpPr>
            <a:spLocks noGrp="1"/>
          </p:cNvSpPr>
          <p:nvPr>
            <p:ph idx="1"/>
          </p:nvPr>
        </p:nvSpPr>
        <p:spPr>
          <a:xfrm>
            <a:off x="98323" y="167148"/>
            <a:ext cx="12093677" cy="6690852"/>
          </a:xfrm>
        </p:spPr>
        <p:txBody>
          <a:bodyPr/>
          <a:lstStyle/>
          <a:p>
            <a:pPr marL="0" indent="0">
              <a:buNone/>
            </a:pPr>
            <a:r>
              <a:rPr lang="en-IN" dirty="0"/>
              <a:t>a).</a:t>
            </a:r>
            <a:r>
              <a:rPr lang="en-IN" b="1" u="sng" dirty="0">
                <a:solidFill>
                  <a:srgbClr val="00B050"/>
                </a:solidFill>
              </a:rPr>
              <a:t>cross joins</a:t>
            </a:r>
            <a:r>
              <a:rPr lang="en-IN" dirty="0"/>
              <a:t>: cross join is </a:t>
            </a:r>
            <a:r>
              <a:rPr lang="en-IN" b="1" dirty="0">
                <a:solidFill>
                  <a:srgbClr val="C00000"/>
                </a:solidFill>
              </a:rPr>
              <a:t>also called as Cartesian joins </a:t>
            </a:r>
            <a:r>
              <a:rPr lang="en-IN" dirty="0"/>
              <a:t>which is implemented from the set theory of mathematics.</a:t>
            </a:r>
          </a:p>
          <a:p>
            <a:r>
              <a:rPr lang="en-IN" dirty="0"/>
              <a:t>In case of cross joins each value of table 1 will be compared with all the values table 2.in this way cross join displays both valid and invalid combinations of output.</a:t>
            </a:r>
          </a:p>
          <a:p>
            <a:r>
              <a:rPr lang="en-IN" dirty="0"/>
              <a:t>Cross join can </a:t>
            </a:r>
            <a:r>
              <a:rPr lang="en-IN" b="1" dirty="0">
                <a:solidFill>
                  <a:srgbClr val="C00000"/>
                </a:solidFill>
              </a:rPr>
              <a:t>display the output from both the tables even without connection between the tables.</a:t>
            </a:r>
          </a:p>
          <a:p>
            <a:pPr marL="0" indent="0">
              <a:buNone/>
            </a:pPr>
            <a:r>
              <a:rPr lang="en-IN" dirty="0"/>
              <a:t>Syntax: </a:t>
            </a:r>
          </a:p>
          <a:p>
            <a:pPr marL="0" indent="0">
              <a:buNone/>
            </a:pPr>
            <a:r>
              <a:rPr lang="en-IN" dirty="0"/>
              <a:t>	select tablename1.columnname1,tablename 2.columname2………</a:t>
            </a:r>
          </a:p>
          <a:p>
            <a:pPr marL="0" indent="0">
              <a:buNone/>
            </a:pPr>
            <a:r>
              <a:rPr lang="en-IN" dirty="0"/>
              <a:t>	from tablename1 cross join dept (0R) from tablename1,tablename2</a:t>
            </a:r>
          </a:p>
          <a:p>
            <a:pPr marL="0" indent="0">
              <a:buNone/>
            </a:pPr>
            <a:r>
              <a:rPr lang="en-IN" dirty="0"/>
              <a:t>	where condition;</a:t>
            </a:r>
          </a:p>
          <a:p>
            <a:pPr marL="0" indent="0">
              <a:buNone/>
            </a:pPr>
            <a:r>
              <a:rPr lang="en-IN" dirty="0"/>
              <a:t>1.</a:t>
            </a:r>
            <a:r>
              <a:rPr lang="en-IN" b="1" dirty="0">
                <a:solidFill>
                  <a:srgbClr val="0070C0"/>
                </a:solidFill>
              </a:rPr>
              <a:t>Write a query to display all the employee names along with their dept names?</a:t>
            </a:r>
          </a:p>
          <a:p>
            <a:pPr marL="0" indent="0">
              <a:buNone/>
            </a:pPr>
            <a:r>
              <a:rPr lang="en-IN" dirty="0"/>
              <a:t>Ans. select </a:t>
            </a:r>
            <a:r>
              <a:rPr lang="en-IN" dirty="0" err="1"/>
              <a:t>emp.ename,dept.dname</a:t>
            </a:r>
            <a:endParaRPr lang="en-IN" dirty="0"/>
          </a:p>
          <a:p>
            <a:pPr marL="0" indent="0">
              <a:buNone/>
            </a:pPr>
            <a:r>
              <a:rPr lang="en-IN" dirty="0"/>
              <a:t>	from emp cross join dept;</a:t>
            </a:r>
          </a:p>
        </p:txBody>
      </p:sp>
    </p:spTree>
    <p:extLst>
      <p:ext uri="{BB962C8B-B14F-4D97-AF65-F5344CB8AC3E}">
        <p14:creationId xmlns:p14="http://schemas.microsoft.com/office/powerpoint/2010/main" val="330196464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D5D1BC-1A72-EC27-BBA2-AC1063F074F1}"/>
              </a:ext>
            </a:extLst>
          </p:cNvPr>
          <p:cNvSpPr>
            <a:spLocks noGrp="1"/>
          </p:cNvSpPr>
          <p:nvPr>
            <p:ph idx="1"/>
          </p:nvPr>
        </p:nvSpPr>
        <p:spPr>
          <a:xfrm>
            <a:off x="137652" y="137652"/>
            <a:ext cx="12054348" cy="6720348"/>
          </a:xfrm>
        </p:spPr>
        <p:txBody>
          <a:bodyPr/>
          <a:lstStyle/>
          <a:p>
            <a:pPr marL="0" indent="0">
              <a:buNone/>
            </a:pPr>
            <a:r>
              <a:rPr lang="en-IN" dirty="0"/>
              <a:t>2.</a:t>
            </a:r>
            <a:r>
              <a:rPr lang="en-IN" b="1" dirty="0">
                <a:solidFill>
                  <a:srgbClr val="0070C0"/>
                </a:solidFill>
              </a:rPr>
              <a:t>display the </a:t>
            </a:r>
            <a:r>
              <a:rPr lang="en-IN" b="1" dirty="0" err="1">
                <a:solidFill>
                  <a:srgbClr val="0070C0"/>
                </a:solidFill>
              </a:rPr>
              <a:t>sal</a:t>
            </a:r>
            <a:r>
              <a:rPr lang="en-IN" b="1" dirty="0">
                <a:solidFill>
                  <a:srgbClr val="0070C0"/>
                </a:solidFill>
              </a:rPr>
              <a:t> and </a:t>
            </a:r>
            <a:r>
              <a:rPr lang="en-IN" b="1" dirty="0" err="1">
                <a:solidFill>
                  <a:srgbClr val="0070C0"/>
                </a:solidFill>
              </a:rPr>
              <a:t>dname</a:t>
            </a:r>
            <a:r>
              <a:rPr lang="en-IN" b="1" dirty="0">
                <a:solidFill>
                  <a:srgbClr val="0070C0"/>
                </a:solidFill>
              </a:rPr>
              <a:t> of emp smith?</a:t>
            </a:r>
          </a:p>
          <a:p>
            <a:pPr marL="0" indent="0">
              <a:buNone/>
            </a:pPr>
            <a:r>
              <a:rPr lang="en-IN" dirty="0"/>
              <a:t>Ans. Select </a:t>
            </a:r>
            <a:r>
              <a:rPr lang="en-IN" dirty="0" err="1"/>
              <a:t>emp.sal,dept.dname</a:t>
            </a:r>
            <a:endParaRPr lang="en-IN" dirty="0"/>
          </a:p>
          <a:p>
            <a:pPr marL="0" indent="0">
              <a:buNone/>
            </a:pPr>
            <a:r>
              <a:rPr lang="en-IN" dirty="0"/>
              <a:t>	from emp cross join dept</a:t>
            </a:r>
          </a:p>
          <a:p>
            <a:pPr marL="0" indent="0">
              <a:buNone/>
            </a:pPr>
            <a:r>
              <a:rPr lang="en-IN" dirty="0"/>
              <a:t>	where </a:t>
            </a:r>
            <a:r>
              <a:rPr lang="en-IN" dirty="0" err="1"/>
              <a:t>emp.ename</a:t>
            </a:r>
            <a:r>
              <a:rPr lang="en-IN" dirty="0"/>
              <a:t>=‘SMITH’;</a:t>
            </a:r>
          </a:p>
          <a:p>
            <a:pPr marL="0" indent="0">
              <a:buNone/>
            </a:pPr>
            <a:r>
              <a:rPr lang="en-IN" dirty="0"/>
              <a:t>3.</a:t>
            </a:r>
            <a:r>
              <a:rPr lang="en-IN" b="1" dirty="0">
                <a:solidFill>
                  <a:srgbClr val="0070C0"/>
                </a:solidFill>
              </a:rPr>
              <a:t>DISPLAY all the  details of employees  along with all the details of dept whose name consist of character ‘s’?</a:t>
            </a:r>
          </a:p>
          <a:p>
            <a:pPr marL="0" indent="0">
              <a:buNone/>
            </a:pPr>
            <a:r>
              <a:rPr lang="en-IN" dirty="0"/>
              <a:t>ans. Select emp.*,</a:t>
            </a:r>
            <a:r>
              <a:rPr lang="en-IN" dirty="0" err="1"/>
              <a:t>dept.dname</a:t>
            </a:r>
            <a:r>
              <a:rPr lang="en-IN" dirty="0"/>
              <a:t> from emp cross join dept</a:t>
            </a:r>
          </a:p>
          <a:p>
            <a:pPr marL="0" indent="0">
              <a:buNone/>
            </a:pPr>
            <a:r>
              <a:rPr lang="en-IN" dirty="0"/>
              <a:t>	where </a:t>
            </a:r>
            <a:r>
              <a:rPr lang="en-IN" dirty="0" err="1"/>
              <a:t>emp.ename</a:t>
            </a:r>
            <a:r>
              <a:rPr lang="en-IN" dirty="0"/>
              <a:t> like ‘%S%’;</a:t>
            </a:r>
          </a:p>
          <a:p>
            <a:pPr marL="0" indent="0">
              <a:buNone/>
            </a:pPr>
            <a:r>
              <a:rPr lang="en-IN" dirty="0"/>
              <a:t>4.</a:t>
            </a:r>
            <a:r>
              <a:rPr lang="en-IN" b="1" dirty="0">
                <a:solidFill>
                  <a:srgbClr val="0070C0"/>
                </a:solidFill>
              </a:rPr>
              <a:t>Display the working location along with the employee details whose salary is above 3000?</a:t>
            </a:r>
          </a:p>
          <a:p>
            <a:pPr marL="0" indent="0">
              <a:buNone/>
            </a:pPr>
            <a:r>
              <a:rPr lang="en-IN" dirty="0"/>
              <a:t>Ans. Select dept.loc,emp.* from </a:t>
            </a:r>
            <a:r>
              <a:rPr lang="en-IN" dirty="0" err="1"/>
              <a:t>dept,emp</a:t>
            </a:r>
            <a:endParaRPr lang="en-IN" dirty="0"/>
          </a:p>
          <a:p>
            <a:pPr marL="0" indent="0">
              <a:buNone/>
            </a:pPr>
            <a:r>
              <a:rPr lang="en-IN" dirty="0"/>
              <a:t>Where </a:t>
            </a:r>
            <a:r>
              <a:rPr lang="en-IN" dirty="0" err="1"/>
              <a:t>emp.sal</a:t>
            </a:r>
            <a:r>
              <a:rPr lang="en-IN" dirty="0"/>
              <a:t>&gt;3000;</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6392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34D7F8-8D92-ABB9-69CE-1A021F5188A4}"/>
              </a:ext>
            </a:extLst>
          </p:cNvPr>
          <p:cNvSpPr>
            <a:spLocks noGrp="1"/>
          </p:cNvSpPr>
          <p:nvPr>
            <p:ph idx="1"/>
          </p:nvPr>
        </p:nvSpPr>
        <p:spPr>
          <a:xfrm>
            <a:off x="176981" y="196645"/>
            <a:ext cx="11176819" cy="5980318"/>
          </a:xfrm>
        </p:spPr>
        <p:txBody>
          <a:bodyPr>
            <a:normAutofit lnSpcReduction="10000"/>
          </a:bodyPr>
          <a:lstStyle/>
          <a:p>
            <a:pPr marL="0" indent="0">
              <a:buNone/>
            </a:pPr>
            <a:r>
              <a:rPr lang="en-IN" sz="3200" dirty="0"/>
              <a:t>4. </a:t>
            </a:r>
            <a:r>
              <a:rPr lang="en-IN" sz="3200" b="1" dirty="0">
                <a:solidFill>
                  <a:schemeClr val="accent5"/>
                </a:solidFill>
              </a:rPr>
              <a:t>Fetch employee number and the employees salary?</a:t>
            </a:r>
          </a:p>
          <a:p>
            <a:pPr marL="0" indent="0">
              <a:buNone/>
            </a:pPr>
            <a:r>
              <a:rPr lang="en-IN" sz="3200" dirty="0"/>
              <a:t>Ans. Syntax: SELECT </a:t>
            </a:r>
            <a:r>
              <a:rPr lang="en-IN" sz="3200" dirty="0" err="1"/>
              <a:t>e.no,salary</a:t>
            </a:r>
            <a:r>
              <a:rPr lang="en-IN" sz="3200" dirty="0"/>
              <a:t> </a:t>
            </a:r>
          </a:p>
          <a:p>
            <a:pPr marL="0" indent="0">
              <a:buNone/>
            </a:pPr>
            <a:r>
              <a:rPr lang="en-IN" sz="3200" dirty="0"/>
              <a:t>		FROM EMP;</a:t>
            </a:r>
          </a:p>
          <a:p>
            <a:pPr marL="0" indent="0">
              <a:buNone/>
            </a:pPr>
            <a:r>
              <a:rPr lang="en-IN" sz="3200" dirty="0"/>
              <a:t>5.</a:t>
            </a:r>
            <a:r>
              <a:rPr lang="en-IN" sz="3200" b="1" dirty="0">
                <a:solidFill>
                  <a:schemeClr val="accent5"/>
                </a:solidFill>
              </a:rPr>
              <a:t>Fetch department numbers from employees?</a:t>
            </a:r>
          </a:p>
          <a:p>
            <a:pPr marL="0" indent="0">
              <a:buNone/>
            </a:pPr>
            <a:r>
              <a:rPr lang="en-IN" sz="3200" dirty="0"/>
              <a:t>Ans. Syntax: SELECT dept.no </a:t>
            </a:r>
          </a:p>
          <a:p>
            <a:pPr marL="0" indent="0">
              <a:buNone/>
            </a:pPr>
            <a:r>
              <a:rPr lang="en-IN" sz="3200" dirty="0"/>
              <a:t>		FROM EMP;</a:t>
            </a:r>
          </a:p>
          <a:p>
            <a:pPr marL="0" indent="0">
              <a:buNone/>
            </a:pPr>
            <a:r>
              <a:rPr lang="en-IN" sz="3200" dirty="0"/>
              <a:t>6.</a:t>
            </a:r>
            <a:r>
              <a:rPr lang="en-IN" sz="3200" b="1" dirty="0">
                <a:solidFill>
                  <a:schemeClr val="accent5"/>
                </a:solidFill>
              </a:rPr>
              <a:t>Fetch high salary and low salary ?</a:t>
            </a:r>
          </a:p>
          <a:p>
            <a:pPr marL="0" indent="0">
              <a:buNone/>
            </a:pPr>
            <a:r>
              <a:rPr lang="en-IN" sz="3200" dirty="0"/>
              <a:t>Ans. Syntax: SELECT </a:t>
            </a:r>
            <a:r>
              <a:rPr lang="en-IN" sz="3200" dirty="0" err="1"/>
              <a:t>hisal,losal</a:t>
            </a:r>
            <a:r>
              <a:rPr lang="en-IN" sz="3200" dirty="0"/>
              <a:t> </a:t>
            </a:r>
          </a:p>
          <a:p>
            <a:pPr marL="0" indent="0">
              <a:buNone/>
            </a:pPr>
            <a:r>
              <a:rPr lang="en-IN" sz="3200" dirty="0"/>
              <a:t>		  FROM </a:t>
            </a:r>
            <a:r>
              <a:rPr lang="en-IN" sz="3200" dirty="0" err="1"/>
              <a:t>salgrade</a:t>
            </a:r>
            <a:r>
              <a:rPr lang="en-IN" sz="3200" dirty="0"/>
              <a:t>;</a:t>
            </a:r>
          </a:p>
          <a:p>
            <a:r>
              <a:rPr lang="en-IN" sz="3200" dirty="0"/>
              <a:t>to adjust the </a:t>
            </a:r>
            <a:r>
              <a:rPr lang="en-IN" sz="3200" dirty="0" err="1"/>
              <a:t>pagesize</a:t>
            </a:r>
            <a:r>
              <a:rPr lang="en-IN" sz="3200" dirty="0"/>
              <a:t> we can use </a:t>
            </a:r>
          </a:p>
          <a:p>
            <a:pPr marL="0" indent="0">
              <a:buNone/>
            </a:pPr>
            <a:r>
              <a:rPr lang="en-IN" sz="3200" dirty="0"/>
              <a:t>		set </a:t>
            </a:r>
            <a:r>
              <a:rPr lang="en-IN" sz="3200" dirty="0" err="1"/>
              <a:t>pagesize</a:t>
            </a:r>
            <a:r>
              <a:rPr lang="en-IN" sz="3200" dirty="0"/>
              <a:t> 30;</a:t>
            </a:r>
          </a:p>
          <a:p>
            <a:pPr marL="0" indent="0">
              <a:buNone/>
            </a:pPr>
            <a:endParaRPr lang="en-IN" sz="3200" dirty="0"/>
          </a:p>
        </p:txBody>
      </p:sp>
    </p:spTree>
    <p:extLst>
      <p:ext uri="{BB962C8B-B14F-4D97-AF65-F5344CB8AC3E}">
        <p14:creationId xmlns:p14="http://schemas.microsoft.com/office/powerpoint/2010/main" val="367619058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F1ABBC-A1E8-3B93-109F-F2C8342ECC2C}"/>
              </a:ext>
            </a:extLst>
          </p:cNvPr>
          <p:cNvSpPr>
            <a:spLocks noGrp="1"/>
          </p:cNvSpPr>
          <p:nvPr>
            <p:ph idx="1"/>
          </p:nvPr>
        </p:nvSpPr>
        <p:spPr>
          <a:xfrm>
            <a:off x="108155" y="137652"/>
            <a:ext cx="12083845" cy="6720348"/>
          </a:xfrm>
        </p:spPr>
        <p:txBody>
          <a:bodyPr>
            <a:normAutofit fontScale="92500" lnSpcReduction="10000"/>
          </a:bodyPr>
          <a:lstStyle/>
          <a:p>
            <a:pPr marL="0" indent="0">
              <a:buNone/>
            </a:pPr>
            <a:r>
              <a:rPr lang="en-IN" dirty="0"/>
              <a:t>b).</a:t>
            </a:r>
            <a:r>
              <a:rPr lang="en-IN" b="1" u="sng" dirty="0" err="1">
                <a:solidFill>
                  <a:srgbClr val="00B050"/>
                </a:solidFill>
              </a:rPr>
              <a:t>Equi</a:t>
            </a:r>
            <a:r>
              <a:rPr lang="en-IN" b="1" u="sng" dirty="0">
                <a:solidFill>
                  <a:srgbClr val="00B050"/>
                </a:solidFill>
              </a:rPr>
              <a:t> join</a:t>
            </a:r>
            <a:r>
              <a:rPr lang="en-IN" dirty="0"/>
              <a:t>: </a:t>
            </a:r>
            <a:r>
              <a:rPr lang="en-IN" dirty="0" err="1"/>
              <a:t>Equi</a:t>
            </a:r>
            <a:r>
              <a:rPr lang="en-IN" dirty="0"/>
              <a:t> join is same like cross join but whatever the </a:t>
            </a:r>
            <a:r>
              <a:rPr lang="en-IN" b="1" dirty="0">
                <a:solidFill>
                  <a:srgbClr val="C00000"/>
                </a:solidFill>
              </a:rPr>
              <a:t>invalid combinations of output</a:t>
            </a:r>
            <a:r>
              <a:rPr lang="en-IN" dirty="0"/>
              <a:t> they are </a:t>
            </a:r>
            <a:r>
              <a:rPr lang="en-IN" b="1" dirty="0">
                <a:solidFill>
                  <a:srgbClr val="C00000"/>
                </a:solidFill>
              </a:rPr>
              <a:t>getting in cross join </a:t>
            </a:r>
            <a:r>
              <a:rPr lang="en-IN" dirty="0"/>
              <a:t>that </a:t>
            </a:r>
            <a:r>
              <a:rPr lang="en-IN" b="1" dirty="0">
                <a:solidFill>
                  <a:srgbClr val="C00000"/>
                </a:solidFill>
              </a:rPr>
              <a:t>can be removed </a:t>
            </a:r>
            <a:r>
              <a:rPr lang="en-IN" dirty="0"/>
              <a:t>in </a:t>
            </a:r>
            <a:r>
              <a:rPr lang="en-IN" dirty="0" err="1"/>
              <a:t>equi</a:t>
            </a:r>
            <a:r>
              <a:rPr lang="en-IN" dirty="0"/>
              <a:t> join </a:t>
            </a:r>
            <a:r>
              <a:rPr lang="en-IN" b="1" dirty="0">
                <a:solidFill>
                  <a:srgbClr val="C00000"/>
                </a:solidFill>
              </a:rPr>
              <a:t>by specifying the join condition in where clause.</a:t>
            </a:r>
          </a:p>
          <a:p>
            <a:r>
              <a:rPr lang="en-IN" dirty="0" err="1"/>
              <a:t>Equi</a:t>
            </a:r>
            <a:r>
              <a:rPr lang="en-IN" dirty="0"/>
              <a:t> join is used to </a:t>
            </a:r>
            <a:r>
              <a:rPr lang="en-IN" b="1" dirty="0">
                <a:solidFill>
                  <a:srgbClr val="C00000"/>
                </a:solidFill>
              </a:rPr>
              <a:t>fetch the valid combinations of output</a:t>
            </a:r>
            <a:r>
              <a:rPr lang="en-IN" dirty="0"/>
              <a:t>.</a:t>
            </a:r>
          </a:p>
          <a:p>
            <a:r>
              <a:rPr lang="en-IN" dirty="0"/>
              <a:t>Join condition should be specified between the common columns of two tables.</a:t>
            </a:r>
          </a:p>
          <a:p>
            <a:pPr marL="0" indent="0">
              <a:buNone/>
            </a:pPr>
            <a:r>
              <a:rPr lang="en-IN" dirty="0"/>
              <a:t>Syntax: select tablename1.columnname1,tablename2.colmn name2…………</a:t>
            </a:r>
          </a:p>
          <a:p>
            <a:pPr marL="0" indent="0">
              <a:buNone/>
            </a:pPr>
            <a:r>
              <a:rPr lang="en-IN" dirty="0"/>
              <a:t>	from table 1 cross join table2</a:t>
            </a:r>
          </a:p>
          <a:p>
            <a:pPr marL="0" indent="0">
              <a:buNone/>
            </a:pPr>
            <a:r>
              <a:rPr lang="en-IN" dirty="0"/>
              <a:t>	where condition and join condition;</a:t>
            </a:r>
          </a:p>
          <a:p>
            <a:pPr marL="0" indent="0">
              <a:buNone/>
            </a:pPr>
            <a:r>
              <a:rPr lang="en-IN" dirty="0"/>
              <a:t>1.</a:t>
            </a:r>
            <a:r>
              <a:rPr lang="en-IN" b="1" dirty="0">
                <a:solidFill>
                  <a:srgbClr val="0070C0"/>
                </a:solidFill>
              </a:rPr>
              <a:t>Query to display all the employee names along with their dept names?</a:t>
            </a:r>
          </a:p>
          <a:p>
            <a:pPr marL="0" indent="0">
              <a:buNone/>
            </a:pPr>
            <a:r>
              <a:rPr lang="en-IN" dirty="0"/>
              <a:t>Ans. Select emp.*,</a:t>
            </a:r>
            <a:r>
              <a:rPr lang="en-IN" dirty="0" err="1"/>
              <a:t>dept.dname</a:t>
            </a:r>
            <a:endParaRPr lang="en-IN" dirty="0"/>
          </a:p>
          <a:p>
            <a:pPr marL="0" indent="0">
              <a:buNone/>
            </a:pPr>
            <a:r>
              <a:rPr lang="en-IN" dirty="0"/>
              <a:t>	from dept cross join emp</a:t>
            </a:r>
          </a:p>
          <a:p>
            <a:pPr marL="0" indent="0">
              <a:buNone/>
            </a:pPr>
            <a:r>
              <a:rPr lang="en-IN" dirty="0"/>
              <a:t>	where </a:t>
            </a:r>
            <a:r>
              <a:rPr lang="en-IN" dirty="0" err="1"/>
              <a:t>emp.deptno</a:t>
            </a:r>
            <a:r>
              <a:rPr lang="en-IN" dirty="0"/>
              <a:t>=</a:t>
            </a:r>
            <a:r>
              <a:rPr lang="en-IN" dirty="0" err="1"/>
              <a:t>dept.deptno</a:t>
            </a:r>
            <a:r>
              <a:rPr lang="en-IN" dirty="0"/>
              <a:t>;</a:t>
            </a:r>
          </a:p>
          <a:p>
            <a:pPr marL="0" indent="0">
              <a:buNone/>
            </a:pPr>
            <a:r>
              <a:rPr lang="en-IN" dirty="0"/>
              <a:t>2.</a:t>
            </a:r>
            <a:r>
              <a:rPr lang="en-IN" b="1" dirty="0">
                <a:solidFill>
                  <a:srgbClr val="0070C0"/>
                </a:solidFill>
              </a:rPr>
              <a:t>Display annual salary ,half of the commission and dept name of employees who are working in </a:t>
            </a:r>
            <a:r>
              <a:rPr lang="en-IN" b="1" dirty="0" err="1">
                <a:solidFill>
                  <a:srgbClr val="0070C0"/>
                </a:solidFill>
              </a:rPr>
              <a:t>newyork</a:t>
            </a:r>
            <a:r>
              <a:rPr lang="en-IN" b="1" dirty="0">
                <a:solidFill>
                  <a:srgbClr val="0070C0"/>
                </a:solidFill>
              </a:rPr>
              <a:t> location?</a:t>
            </a:r>
          </a:p>
          <a:p>
            <a:pPr marL="0" indent="0">
              <a:buNone/>
            </a:pPr>
            <a:r>
              <a:rPr lang="en-IN" dirty="0"/>
              <a:t>Ans. Select </a:t>
            </a:r>
            <a:r>
              <a:rPr lang="en-IN" dirty="0" err="1"/>
              <a:t>emp.sal,emp.comm</a:t>
            </a:r>
            <a:r>
              <a:rPr lang="en-IN" dirty="0"/>
              <a:t>/2,dept.dname</a:t>
            </a:r>
          </a:p>
          <a:p>
            <a:pPr marL="0" indent="0">
              <a:buNone/>
            </a:pPr>
            <a:r>
              <a:rPr lang="en-IN" dirty="0"/>
              <a:t>From emp cross join dept Where </a:t>
            </a:r>
            <a:r>
              <a:rPr lang="en-IN" dirty="0" err="1"/>
              <a:t>dept.loc</a:t>
            </a:r>
            <a:r>
              <a:rPr lang="en-IN" dirty="0"/>
              <a:t>=‘NEWYORK’ AND </a:t>
            </a:r>
            <a:r>
              <a:rPr lang="en-IN" dirty="0" err="1"/>
              <a:t>emp.deptno</a:t>
            </a:r>
            <a:r>
              <a:rPr lang="en-IN" dirty="0"/>
              <a:t>=</a:t>
            </a:r>
            <a:r>
              <a:rPr lang="en-IN" dirty="0" err="1"/>
              <a:t>dept.deptno</a:t>
            </a:r>
            <a:r>
              <a:rPr lang="en-IN" dirty="0"/>
              <a:t>;</a:t>
            </a:r>
          </a:p>
          <a:p>
            <a:pPr marL="0" indent="0">
              <a:buNone/>
            </a:pPr>
            <a:endParaRPr lang="en-IN" dirty="0"/>
          </a:p>
        </p:txBody>
      </p:sp>
    </p:spTree>
    <p:extLst>
      <p:ext uri="{BB962C8B-B14F-4D97-AF65-F5344CB8AC3E}">
        <p14:creationId xmlns:p14="http://schemas.microsoft.com/office/powerpoint/2010/main" val="104493386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A177ED-5DBA-4D3A-BD87-C8DE434487C3}"/>
              </a:ext>
            </a:extLst>
          </p:cNvPr>
          <p:cNvSpPr>
            <a:spLocks noGrp="1"/>
          </p:cNvSpPr>
          <p:nvPr>
            <p:ph idx="1"/>
          </p:nvPr>
        </p:nvSpPr>
        <p:spPr>
          <a:xfrm>
            <a:off x="127819" y="117986"/>
            <a:ext cx="11985523" cy="6740013"/>
          </a:xfrm>
        </p:spPr>
        <p:txBody>
          <a:bodyPr>
            <a:normAutofit fontScale="92500" lnSpcReduction="20000"/>
          </a:bodyPr>
          <a:lstStyle/>
          <a:p>
            <a:pPr marL="0" indent="0">
              <a:buNone/>
            </a:pPr>
            <a:r>
              <a:rPr lang="en-IN" dirty="0"/>
              <a:t>3. </a:t>
            </a:r>
            <a:r>
              <a:rPr lang="en-IN" b="1" dirty="0">
                <a:solidFill>
                  <a:schemeClr val="accent4"/>
                </a:solidFill>
              </a:rPr>
              <a:t>DISPLAY ALL THE DETAILS OF EMP ALONG WITH THE DEPT INFOWHOS ARE JOINED IN THE YEAR 1981?</a:t>
            </a:r>
          </a:p>
          <a:p>
            <a:pPr marL="0" indent="0">
              <a:buNone/>
            </a:pPr>
            <a:r>
              <a:rPr lang="en-IN" dirty="0"/>
              <a:t>ANS. SELECT EMP.*,DEPT.* </a:t>
            </a:r>
          </a:p>
          <a:p>
            <a:pPr marL="0" indent="0">
              <a:buNone/>
            </a:pPr>
            <a:r>
              <a:rPr lang="en-IN" dirty="0"/>
              <a:t>FROM EMP CROSS JOIN DEPT</a:t>
            </a:r>
          </a:p>
          <a:p>
            <a:pPr marL="0" indent="0">
              <a:buNone/>
            </a:pPr>
            <a:r>
              <a:rPr lang="en-IN" dirty="0"/>
              <a:t>WHERE EMP.HIREDATE LIKE ‘%81’ AND EMP.DEPTNO=DEPT.DEPTN0;</a:t>
            </a:r>
          </a:p>
          <a:p>
            <a:pPr marL="0" indent="0">
              <a:buNone/>
            </a:pPr>
            <a:r>
              <a:rPr lang="en-US" dirty="0">
                <a:solidFill>
                  <a:srgbClr val="252525"/>
                </a:solidFill>
                <a:highlight>
                  <a:srgbClr val="FFFFFF"/>
                </a:highlight>
                <a:latin typeface="Segoe UI" panose="020B0502040204020203" pitchFamily="34" charset="0"/>
              </a:rPr>
              <a:t>c).</a:t>
            </a:r>
            <a:r>
              <a:rPr lang="en-US" b="1" u="sng" dirty="0">
                <a:solidFill>
                  <a:srgbClr val="00B050"/>
                </a:solidFill>
                <a:highlight>
                  <a:srgbClr val="FFFFFF"/>
                </a:highlight>
                <a:latin typeface="Segoe UI" panose="020B0502040204020203" pitchFamily="34" charset="0"/>
              </a:rPr>
              <a:t>Inner join</a:t>
            </a:r>
            <a:r>
              <a:rPr lang="en-US" dirty="0">
                <a:solidFill>
                  <a:srgbClr val="252525"/>
                </a:solidFill>
                <a:highlight>
                  <a:srgbClr val="FFFFFF"/>
                </a:highlight>
                <a:latin typeface="Segoe UI" panose="020B0502040204020203" pitchFamily="34" charset="0"/>
              </a:rPr>
              <a:t>: </a:t>
            </a:r>
            <a:r>
              <a:rPr lang="en-US" b="0" i="0" dirty="0">
                <a:solidFill>
                  <a:srgbClr val="252525"/>
                </a:solidFill>
                <a:effectLst/>
                <a:highlight>
                  <a:srgbClr val="FFFFFF"/>
                </a:highlight>
                <a:latin typeface="Segoe UI" panose="020B0502040204020203" pitchFamily="34" charset="0"/>
              </a:rPr>
              <a:t>creates a new table (not physical) </a:t>
            </a:r>
            <a:r>
              <a:rPr lang="en-US" b="1" i="0" dirty="0">
                <a:solidFill>
                  <a:srgbClr val="C00000"/>
                </a:solidFill>
                <a:effectLst/>
                <a:highlight>
                  <a:srgbClr val="FFFFFF"/>
                </a:highlight>
                <a:latin typeface="Segoe UI" panose="020B0502040204020203" pitchFamily="34" charset="0"/>
              </a:rPr>
              <a:t>by combining rows that have matching values in two or more tables.</a:t>
            </a:r>
          </a:p>
          <a:p>
            <a:r>
              <a:rPr lang="en-US" dirty="0">
                <a:highlight>
                  <a:srgbClr val="FFFFFF"/>
                </a:highlight>
                <a:latin typeface="Segoe UI" panose="020B0502040204020203" pitchFamily="34" charset="0"/>
              </a:rPr>
              <a:t> here </a:t>
            </a:r>
            <a:r>
              <a:rPr lang="en-US" b="1" dirty="0">
                <a:solidFill>
                  <a:srgbClr val="C00000"/>
                </a:solidFill>
                <a:highlight>
                  <a:srgbClr val="FFFFFF"/>
                </a:highlight>
                <a:latin typeface="Segoe UI" panose="020B0502040204020203" pitchFamily="34" charset="0"/>
              </a:rPr>
              <a:t>we use ON in place of where</a:t>
            </a:r>
            <a:r>
              <a:rPr lang="en-US" dirty="0">
                <a:highlight>
                  <a:srgbClr val="FFFFFF"/>
                </a:highlight>
                <a:latin typeface="Segoe UI" panose="020B0502040204020203" pitchFamily="34" charset="0"/>
              </a:rPr>
              <a:t> clause</a:t>
            </a:r>
          </a:p>
          <a:p>
            <a:pPr marL="0" indent="0">
              <a:buNone/>
            </a:pPr>
            <a:r>
              <a:rPr lang="en-IN" dirty="0"/>
              <a:t>1.Fetch </a:t>
            </a:r>
            <a:r>
              <a:rPr lang="en-IN" dirty="0" err="1"/>
              <a:t>eno,ename,dname</a:t>
            </a:r>
            <a:r>
              <a:rPr lang="en-IN" dirty="0"/>
              <a:t> from tables where </a:t>
            </a:r>
            <a:r>
              <a:rPr lang="en-IN" dirty="0" err="1"/>
              <a:t>sal</a:t>
            </a:r>
            <a:r>
              <a:rPr lang="en-IN" dirty="0"/>
              <a:t> between 1000 &amp;3000 and comm is null?</a:t>
            </a:r>
          </a:p>
          <a:p>
            <a:pPr marL="0" indent="0">
              <a:buNone/>
            </a:pPr>
            <a:r>
              <a:rPr lang="en-IN" dirty="0"/>
              <a:t>	Select </a:t>
            </a:r>
            <a:r>
              <a:rPr lang="en-IN" dirty="0" err="1"/>
              <a:t>emp.empno,emp.ename,dept.dname</a:t>
            </a:r>
            <a:r>
              <a:rPr lang="en-IN" dirty="0"/>
              <a:t> from emp inner join dept</a:t>
            </a:r>
          </a:p>
          <a:p>
            <a:pPr marL="0" indent="0">
              <a:buNone/>
            </a:pPr>
            <a:r>
              <a:rPr lang="en-IN" dirty="0"/>
              <a:t>	On </a:t>
            </a:r>
            <a:r>
              <a:rPr lang="en-IN" dirty="0" err="1"/>
              <a:t>emp.sal</a:t>
            </a:r>
            <a:r>
              <a:rPr lang="en-IN" dirty="0"/>
              <a:t> between 1000 and 3000 and </a:t>
            </a:r>
            <a:r>
              <a:rPr lang="en-IN" dirty="0" err="1"/>
              <a:t>emp.comm</a:t>
            </a:r>
            <a:r>
              <a:rPr lang="en-IN" dirty="0"/>
              <a:t> is null and </a:t>
            </a:r>
          </a:p>
          <a:p>
            <a:pPr marL="0" indent="0">
              <a:buNone/>
            </a:pPr>
            <a:r>
              <a:rPr lang="en-IN" dirty="0"/>
              <a:t>	</a:t>
            </a:r>
            <a:r>
              <a:rPr lang="en-IN" dirty="0" err="1"/>
              <a:t>Emp.deptno</a:t>
            </a:r>
            <a:r>
              <a:rPr lang="en-IN" dirty="0"/>
              <a:t>=</a:t>
            </a:r>
            <a:r>
              <a:rPr lang="en-IN" dirty="0" err="1"/>
              <a:t>dept.deptno</a:t>
            </a:r>
            <a:r>
              <a:rPr lang="en-IN" dirty="0"/>
              <a:t>;</a:t>
            </a:r>
          </a:p>
          <a:p>
            <a:r>
              <a:rPr lang="en-IN" b="1" dirty="0">
                <a:solidFill>
                  <a:srgbClr val="0070C0"/>
                </a:solidFill>
              </a:rPr>
              <a:t>Aliasing +joins:</a:t>
            </a:r>
          </a:p>
          <a:p>
            <a:pPr marL="0" indent="0">
              <a:buNone/>
            </a:pPr>
            <a:r>
              <a:rPr lang="en-IN" dirty="0"/>
              <a:t>Syntax: selectaliasname.columnname1,aliasname.columnname2………….</a:t>
            </a:r>
          </a:p>
          <a:p>
            <a:pPr marL="0" indent="0">
              <a:buNone/>
            </a:pPr>
            <a:r>
              <a:rPr lang="en-IN" dirty="0"/>
              <a:t>	from table name  </a:t>
            </a:r>
            <a:r>
              <a:rPr lang="en-IN" dirty="0" err="1"/>
              <a:t>aliasning</a:t>
            </a:r>
            <a:r>
              <a:rPr lang="en-IN" dirty="0"/>
              <a:t> name inner join tablename2  aliasing name</a:t>
            </a:r>
          </a:p>
          <a:p>
            <a:pPr marL="0" indent="0">
              <a:buNone/>
            </a:pPr>
            <a:r>
              <a:rPr lang="en-IN" dirty="0"/>
              <a:t>	on condition and join condition;</a:t>
            </a:r>
          </a:p>
        </p:txBody>
      </p:sp>
    </p:spTree>
    <p:extLst>
      <p:ext uri="{BB962C8B-B14F-4D97-AF65-F5344CB8AC3E}">
        <p14:creationId xmlns:p14="http://schemas.microsoft.com/office/powerpoint/2010/main" val="284317651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9992F7-40FB-D52A-79EC-08C74685E43D}"/>
              </a:ext>
            </a:extLst>
          </p:cNvPr>
          <p:cNvSpPr>
            <a:spLocks noGrp="1"/>
          </p:cNvSpPr>
          <p:nvPr>
            <p:ph idx="1"/>
          </p:nvPr>
        </p:nvSpPr>
        <p:spPr>
          <a:xfrm>
            <a:off x="117987" y="127818"/>
            <a:ext cx="12074013" cy="6730181"/>
          </a:xfrm>
        </p:spPr>
        <p:txBody>
          <a:bodyPr/>
          <a:lstStyle/>
          <a:p>
            <a:pPr marL="0" indent="0">
              <a:buNone/>
            </a:pPr>
            <a:r>
              <a:rPr lang="en-IN" dirty="0"/>
              <a:t>1.</a:t>
            </a:r>
            <a:r>
              <a:rPr lang="en-IN" b="1" dirty="0">
                <a:solidFill>
                  <a:srgbClr val="0070C0"/>
                </a:solidFill>
              </a:rPr>
              <a:t>write  a query to display name of the author along with the book name who born in the year 1987 and the book price is more than 500?</a:t>
            </a:r>
          </a:p>
          <a:p>
            <a:pPr marL="0" indent="0">
              <a:buNone/>
            </a:pPr>
            <a:r>
              <a:rPr lang="en-IN" dirty="0"/>
              <a:t>Ans. Select </a:t>
            </a:r>
            <a:r>
              <a:rPr lang="en-IN" dirty="0" err="1"/>
              <a:t>d.aname,b.bname</a:t>
            </a:r>
            <a:endParaRPr lang="en-IN" dirty="0"/>
          </a:p>
          <a:p>
            <a:pPr marL="0" indent="0">
              <a:buNone/>
            </a:pPr>
            <a:r>
              <a:rPr lang="en-IN" dirty="0"/>
              <a:t>	from author d inner join book b</a:t>
            </a:r>
          </a:p>
          <a:p>
            <a:pPr marL="0" indent="0">
              <a:buNone/>
            </a:pPr>
            <a:r>
              <a:rPr lang="en-IN" dirty="0"/>
              <a:t>	on </a:t>
            </a:r>
            <a:r>
              <a:rPr lang="en-IN" dirty="0" err="1"/>
              <a:t>to_char</a:t>
            </a:r>
            <a:r>
              <a:rPr lang="en-IN" dirty="0"/>
              <a:t>(d.dob,’</a:t>
            </a:r>
            <a:r>
              <a:rPr lang="en-IN" dirty="0" err="1"/>
              <a:t>yyyy</a:t>
            </a:r>
            <a:r>
              <a:rPr lang="en-IN" dirty="0"/>
              <a:t>’)=‘1987’ and </a:t>
            </a:r>
            <a:r>
              <a:rPr lang="en-IN" dirty="0" err="1"/>
              <a:t>b.price</a:t>
            </a:r>
            <a:r>
              <a:rPr lang="en-IN" dirty="0"/>
              <a:t>&gt;500 and </a:t>
            </a:r>
            <a:r>
              <a:rPr lang="en-IN" dirty="0" err="1"/>
              <a:t>d.aid</a:t>
            </a:r>
            <a:r>
              <a:rPr lang="en-IN" dirty="0"/>
              <a:t>=</a:t>
            </a:r>
            <a:r>
              <a:rPr lang="en-IN" dirty="0" err="1"/>
              <a:t>b.aid</a:t>
            </a:r>
            <a:r>
              <a:rPr lang="en-IN" dirty="0"/>
              <a:t>;</a:t>
            </a:r>
          </a:p>
          <a:p>
            <a:pPr marL="0" indent="0">
              <a:buNone/>
            </a:pPr>
            <a:r>
              <a:rPr lang="en-IN" dirty="0"/>
              <a:t>2.</a:t>
            </a:r>
            <a:r>
              <a:rPr lang="en-IN" b="1" dirty="0">
                <a:solidFill>
                  <a:srgbClr val="0070C0"/>
                </a:solidFill>
              </a:rPr>
              <a:t>Display all the details of the customers along with  the product code in which the product price is in the range of 500 to 2000 and the manufactured month is august in the year 1990?</a:t>
            </a:r>
          </a:p>
          <a:p>
            <a:pPr marL="0" indent="0">
              <a:buNone/>
            </a:pPr>
            <a:r>
              <a:rPr lang="en-IN" dirty="0"/>
              <a:t>Ans. Select c.*,</a:t>
            </a:r>
            <a:r>
              <a:rPr lang="en-IN" dirty="0" err="1"/>
              <a:t>p.pid</a:t>
            </a:r>
            <a:endParaRPr lang="en-IN" dirty="0"/>
          </a:p>
          <a:p>
            <a:pPr marL="0" indent="0">
              <a:buNone/>
            </a:pPr>
            <a:r>
              <a:rPr lang="en-IN" dirty="0"/>
              <a:t>	from customer c inner join product p</a:t>
            </a:r>
          </a:p>
          <a:p>
            <a:pPr marL="0" indent="0">
              <a:buNone/>
            </a:pPr>
            <a:r>
              <a:rPr lang="en-IN" dirty="0"/>
              <a:t>	on (</a:t>
            </a:r>
            <a:r>
              <a:rPr lang="en-IN" dirty="0" err="1"/>
              <a:t>p.price</a:t>
            </a:r>
            <a:r>
              <a:rPr lang="en-IN" dirty="0"/>
              <a:t> between 500 and 2000) and </a:t>
            </a:r>
            <a:r>
              <a:rPr lang="en-IN" dirty="0" err="1"/>
              <a:t>to_char</a:t>
            </a:r>
            <a:r>
              <a:rPr lang="en-IN" dirty="0"/>
              <a:t>(p.</a:t>
            </a:r>
            <a:r>
              <a:rPr lang="en-IN" dirty="0" err="1"/>
              <a:t>mfdate</a:t>
            </a:r>
            <a:r>
              <a:rPr lang="en-IN" dirty="0"/>
              <a:t>,’</a:t>
            </a:r>
            <a:r>
              <a:rPr lang="en-IN" dirty="0" err="1"/>
              <a:t>mon-yyyy</a:t>
            </a:r>
            <a:r>
              <a:rPr lang="en-IN" dirty="0"/>
              <a:t>’)=‘aug-1990’ and </a:t>
            </a:r>
            <a:r>
              <a:rPr lang="en-IN" dirty="0" err="1"/>
              <a:t>c.cid</a:t>
            </a:r>
            <a:r>
              <a:rPr lang="en-IN" dirty="0"/>
              <a:t>=</a:t>
            </a:r>
            <a:r>
              <a:rPr lang="en-IN" dirty="0" err="1"/>
              <a:t>p.cid</a:t>
            </a:r>
            <a:r>
              <a:rPr lang="en-IN" dirty="0"/>
              <a:t>;</a:t>
            </a:r>
          </a:p>
        </p:txBody>
      </p:sp>
    </p:spTree>
    <p:extLst>
      <p:ext uri="{BB962C8B-B14F-4D97-AF65-F5344CB8AC3E}">
        <p14:creationId xmlns:p14="http://schemas.microsoft.com/office/powerpoint/2010/main" val="376717946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4ABB7A-B529-9E85-3C9C-64786EBAEC69}"/>
              </a:ext>
            </a:extLst>
          </p:cNvPr>
          <p:cNvSpPr>
            <a:spLocks noGrp="1"/>
          </p:cNvSpPr>
          <p:nvPr>
            <p:ph idx="1"/>
          </p:nvPr>
        </p:nvSpPr>
        <p:spPr>
          <a:xfrm>
            <a:off x="108155" y="147484"/>
            <a:ext cx="12083845" cy="6710516"/>
          </a:xfrm>
        </p:spPr>
        <p:txBody>
          <a:bodyPr>
            <a:normAutofit fontScale="92500" lnSpcReduction="10000"/>
          </a:bodyPr>
          <a:lstStyle/>
          <a:p>
            <a:pPr marL="0" indent="0">
              <a:buNone/>
            </a:pPr>
            <a:r>
              <a:rPr lang="en-IN" dirty="0"/>
              <a:t>d).</a:t>
            </a:r>
            <a:r>
              <a:rPr lang="en-IN" b="1" u="sng" dirty="0">
                <a:solidFill>
                  <a:srgbClr val="00B050"/>
                </a:solidFill>
              </a:rPr>
              <a:t>Self join</a:t>
            </a:r>
            <a:r>
              <a:rPr lang="en-IN" dirty="0"/>
              <a:t>: a </a:t>
            </a:r>
            <a:r>
              <a:rPr lang="en-IN" b="1" dirty="0">
                <a:solidFill>
                  <a:srgbClr val="C00000"/>
                </a:solidFill>
              </a:rPr>
              <a:t>table joining itself </a:t>
            </a:r>
            <a:r>
              <a:rPr lang="en-IN" dirty="0"/>
              <a:t>is known as self join.</a:t>
            </a:r>
          </a:p>
          <a:p>
            <a:pPr marL="0" indent="0">
              <a:buNone/>
            </a:pPr>
            <a:r>
              <a:rPr lang="en-IN" dirty="0"/>
              <a:t>Syntax: select tablename.column1,tablename.columnname2,……………</a:t>
            </a:r>
          </a:p>
          <a:p>
            <a:pPr marL="0" indent="0">
              <a:buNone/>
            </a:pPr>
            <a:r>
              <a:rPr lang="en-IN" dirty="0"/>
              <a:t>	from </a:t>
            </a:r>
            <a:r>
              <a:rPr lang="en-IN" dirty="0" err="1"/>
              <a:t>tablename</a:t>
            </a:r>
            <a:endParaRPr lang="en-IN" dirty="0"/>
          </a:p>
          <a:p>
            <a:pPr marL="0" indent="0">
              <a:buNone/>
            </a:pPr>
            <a:r>
              <a:rPr lang="en-IN" dirty="0"/>
              <a:t>	where condition and join condition;</a:t>
            </a:r>
          </a:p>
          <a:p>
            <a:pPr marL="0" indent="0">
              <a:buNone/>
            </a:pPr>
            <a:r>
              <a:rPr lang="en-IN" dirty="0"/>
              <a:t>1.</a:t>
            </a:r>
            <a:r>
              <a:rPr lang="en-IN" b="1" dirty="0">
                <a:solidFill>
                  <a:srgbClr val="0070C0"/>
                </a:solidFill>
              </a:rPr>
              <a:t>When we need to go for self join?</a:t>
            </a:r>
          </a:p>
          <a:p>
            <a:pPr marL="0" indent="0">
              <a:buNone/>
            </a:pPr>
            <a:r>
              <a:rPr lang="en-IN" dirty="0"/>
              <a:t>Ans. Whenever we </a:t>
            </a:r>
            <a:r>
              <a:rPr lang="en-IN" b="1" dirty="0">
                <a:solidFill>
                  <a:srgbClr val="C00000"/>
                </a:solidFill>
              </a:rPr>
              <a:t>want to fetch the output only from one table</a:t>
            </a:r>
            <a:r>
              <a:rPr lang="en-IN" dirty="0"/>
              <a:t> but </a:t>
            </a:r>
            <a:r>
              <a:rPr lang="en-IN" b="1" dirty="0">
                <a:solidFill>
                  <a:srgbClr val="C00000"/>
                </a:solidFill>
              </a:rPr>
              <a:t>from different rows of the same table</a:t>
            </a:r>
            <a:r>
              <a:rPr lang="en-IN" dirty="0"/>
              <a:t> in that case we need to go for self join.</a:t>
            </a:r>
          </a:p>
          <a:p>
            <a:pPr marL="0" indent="0">
              <a:buNone/>
            </a:pPr>
            <a:r>
              <a:rPr lang="en-IN" dirty="0"/>
              <a:t>2.</a:t>
            </a:r>
            <a:r>
              <a:rPr lang="en-IN" b="1" dirty="0">
                <a:solidFill>
                  <a:srgbClr val="0070C0"/>
                </a:solidFill>
              </a:rPr>
              <a:t>Fetch the employee details whose salary is same as martin’s salary?</a:t>
            </a:r>
          </a:p>
          <a:p>
            <a:pPr marL="0" indent="0">
              <a:buNone/>
            </a:pPr>
            <a:r>
              <a:rPr lang="en-IN" dirty="0"/>
              <a:t>Ans. Select e1.*</a:t>
            </a:r>
          </a:p>
          <a:p>
            <a:pPr marL="0" indent="0">
              <a:buNone/>
            </a:pPr>
            <a:r>
              <a:rPr lang="en-IN" dirty="0"/>
              <a:t>	from emp e1,emp e2</a:t>
            </a:r>
          </a:p>
          <a:p>
            <a:pPr marL="0" indent="0">
              <a:buNone/>
            </a:pPr>
            <a:r>
              <a:rPr lang="en-IN" dirty="0"/>
              <a:t>	where e2.ename=‘martin’ and e1.sal=e2.sal;</a:t>
            </a:r>
          </a:p>
          <a:p>
            <a:pPr marL="0" indent="0">
              <a:buNone/>
            </a:pPr>
            <a:r>
              <a:rPr lang="en-IN" dirty="0"/>
              <a:t>3.</a:t>
            </a:r>
            <a:r>
              <a:rPr lang="en-IN" b="1" dirty="0">
                <a:solidFill>
                  <a:srgbClr val="0070C0"/>
                </a:solidFill>
              </a:rPr>
              <a:t>Display the details of employee who’s designation is same as jones designation</a:t>
            </a:r>
            <a:r>
              <a:rPr lang="en-IN" dirty="0"/>
              <a:t>?</a:t>
            </a:r>
          </a:p>
          <a:p>
            <a:pPr marL="0" indent="0">
              <a:buNone/>
            </a:pPr>
            <a:r>
              <a:rPr lang="en-IN" dirty="0"/>
              <a:t>Ans. Select e1.*</a:t>
            </a:r>
          </a:p>
          <a:p>
            <a:pPr marL="0" indent="0">
              <a:buNone/>
            </a:pPr>
            <a:r>
              <a:rPr lang="en-IN" dirty="0"/>
              <a:t>	from emp e1,emp e2</a:t>
            </a:r>
          </a:p>
          <a:p>
            <a:pPr marL="0" indent="0">
              <a:buNone/>
            </a:pPr>
            <a:r>
              <a:rPr lang="en-IN" dirty="0"/>
              <a:t>	where e2.job=‘jones’ and e1.job=e2.job;</a:t>
            </a:r>
          </a:p>
        </p:txBody>
      </p:sp>
    </p:spTree>
    <p:extLst>
      <p:ext uri="{BB962C8B-B14F-4D97-AF65-F5344CB8AC3E}">
        <p14:creationId xmlns:p14="http://schemas.microsoft.com/office/powerpoint/2010/main" val="378381053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FA0F83-3544-02E0-CC76-17731F63169D}"/>
              </a:ext>
            </a:extLst>
          </p:cNvPr>
          <p:cNvSpPr>
            <a:spLocks noGrp="1"/>
          </p:cNvSpPr>
          <p:nvPr>
            <p:ph idx="1"/>
          </p:nvPr>
        </p:nvSpPr>
        <p:spPr>
          <a:xfrm>
            <a:off x="117987" y="127818"/>
            <a:ext cx="12074013" cy="6730181"/>
          </a:xfrm>
        </p:spPr>
        <p:txBody>
          <a:bodyPr/>
          <a:lstStyle/>
          <a:p>
            <a:pPr marL="0" indent="0">
              <a:buNone/>
            </a:pPr>
            <a:r>
              <a:rPr lang="en-IN" dirty="0"/>
              <a:t>4.</a:t>
            </a:r>
            <a:r>
              <a:rPr lang="en-IN" b="1" dirty="0">
                <a:solidFill>
                  <a:srgbClr val="0070C0"/>
                </a:solidFill>
              </a:rPr>
              <a:t>Display all the employee names along with their manager names?</a:t>
            </a:r>
          </a:p>
          <a:p>
            <a:pPr marL="0" indent="0">
              <a:buNone/>
            </a:pPr>
            <a:r>
              <a:rPr lang="en-IN" dirty="0"/>
              <a:t>Ans. Select e1.ename,e2.ename</a:t>
            </a:r>
          </a:p>
          <a:p>
            <a:pPr marL="0" indent="0">
              <a:buNone/>
            </a:pPr>
            <a:r>
              <a:rPr lang="en-IN" dirty="0"/>
              <a:t>	from emp e1,emp e2</a:t>
            </a:r>
          </a:p>
          <a:p>
            <a:pPr marL="0" indent="0">
              <a:buNone/>
            </a:pPr>
            <a:r>
              <a:rPr lang="en-IN" dirty="0"/>
              <a:t>	where e2.mgr=e1.empno;</a:t>
            </a:r>
          </a:p>
          <a:p>
            <a:pPr marL="0" indent="0">
              <a:buNone/>
            </a:pPr>
            <a:r>
              <a:rPr lang="en-IN" dirty="0"/>
              <a:t>5).</a:t>
            </a:r>
            <a:r>
              <a:rPr lang="en-IN" b="1" dirty="0">
                <a:solidFill>
                  <a:srgbClr val="0070C0"/>
                </a:solidFill>
              </a:rPr>
              <a:t>display </a:t>
            </a:r>
            <a:r>
              <a:rPr lang="en-IN" b="1" dirty="0" err="1">
                <a:solidFill>
                  <a:srgbClr val="0070C0"/>
                </a:solidFill>
              </a:rPr>
              <a:t>ename,sal</a:t>
            </a:r>
            <a:r>
              <a:rPr lang="en-IN" b="1" dirty="0">
                <a:solidFill>
                  <a:srgbClr val="0070C0"/>
                </a:solidFill>
              </a:rPr>
              <a:t> along with managers name and manager’s  salary only if the emp working as analyst?</a:t>
            </a:r>
          </a:p>
          <a:p>
            <a:pPr marL="0" indent="0">
              <a:buNone/>
            </a:pPr>
            <a:r>
              <a:rPr lang="en-IN" dirty="0"/>
              <a:t>Ans. Select e1.ename,e1.sal , e2.ename,e2.sal </a:t>
            </a:r>
          </a:p>
          <a:p>
            <a:pPr marL="0" indent="0">
              <a:buNone/>
            </a:pPr>
            <a:r>
              <a:rPr lang="en-IN" dirty="0"/>
              <a:t>	from emp e1 ,emp e2</a:t>
            </a:r>
          </a:p>
          <a:p>
            <a:pPr marL="0" indent="0">
              <a:buNone/>
            </a:pPr>
            <a:r>
              <a:rPr lang="en-IN" dirty="0"/>
              <a:t>	where e1.job=‘analyst’ and e1.mgr=e2.empno;</a:t>
            </a:r>
          </a:p>
          <a:p>
            <a:pPr marL="0" indent="0">
              <a:buNone/>
            </a:pPr>
            <a:r>
              <a:rPr lang="en-IN" dirty="0"/>
              <a:t>e).</a:t>
            </a:r>
            <a:r>
              <a:rPr lang="en-IN" b="1" u="sng" dirty="0">
                <a:solidFill>
                  <a:srgbClr val="00B050"/>
                </a:solidFill>
              </a:rPr>
              <a:t>Outer joins</a:t>
            </a:r>
            <a:r>
              <a:rPr lang="en-IN" dirty="0"/>
              <a:t>: these </a:t>
            </a:r>
            <a:r>
              <a:rPr lang="en-IN" b="1" dirty="0">
                <a:solidFill>
                  <a:srgbClr val="C00000"/>
                </a:solidFill>
              </a:rPr>
              <a:t>are used to fetch all the data from one table and only the matched data from another table</a:t>
            </a:r>
            <a:r>
              <a:rPr lang="en-IN" dirty="0"/>
              <a:t> .types</a:t>
            </a:r>
          </a:p>
          <a:p>
            <a:pPr marL="0" indent="0">
              <a:buNone/>
            </a:pPr>
            <a:r>
              <a:rPr lang="en-IN" dirty="0"/>
              <a:t>i).</a:t>
            </a:r>
            <a:r>
              <a:rPr lang="en-IN" b="1" dirty="0">
                <a:solidFill>
                  <a:srgbClr val="0070C0"/>
                </a:solidFill>
              </a:rPr>
              <a:t>left outer join</a:t>
            </a:r>
            <a:r>
              <a:rPr lang="en-IN" dirty="0"/>
              <a:t>: it will </a:t>
            </a:r>
            <a:r>
              <a:rPr lang="en-IN" b="1" dirty="0">
                <a:solidFill>
                  <a:srgbClr val="C00000"/>
                </a:solidFill>
              </a:rPr>
              <a:t>fetch all the data from left side table and only the matched data from right side table.</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96447487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D8D954-94B5-2101-E9FE-31C29133911D}"/>
              </a:ext>
            </a:extLst>
          </p:cNvPr>
          <p:cNvSpPr>
            <a:spLocks noGrp="1"/>
          </p:cNvSpPr>
          <p:nvPr>
            <p:ph idx="1"/>
          </p:nvPr>
        </p:nvSpPr>
        <p:spPr>
          <a:xfrm>
            <a:off x="127819" y="157316"/>
            <a:ext cx="12064181" cy="6700684"/>
          </a:xfrm>
        </p:spPr>
        <p:txBody>
          <a:bodyPr/>
          <a:lstStyle/>
          <a:p>
            <a:pPr marL="0" indent="0">
              <a:buNone/>
            </a:pPr>
            <a:r>
              <a:rPr lang="en-IN" dirty="0"/>
              <a:t>Syntax: select tablename1.columnname1,tablename2.column2,…………………</a:t>
            </a:r>
          </a:p>
          <a:p>
            <a:pPr marL="0" indent="0">
              <a:buNone/>
            </a:pPr>
            <a:r>
              <a:rPr lang="en-IN" dirty="0"/>
              <a:t>	from tablename1 left join (or) left outer join tablename2</a:t>
            </a:r>
          </a:p>
          <a:p>
            <a:pPr marL="0" indent="0">
              <a:buNone/>
            </a:pPr>
            <a:r>
              <a:rPr lang="en-IN" dirty="0"/>
              <a:t>	on condition and join condition;</a:t>
            </a:r>
          </a:p>
          <a:p>
            <a:pPr marL="0" indent="0">
              <a:buNone/>
            </a:pPr>
            <a:r>
              <a:rPr lang="en-IN" dirty="0"/>
              <a:t>1.</a:t>
            </a:r>
            <a:r>
              <a:rPr lang="en-IN" b="1" dirty="0">
                <a:solidFill>
                  <a:srgbClr val="0070C0"/>
                </a:solidFill>
              </a:rPr>
              <a:t>Write a query to display all the employee names along with department names even though the employees are not working in any dept?</a:t>
            </a:r>
          </a:p>
          <a:p>
            <a:pPr marL="0" indent="0">
              <a:buNone/>
            </a:pPr>
            <a:r>
              <a:rPr lang="en-IN" dirty="0"/>
              <a:t>Ans.	select </a:t>
            </a:r>
            <a:r>
              <a:rPr lang="en-IN" dirty="0" err="1"/>
              <a:t>e.ename,d.dname</a:t>
            </a:r>
            <a:endParaRPr lang="en-IN" dirty="0"/>
          </a:p>
          <a:p>
            <a:pPr marL="0" indent="0">
              <a:buNone/>
            </a:pPr>
            <a:r>
              <a:rPr lang="en-IN" dirty="0"/>
              <a:t>	from emp e left join dept d</a:t>
            </a:r>
          </a:p>
          <a:p>
            <a:pPr marL="0" indent="0">
              <a:buNone/>
            </a:pPr>
            <a:r>
              <a:rPr lang="en-IN" dirty="0"/>
              <a:t>	on </a:t>
            </a:r>
            <a:r>
              <a:rPr lang="en-IN" dirty="0" err="1"/>
              <a:t>e.deptno</a:t>
            </a:r>
            <a:r>
              <a:rPr lang="en-IN" dirty="0"/>
              <a:t>=</a:t>
            </a:r>
            <a:r>
              <a:rPr lang="en-IN" dirty="0" err="1"/>
              <a:t>d.deptno</a:t>
            </a:r>
            <a:r>
              <a:rPr lang="en-IN" dirty="0"/>
              <a:t>;</a:t>
            </a:r>
          </a:p>
          <a:p>
            <a:pPr marL="0" indent="0">
              <a:buNone/>
            </a:pPr>
            <a:r>
              <a:rPr lang="en-IN" dirty="0"/>
              <a:t>ii).</a:t>
            </a:r>
            <a:r>
              <a:rPr lang="en-IN" b="1" dirty="0">
                <a:solidFill>
                  <a:srgbClr val="0070C0"/>
                </a:solidFill>
              </a:rPr>
              <a:t>right outer join</a:t>
            </a:r>
            <a:r>
              <a:rPr lang="en-IN" dirty="0"/>
              <a:t>: it </a:t>
            </a:r>
            <a:r>
              <a:rPr lang="en-IN" b="1" dirty="0">
                <a:solidFill>
                  <a:srgbClr val="C00000"/>
                </a:solidFill>
              </a:rPr>
              <a:t>displays all the data form right side table and only the matched data from left side table .</a:t>
            </a:r>
          </a:p>
          <a:p>
            <a:pPr marL="0" indent="0">
              <a:buNone/>
            </a:pPr>
            <a:r>
              <a:rPr lang="en-IN" dirty="0"/>
              <a:t>Syntax: select tablename1.columnname1,tablename2.column2,…………………</a:t>
            </a:r>
          </a:p>
          <a:p>
            <a:pPr marL="0" indent="0">
              <a:buNone/>
            </a:pPr>
            <a:r>
              <a:rPr lang="en-IN" dirty="0"/>
              <a:t>	from tablename1 right join tablename2</a:t>
            </a:r>
          </a:p>
          <a:p>
            <a:pPr marL="0" indent="0">
              <a:buNone/>
            </a:pPr>
            <a:r>
              <a:rPr lang="en-IN" dirty="0"/>
              <a:t>	on condition and join condition;</a:t>
            </a:r>
          </a:p>
          <a:p>
            <a:pPr marL="0" indent="0">
              <a:buNone/>
            </a:pPr>
            <a:endParaRPr lang="en-IN" dirty="0"/>
          </a:p>
        </p:txBody>
      </p:sp>
    </p:spTree>
    <p:extLst>
      <p:ext uri="{BB962C8B-B14F-4D97-AF65-F5344CB8AC3E}">
        <p14:creationId xmlns:p14="http://schemas.microsoft.com/office/powerpoint/2010/main" val="333782965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78F0B0-2E0F-7310-7570-9315B7490358}"/>
              </a:ext>
            </a:extLst>
          </p:cNvPr>
          <p:cNvSpPr>
            <a:spLocks noGrp="1"/>
          </p:cNvSpPr>
          <p:nvPr>
            <p:ph idx="1"/>
          </p:nvPr>
        </p:nvSpPr>
        <p:spPr>
          <a:xfrm>
            <a:off x="88490" y="137652"/>
            <a:ext cx="12103510" cy="6720348"/>
          </a:xfrm>
        </p:spPr>
        <p:txBody>
          <a:bodyPr>
            <a:normAutofit lnSpcReduction="10000"/>
          </a:bodyPr>
          <a:lstStyle/>
          <a:p>
            <a:pPr marL="514350" indent="-514350">
              <a:buAutoNum type="arabicPeriod"/>
            </a:pPr>
            <a:r>
              <a:rPr lang="en-IN" b="1" dirty="0">
                <a:solidFill>
                  <a:srgbClr val="0070C0"/>
                </a:solidFill>
              </a:rPr>
              <a:t>Write a query to display all the emp names along with their  dept names even though there are no employees in any dept?</a:t>
            </a:r>
          </a:p>
          <a:p>
            <a:pPr marL="0" indent="0">
              <a:buNone/>
            </a:pPr>
            <a:r>
              <a:rPr lang="en-IN" dirty="0"/>
              <a:t>ans.  select </a:t>
            </a:r>
            <a:r>
              <a:rPr lang="en-IN" dirty="0" err="1"/>
              <a:t>e.ename,d.dname</a:t>
            </a:r>
            <a:endParaRPr lang="en-IN" dirty="0"/>
          </a:p>
          <a:p>
            <a:pPr marL="0" indent="0">
              <a:buNone/>
            </a:pPr>
            <a:r>
              <a:rPr lang="en-IN" dirty="0"/>
              <a:t>	from emp e right join dept d</a:t>
            </a:r>
          </a:p>
          <a:p>
            <a:pPr marL="0" indent="0">
              <a:buNone/>
            </a:pPr>
            <a:r>
              <a:rPr lang="en-IN" dirty="0"/>
              <a:t>	on </a:t>
            </a:r>
            <a:r>
              <a:rPr lang="en-IN" dirty="0" err="1"/>
              <a:t>d.deptno</a:t>
            </a:r>
            <a:r>
              <a:rPr lang="en-IN" dirty="0"/>
              <a:t>=</a:t>
            </a:r>
            <a:r>
              <a:rPr lang="en-IN" dirty="0" err="1"/>
              <a:t>e.deptno</a:t>
            </a:r>
            <a:r>
              <a:rPr lang="en-IN" dirty="0"/>
              <a:t>;</a:t>
            </a:r>
          </a:p>
          <a:p>
            <a:pPr marL="0" indent="0">
              <a:buNone/>
            </a:pPr>
            <a:r>
              <a:rPr lang="en-IN" dirty="0"/>
              <a:t>iii).</a:t>
            </a:r>
            <a:r>
              <a:rPr lang="en-IN" b="1" dirty="0">
                <a:solidFill>
                  <a:srgbClr val="0070C0"/>
                </a:solidFill>
              </a:rPr>
              <a:t>full join</a:t>
            </a:r>
            <a:r>
              <a:rPr lang="en-IN" dirty="0"/>
              <a:t>: It is used to </a:t>
            </a:r>
            <a:r>
              <a:rPr lang="en-IN" b="1" dirty="0">
                <a:solidFill>
                  <a:srgbClr val="C00000"/>
                </a:solidFill>
              </a:rPr>
              <a:t>fetch both matched and unmatched data from both the table</a:t>
            </a:r>
          </a:p>
          <a:p>
            <a:pPr marL="0" indent="0">
              <a:buNone/>
            </a:pPr>
            <a:r>
              <a:rPr lang="en-IN" b="1" dirty="0">
                <a:solidFill>
                  <a:srgbClr val="0070C0"/>
                </a:solidFill>
              </a:rPr>
              <a:t> </a:t>
            </a:r>
            <a:r>
              <a:rPr lang="en-IN" dirty="0" err="1"/>
              <a:t>syntax:select</a:t>
            </a:r>
            <a:r>
              <a:rPr lang="en-IN" dirty="0"/>
              <a:t> tablename1.columnname1,tablename2.column2,…………………</a:t>
            </a:r>
          </a:p>
          <a:p>
            <a:pPr marL="0" indent="0">
              <a:buNone/>
            </a:pPr>
            <a:r>
              <a:rPr lang="en-IN" dirty="0"/>
              <a:t>	from tablename1 full join tablename2</a:t>
            </a:r>
          </a:p>
          <a:p>
            <a:pPr marL="0" indent="0">
              <a:buNone/>
            </a:pPr>
            <a:r>
              <a:rPr lang="en-IN" dirty="0"/>
              <a:t>	on condition and join condition;</a:t>
            </a:r>
          </a:p>
          <a:p>
            <a:pPr marL="0" indent="0">
              <a:buNone/>
            </a:pPr>
            <a:r>
              <a:rPr lang="en-IN" dirty="0"/>
              <a:t>1.</a:t>
            </a:r>
            <a:r>
              <a:rPr lang="en-IN" b="1" dirty="0">
                <a:solidFill>
                  <a:srgbClr val="0070C0"/>
                </a:solidFill>
              </a:rPr>
              <a:t>Write a query to display all the emp names along with their dept names even though the employees are not working in any department and even though there are no employees in any dept?</a:t>
            </a:r>
          </a:p>
          <a:p>
            <a:pPr marL="0" indent="0">
              <a:buNone/>
            </a:pPr>
            <a:r>
              <a:rPr lang="en-IN" dirty="0"/>
              <a:t>Ans. Select </a:t>
            </a:r>
            <a:r>
              <a:rPr lang="en-IN" dirty="0" err="1"/>
              <a:t>e.ename,d.dname</a:t>
            </a:r>
            <a:endParaRPr lang="en-IN" dirty="0"/>
          </a:p>
          <a:p>
            <a:pPr marL="0" indent="0">
              <a:buNone/>
            </a:pPr>
            <a:r>
              <a:rPr lang="en-IN" dirty="0"/>
              <a:t>	from emp e full join dept d    on </a:t>
            </a:r>
            <a:r>
              <a:rPr lang="en-IN" dirty="0" err="1"/>
              <a:t>e.deptno</a:t>
            </a:r>
            <a:r>
              <a:rPr lang="en-IN" dirty="0"/>
              <a:t>=</a:t>
            </a:r>
            <a:r>
              <a:rPr lang="en-IN" dirty="0" err="1"/>
              <a:t>d.deptno</a:t>
            </a:r>
            <a:r>
              <a:rPr lang="en-IN" dirty="0"/>
              <a:t>;</a:t>
            </a:r>
          </a:p>
          <a:p>
            <a:pPr marL="0" indent="0">
              <a:buNone/>
            </a:pPr>
            <a:endParaRPr lang="en-IN" dirty="0"/>
          </a:p>
        </p:txBody>
      </p:sp>
    </p:spTree>
    <p:extLst>
      <p:ext uri="{BB962C8B-B14F-4D97-AF65-F5344CB8AC3E}">
        <p14:creationId xmlns:p14="http://schemas.microsoft.com/office/powerpoint/2010/main" val="332496965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A19AA7-7BA1-AA05-E6F1-FD9400F8A804}"/>
              </a:ext>
            </a:extLst>
          </p:cNvPr>
          <p:cNvSpPr>
            <a:spLocks noGrp="1"/>
          </p:cNvSpPr>
          <p:nvPr>
            <p:ph idx="1"/>
          </p:nvPr>
        </p:nvSpPr>
        <p:spPr>
          <a:xfrm>
            <a:off x="127819" y="167148"/>
            <a:ext cx="12064181" cy="6690852"/>
          </a:xfrm>
        </p:spPr>
        <p:txBody>
          <a:bodyPr>
            <a:normAutofit lnSpcReduction="10000"/>
          </a:bodyPr>
          <a:lstStyle/>
          <a:p>
            <a:r>
              <a:rPr lang="en-IN" b="1" u="sng" dirty="0">
                <a:solidFill>
                  <a:schemeClr val="accent4"/>
                </a:solidFill>
              </a:rPr>
              <a:t>Group by clause</a:t>
            </a:r>
            <a:r>
              <a:rPr lang="en-IN" dirty="0"/>
              <a:t>: it is </a:t>
            </a:r>
            <a:r>
              <a:rPr lang="en-IN" b="1" dirty="0">
                <a:solidFill>
                  <a:srgbClr val="C00000"/>
                </a:solidFill>
              </a:rPr>
              <a:t>used to group multiple rows with same values</a:t>
            </a:r>
            <a:r>
              <a:rPr lang="en-IN" dirty="0"/>
              <a:t>.</a:t>
            </a:r>
          </a:p>
          <a:p>
            <a:r>
              <a:rPr lang="en-IN" dirty="0"/>
              <a:t>In the select statement of group by clause we need to select a multi row function along with the column which we are </a:t>
            </a:r>
            <a:r>
              <a:rPr lang="en-IN" dirty="0" err="1"/>
              <a:t>goning</a:t>
            </a:r>
            <a:r>
              <a:rPr lang="en-IN" dirty="0"/>
              <a:t> to group.</a:t>
            </a:r>
          </a:p>
          <a:p>
            <a:pPr marL="0" indent="0">
              <a:buNone/>
            </a:pPr>
            <a:r>
              <a:rPr lang="en-IN" dirty="0"/>
              <a:t>Syntax: select multi row function(),</a:t>
            </a:r>
            <a:r>
              <a:rPr lang="en-IN" dirty="0" err="1"/>
              <a:t>columnname</a:t>
            </a:r>
            <a:endParaRPr lang="en-IN" dirty="0"/>
          </a:p>
          <a:p>
            <a:pPr marL="0" indent="0">
              <a:buNone/>
            </a:pPr>
            <a:r>
              <a:rPr lang="en-IN" dirty="0"/>
              <a:t>		from table name</a:t>
            </a:r>
          </a:p>
          <a:p>
            <a:pPr marL="0" indent="0">
              <a:buNone/>
            </a:pPr>
            <a:r>
              <a:rPr lang="en-IN" dirty="0"/>
              <a:t>		where condition			              both should be same columns</a:t>
            </a:r>
          </a:p>
          <a:p>
            <a:pPr marL="0" indent="0">
              <a:buNone/>
            </a:pPr>
            <a:r>
              <a:rPr lang="en-IN" dirty="0"/>
              <a:t>		group by column name             </a:t>
            </a:r>
          </a:p>
          <a:p>
            <a:pPr marL="0" indent="0">
              <a:buNone/>
            </a:pPr>
            <a:r>
              <a:rPr lang="en-IN" dirty="0"/>
              <a:t>1</a:t>
            </a:r>
            <a:r>
              <a:rPr lang="en-IN" b="1" dirty="0">
                <a:solidFill>
                  <a:schemeClr val="accent4"/>
                </a:solidFill>
              </a:rPr>
              <a:t>, query to fetch highest salary in each designation?</a:t>
            </a:r>
          </a:p>
          <a:p>
            <a:pPr marL="0" indent="0">
              <a:buNone/>
            </a:pPr>
            <a:r>
              <a:rPr lang="en-IN" dirty="0"/>
              <a:t>Ans . Select max(</a:t>
            </a:r>
            <a:r>
              <a:rPr lang="en-IN" dirty="0" err="1"/>
              <a:t>sal</a:t>
            </a:r>
            <a:r>
              <a:rPr lang="en-IN" dirty="0"/>
              <a:t>),job</a:t>
            </a:r>
          </a:p>
          <a:p>
            <a:pPr marL="0" indent="0">
              <a:buNone/>
            </a:pPr>
            <a:r>
              <a:rPr lang="en-IN" dirty="0"/>
              <a:t>	from emp</a:t>
            </a:r>
          </a:p>
          <a:p>
            <a:pPr marL="0" indent="0">
              <a:buNone/>
            </a:pPr>
            <a:r>
              <a:rPr lang="en-IN" dirty="0"/>
              <a:t>	group by job;</a:t>
            </a:r>
            <a:endParaRPr lang="en-IN" b="1" dirty="0">
              <a:solidFill>
                <a:schemeClr val="accent4"/>
              </a:solidFill>
            </a:endParaRPr>
          </a:p>
          <a:p>
            <a:pPr marL="0" indent="0">
              <a:buNone/>
            </a:pPr>
            <a:r>
              <a:rPr lang="en-IN" b="1" dirty="0">
                <a:solidFill>
                  <a:schemeClr val="accent4"/>
                </a:solidFill>
              </a:rPr>
              <a:t>2.Display the average salary of each </a:t>
            </a:r>
            <a:r>
              <a:rPr lang="en-IN" b="1" dirty="0" err="1">
                <a:solidFill>
                  <a:schemeClr val="accent4"/>
                </a:solidFill>
              </a:rPr>
              <a:t>dpt</a:t>
            </a:r>
            <a:r>
              <a:rPr lang="en-IN" b="1" dirty="0">
                <a:solidFill>
                  <a:schemeClr val="accent4"/>
                </a:solidFill>
              </a:rPr>
              <a:t>?</a:t>
            </a:r>
          </a:p>
          <a:p>
            <a:pPr marL="0" indent="0">
              <a:buNone/>
            </a:pPr>
            <a:r>
              <a:rPr lang="en-IN" dirty="0"/>
              <a:t>Ans. Select </a:t>
            </a:r>
            <a:r>
              <a:rPr lang="en-IN" dirty="0" err="1"/>
              <a:t>avg</a:t>
            </a:r>
            <a:r>
              <a:rPr lang="en-IN" dirty="0"/>
              <a:t>(</a:t>
            </a:r>
            <a:r>
              <a:rPr lang="en-IN" dirty="0" err="1"/>
              <a:t>sal</a:t>
            </a:r>
            <a:r>
              <a:rPr lang="en-IN" dirty="0"/>
              <a:t>),</a:t>
            </a:r>
            <a:r>
              <a:rPr lang="en-IN" dirty="0" err="1"/>
              <a:t>deptno</a:t>
            </a:r>
            <a:r>
              <a:rPr lang="en-IN" dirty="0"/>
              <a:t> from emp</a:t>
            </a:r>
          </a:p>
          <a:p>
            <a:pPr marL="0" indent="0">
              <a:buNone/>
            </a:pPr>
            <a:r>
              <a:rPr lang="en-IN" dirty="0"/>
              <a:t>	group by </a:t>
            </a:r>
            <a:r>
              <a:rPr lang="en-IN" dirty="0" err="1"/>
              <a:t>deptno</a:t>
            </a:r>
            <a:r>
              <a:rPr lang="en-IN" dirty="0"/>
              <a:t>;</a:t>
            </a:r>
          </a:p>
        </p:txBody>
      </p:sp>
      <p:cxnSp>
        <p:nvCxnSpPr>
          <p:cNvPr id="8" name="Connector: Elbow 7">
            <a:extLst>
              <a:ext uri="{FF2B5EF4-FFF2-40B4-BE49-F238E27FC236}">
                <a16:creationId xmlns:a16="http://schemas.microsoft.com/office/drawing/2014/main" id="{F1BBCB5E-4F10-8FE6-D314-19C95F621C5D}"/>
              </a:ext>
            </a:extLst>
          </p:cNvPr>
          <p:cNvCxnSpPr/>
          <p:nvPr/>
        </p:nvCxnSpPr>
        <p:spPr>
          <a:xfrm flipV="1">
            <a:off x="5447071" y="2546555"/>
            <a:ext cx="2340078" cy="55060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CAF30477-35D1-D61C-7EA1-CC290EB33202}"/>
              </a:ext>
            </a:extLst>
          </p:cNvPr>
          <p:cNvCxnSpPr/>
          <p:nvPr/>
        </p:nvCxnSpPr>
        <p:spPr>
          <a:xfrm>
            <a:off x="6744929" y="1769806"/>
            <a:ext cx="1042220" cy="776749"/>
          </a:xfrm>
          <a:prstGeom prst="bentConnector3">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87624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75144D-B6E9-2D6B-5554-7BC924742BE2}"/>
              </a:ext>
            </a:extLst>
          </p:cNvPr>
          <p:cNvSpPr>
            <a:spLocks noGrp="1"/>
          </p:cNvSpPr>
          <p:nvPr>
            <p:ph idx="1"/>
          </p:nvPr>
        </p:nvSpPr>
        <p:spPr>
          <a:xfrm>
            <a:off x="88490" y="137652"/>
            <a:ext cx="12103510" cy="6720348"/>
          </a:xfrm>
        </p:spPr>
        <p:txBody>
          <a:bodyPr>
            <a:normAutofit lnSpcReduction="10000"/>
          </a:bodyPr>
          <a:lstStyle/>
          <a:p>
            <a:pPr marL="0" indent="0">
              <a:buNone/>
            </a:pPr>
            <a:r>
              <a:rPr lang="en-IN" dirty="0"/>
              <a:t>3.</a:t>
            </a:r>
            <a:r>
              <a:rPr lang="en-IN" b="1" dirty="0">
                <a:solidFill>
                  <a:schemeClr val="accent4"/>
                </a:solidFill>
              </a:rPr>
              <a:t>Display the total salary of each designation except analyst and president ?</a:t>
            </a:r>
          </a:p>
          <a:p>
            <a:pPr marL="0" indent="0">
              <a:buNone/>
            </a:pPr>
            <a:r>
              <a:rPr lang="en-IN" dirty="0"/>
              <a:t>Ans. Select sum(</a:t>
            </a:r>
            <a:r>
              <a:rPr lang="en-IN" dirty="0" err="1"/>
              <a:t>sal</a:t>
            </a:r>
            <a:r>
              <a:rPr lang="en-IN" dirty="0"/>
              <a:t>),job</a:t>
            </a:r>
          </a:p>
          <a:p>
            <a:pPr marL="0" indent="0">
              <a:buNone/>
            </a:pPr>
            <a:r>
              <a:rPr lang="en-IN" dirty="0"/>
              <a:t>	from emp</a:t>
            </a:r>
          </a:p>
          <a:p>
            <a:pPr marL="0" indent="0">
              <a:buNone/>
            </a:pPr>
            <a:r>
              <a:rPr lang="en-IN" dirty="0"/>
              <a:t>	where not job=‘analyst’ and not job=‘president’</a:t>
            </a:r>
          </a:p>
          <a:p>
            <a:pPr marL="0" indent="0">
              <a:buNone/>
            </a:pPr>
            <a:r>
              <a:rPr lang="en-IN" dirty="0"/>
              <a:t>	group by job;</a:t>
            </a:r>
          </a:p>
          <a:p>
            <a:pPr marL="0" indent="0">
              <a:buNone/>
            </a:pPr>
            <a:r>
              <a:rPr lang="en-IN" dirty="0"/>
              <a:t>4.</a:t>
            </a:r>
            <a:r>
              <a:rPr lang="en-IN" b="1" dirty="0">
                <a:solidFill>
                  <a:schemeClr val="accent4"/>
                </a:solidFill>
              </a:rPr>
              <a:t>Display number of employees in each department except department 20 only if the number of employees are more than 3?</a:t>
            </a:r>
          </a:p>
          <a:p>
            <a:pPr marL="0" indent="0">
              <a:buNone/>
            </a:pPr>
            <a:r>
              <a:rPr lang="en-IN" dirty="0"/>
              <a:t>Ans. Select count(</a:t>
            </a:r>
            <a:r>
              <a:rPr lang="en-IN" dirty="0" err="1"/>
              <a:t>empno</a:t>
            </a:r>
            <a:r>
              <a:rPr lang="en-IN" dirty="0"/>
              <a:t>),</a:t>
            </a:r>
            <a:r>
              <a:rPr lang="en-IN" dirty="0" err="1"/>
              <a:t>deptno</a:t>
            </a:r>
            <a:endParaRPr lang="en-IN" dirty="0"/>
          </a:p>
          <a:p>
            <a:pPr marL="0" indent="0">
              <a:buNone/>
            </a:pPr>
            <a:r>
              <a:rPr lang="en-IN" dirty="0"/>
              <a:t>	from emp</a:t>
            </a:r>
          </a:p>
          <a:p>
            <a:pPr marL="0" indent="0">
              <a:buNone/>
            </a:pPr>
            <a:r>
              <a:rPr lang="en-IN" dirty="0"/>
              <a:t>	where not dept=20 (here we can’t use </a:t>
            </a:r>
            <a:r>
              <a:rPr lang="en-IN" dirty="0" err="1"/>
              <a:t>mrf</a:t>
            </a:r>
            <a:r>
              <a:rPr lang="en-IN" dirty="0"/>
              <a:t>() functions in where clause).</a:t>
            </a:r>
          </a:p>
          <a:p>
            <a:r>
              <a:rPr lang="en-IN" dirty="0"/>
              <a:t>so we have another clause to use in such situations </a:t>
            </a:r>
            <a:r>
              <a:rPr lang="en-IN" dirty="0" err="1"/>
              <a:t>i.e</a:t>
            </a:r>
            <a:r>
              <a:rPr lang="en-IN" dirty="0"/>
              <a:t> HAVING CLAUSE.</a:t>
            </a:r>
          </a:p>
          <a:p>
            <a:pPr marL="0" indent="0">
              <a:buNone/>
            </a:pPr>
            <a:r>
              <a:rPr lang="en-US" dirty="0"/>
              <a:t>SELECT COUNT(EMPNO),DEPTNO   FROM EMP WHERE NOT DEPTNO =20 </a:t>
            </a:r>
          </a:p>
          <a:p>
            <a:pPr marL="0" indent="0">
              <a:buNone/>
            </a:pPr>
            <a:r>
              <a:rPr lang="en-US" dirty="0"/>
              <a:t> GROUP BY DEPTNO</a:t>
            </a:r>
          </a:p>
          <a:p>
            <a:pPr marL="0" indent="0">
              <a:buNone/>
            </a:pPr>
            <a:r>
              <a:rPr lang="en-US" dirty="0"/>
              <a:t> HAVING COUNT(EMPNO)&gt;3;</a:t>
            </a:r>
            <a:endParaRPr lang="en-IN" dirty="0"/>
          </a:p>
        </p:txBody>
      </p:sp>
    </p:spTree>
    <p:extLst>
      <p:ext uri="{BB962C8B-B14F-4D97-AF65-F5344CB8AC3E}">
        <p14:creationId xmlns:p14="http://schemas.microsoft.com/office/powerpoint/2010/main" val="284165306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E5CAA-58F0-01D7-0C38-3F20BBAE485C}"/>
              </a:ext>
            </a:extLst>
          </p:cNvPr>
          <p:cNvSpPr>
            <a:spLocks noGrp="1"/>
          </p:cNvSpPr>
          <p:nvPr>
            <p:ph idx="1"/>
          </p:nvPr>
        </p:nvSpPr>
        <p:spPr>
          <a:xfrm>
            <a:off x="117987" y="117986"/>
            <a:ext cx="12074013" cy="6740013"/>
          </a:xfrm>
        </p:spPr>
        <p:txBody>
          <a:bodyPr>
            <a:normAutofit lnSpcReduction="10000"/>
          </a:bodyPr>
          <a:lstStyle/>
          <a:p>
            <a:pPr marL="0" indent="0">
              <a:buNone/>
            </a:pPr>
            <a:r>
              <a:rPr lang="en-IN" b="1" u="sng" dirty="0">
                <a:solidFill>
                  <a:schemeClr val="accent4"/>
                </a:solidFill>
              </a:rPr>
              <a:t>Having clause</a:t>
            </a:r>
            <a:r>
              <a:rPr lang="en-IN" dirty="0"/>
              <a:t>: having clause is </a:t>
            </a:r>
            <a:r>
              <a:rPr lang="en-IN" b="1" dirty="0">
                <a:solidFill>
                  <a:srgbClr val="C00000"/>
                </a:solidFill>
              </a:rPr>
              <a:t>added to </a:t>
            </a:r>
            <a:r>
              <a:rPr lang="en-IN" b="1" dirty="0" err="1">
                <a:solidFill>
                  <a:srgbClr val="C00000"/>
                </a:solidFill>
              </a:rPr>
              <a:t>sql</a:t>
            </a:r>
            <a:r>
              <a:rPr lang="en-IN" b="1" dirty="0">
                <a:solidFill>
                  <a:srgbClr val="C00000"/>
                </a:solidFill>
              </a:rPr>
              <a:t> to provide conditions for the multi row functions. </a:t>
            </a:r>
            <a:r>
              <a:rPr lang="en-IN" dirty="0"/>
              <a:t>It is </a:t>
            </a:r>
            <a:r>
              <a:rPr lang="en-IN" b="1" dirty="0">
                <a:solidFill>
                  <a:srgbClr val="C00000"/>
                </a:solidFill>
              </a:rPr>
              <a:t>similar to where clause but </a:t>
            </a:r>
            <a:r>
              <a:rPr lang="en-IN" b="1" dirty="0">
                <a:solidFill>
                  <a:srgbClr val="00B050"/>
                </a:solidFill>
              </a:rPr>
              <a:t>HAVING CLAUSE </a:t>
            </a:r>
            <a:r>
              <a:rPr lang="en-IN" b="1" dirty="0">
                <a:solidFill>
                  <a:srgbClr val="C00000"/>
                </a:solidFill>
              </a:rPr>
              <a:t>is used to create condition for grouped rows done by </a:t>
            </a:r>
            <a:r>
              <a:rPr lang="en-IN" b="1" dirty="0">
                <a:solidFill>
                  <a:srgbClr val="00B050"/>
                </a:solidFill>
              </a:rPr>
              <a:t>GROUP BY </a:t>
            </a:r>
            <a:r>
              <a:rPr lang="en-IN" b="1" dirty="0">
                <a:solidFill>
                  <a:srgbClr val="C00000"/>
                </a:solidFill>
              </a:rPr>
              <a:t>clause.</a:t>
            </a:r>
          </a:p>
          <a:p>
            <a:pPr marL="0" indent="0">
              <a:buNone/>
            </a:pPr>
            <a:r>
              <a:rPr lang="en-IN" dirty="0"/>
              <a:t>Syntax: select column name</a:t>
            </a:r>
          </a:p>
          <a:p>
            <a:pPr marL="0" indent="0">
              <a:buNone/>
            </a:pPr>
            <a:r>
              <a:rPr lang="en-IN" dirty="0"/>
              <a:t>		from table name</a:t>
            </a:r>
          </a:p>
          <a:p>
            <a:pPr marL="0" indent="0">
              <a:buNone/>
            </a:pPr>
            <a:r>
              <a:rPr lang="en-IN" dirty="0"/>
              <a:t>		where condition</a:t>
            </a:r>
          </a:p>
          <a:p>
            <a:pPr marL="0" indent="0">
              <a:buNone/>
            </a:pPr>
            <a:r>
              <a:rPr lang="en-IN" dirty="0"/>
              <a:t>		group by column name</a:t>
            </a:r>
          </a:p>
          <a:p>
            <a:pPr marL="0" indent="0">
              <a:buNone/>
            </a:pPr>
            <a:r>
              <a:rPr lang="en-IN" dirty="0"/>
              <a:t>		having condition</a:t>
            </a:r>
          </a:p>
          <a:p>
            <a:pPr marL="0" indent="0">
              <a:buNone/>
            </a:pPr>
            <a:r>
              <a:rPr lang="en-IN" dirty="0"/>
              <a:t>		order by column ascending/descending;</a:t>
            </a:r>
          </a:p>
          <a:p>
            <a:pPr marL="0" indent="0">
              <a:buNone/>
            </a:pPr>
            <a:r>
              <a:rPr lang="en-IN" dirty="0"/>
              <a:t>1.</a:t>
            </a:r>
            <a:r>
              <a:rPr lang="en-IN" b="1" dirty="0">
                <a:solidFill>
                  <a:schemeClr val="accent4"/>
                </a:solidFill>
              </a:rPr>
              <a:t>fetch </a:t>
            </a:r>
            <a:r>
              <a:rPr lang="en-IN" b="1" dirty="0" err="1">
                <a:solidFill>
                  <a:schemeClr val="accent4"/>
                </a:solidFill>
              </a:rPr>
              <a:t>avg</a:t>
            </a:r>
            <a:r>
              <a:rPr lang="en-IN" b="1" dirty="0">
                <a:solidFill>
                  <a:schemeClr val="accent4"/>
                </a:solidFill>
              </a:rPr>
              <a:t> salary of each designation only if the </a:t>
            </a:r>
            <a:r>
              <a:rPr lang="en-IN" b="1" dirty="0" err="1">
                <a:solidFill>
                  <a:schemeClr val="accent4"/>
                </a:solidFill>
              </a:rPr>
              <a:t>avg</a:t>
            </a:r>
            <a:r>
              <a:rPr lang="en-IN" b="1" dirty="0">
                <a:solidFill>
                  <a:schemeClr val="accent4"/>
                </a:solidFill>
              </a:rPr>
              <a:t> </a:t>
            </a:r>
            <a:r>
              <a:rPr lang="en-IN" b="1" dirty="0" err="1">
                <a:solidFill>
                  <a:schemeClr val="accent4"/>
                </a:solidFill>
              </a:rPr>
              <a:t>sal</a:t>
            </a:r>
            <a:r>
              <a:rPr lang="en-IN" b="1" dirty="0">
                <a:solidFill>
                  <a:schemeClr val="accent4"/>
                </a:solidFill>
              </a:rPr>
              <a:t> more than 3000?</a:t>
            </a:r>
          </a:p>
          <a:p>
            <a:pPr marL="0" indent="0">
              <a:buNone/>
            </a:pPr>
            <a:r>
              <a:rPr lang="en-IN" dirty="0"/>
              <a:t>Ans. Select </a:t>
            </a:r>
            <a:r>
              <a:rPr lang="en-IN" dirty="0" err="1"/>
              <a:t>avg</a:t>
            </a:r>
            <a:r>
              <a:rPr lang="en-IN" dirty="0"/>
              <a:t>(</a:t>
            </a:r>
            <a:r>
              <a:rPr lang="en-IN" dirty="0" err="1"/>
              <a:t>sal</a:t>
            </a:r>
            <a:r>
              <a:rPr lang="en-IN" dirty="0"/>
              <a:t>),job</a:t>
            </a:r>
          </a:p>
          <a:p>
            <a:pPr marL="0" indent="0">
              <a:buNone/>
            </a:pPr>
            <a:r>
              <a:rPr lang="en-IN" dirty="0"/>
              <a:t>	from emp</a:t>
            </a:r>
          </a:p>
          <a:p>
            <a:pPr marL="0" indent="0">
              <a:buNone/>
            </a:pPr>
            <a:r>
              <a:rPr lang="en-IN" dirty="0"/>
              <a:t>	group by job</a:t>
            </a:r>
          </a:p>
          <a:p>
            <a:pPr marL="0" indent="0">
              <a:buNone/>
            </a:pPr>
            <a:r>
              <a:rPr lang="en-IN" dirty="0"/>
              <a:t>	having </a:t>
            </a:r>
            <a:r>
              <a:rPr lang="en-IN" dirty="0" err="1"/>
              <a:t>avg</a:t>
            </a:r>
            <a:r>
              <a:rPr lang="en-IN" dirty="0"/>
              <a:t>(</a:t>
            </a:r>
            <a:r>
              <a:rPr lang="en-IN" dirty="0" err="1"/>
              <a:t>sal</a:t>
            </a:r>
            <a:r>
              <a:rPr lang="en-IN" dirty="0"/>
              <a:t>)&gt;3000;</a:t>
            </a:r>
          </a:p>
          <a:p>
            <a:pPr marL="0" indent="0">
              <a:buNone/>
            </a:pPr>
            <a:endParaRPr lang="en-IN" dirty="0"/>
          </a:p>
        </p:txBody>
      </p:sp>
    </p:spTree>
    <p:extLst>
      <p:ext uri="{BB962C8B-B14F-4D97-AF65-F5344CB8AC3E}">
        <p14:creationId xmlns:p14="http://schemas.microsoft.com/office/powerpoint/2010/main" val="3337889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18838D-148A-1530-2EE8-494E9F004F82}"/>
              </a:ext>
            </a:extLst>
          </p:cNvPr>
          <p:cNvSpPr>
            <a:spLocks noGrp="1"/>
          </p:cNvSpPr>
          <p:nvPr>
            <p:ph idx="1"/>
          </p:nvPr>
        </p:nvSpPr>
        <p:spPr>
          <a:xfrm>
            <a:off x="137652" y="196645"/>
            <a:ext cx="11216148" cy="5980318"/>
          </a:xfrm>
        </p:spPr>
        <p:txBody>
          <a:bodyPr>
            <a:noAutofit/>
          </a:bodyPr>
          <a:lstStyle/>
          <a:p>
            <a:r>
              <a:rPr lang="en-IN" sz="3200" dirty="0"/>
              <a:t>Similarly to set  the </a:t>
            </a:r>
            <a:r>
              <a:rPr lang="en-IN" sz="3200" dirty="0" err="1"/>
              <a:t>linesize</a:t>
            </a:r>
            <a:r>
              <a:rPr lang="en-IN" sz="3200" dirty="0"/>
              <a:t> we can use</a:t>
            </a:r>
          </a:p>
          <a:p>
            <a:pPr marL="0" indent="0">
              <a:buNone/>
            </a:pPr>
            <a:r>
              <a:rPr lang="en-IN" sz="3200" dirty="0"/>
              <a:t>			set </a:t>
            </a:r>
            <a:r>
              <a:rPr lang="en-IN" sz="3200" dirty="0" err="1"/>
              <a:t>linesize</a:t>
            </a:r>
            <a:r>
              <a:rPr lang="en-IN" sz="3200" dirty="0"/>
              <a:t> 120;</a:t>
            </a:r>
          </a:p>
          <a:p>
            <a:r>
              <a:rPr lang="en-IN" sz="3200" dirty="0"/>
              <a:t>Note : </a:t>
            </a:r>
            <a:r>
              <a:rPr lang="en-IN" sz="3200" dirty="0" err="1"/>
              <a:t>pagesize</a:t>
            </a:r>
            <a:r>
              <a:rPr lang="en-IN" sz="3200" dirty="0"/>
              <a:t> and </a:t>
            </a:r>
            <a:r>
              <a:rPr lang="en-IN" sz="3200" dirty="0" err="1"/>
              <a:t>linesize</a:t>
            </a:r>
            <a:r>
              <a:rPr lang="en-IN" sz="3200" dirty="0"/>
              <a:t>  are not compulsory and we wont use them in any workbench.</a:t>
            </a:r>
          </a:p>
          <a:p>
            <a:pPr marL="0" indent="0">
              <a:buNone/>
            </a:pPr>
            <a:r>
              <a:rPr lang="en-IN" sz="3200" b="1" dirty="0">
                <a:solidFill>
                  <a:schemeClr val="accent1"/>
                </a:solidFill>
              </a:rPr>
              <a:t>1.Which clause will be executed first select or from clause?</a:t>
            </a:r>
          </a:p>
          <a:p>
            <a:pPr marL="0" indent="0">
              <a:buNone/>
            </a:pPr>
            <a:r>
              <a:rPr lang="en-IN" sz="3200" dirty="0"/>
              <a:t>Ans. </a:t>
            </a:r>
            <a:r>
              <a:rPr lang="en-IN" sz="3200" b="1" dirty="0">
                <a:solidFill>
                  <a:schemeClr val="accent2"/>
                </a:solidFill>
              </a:rPr>
              <a:t>FROM</a:t>
            </a:r>
            <a:r>
              <a:rPr lang="en-IN" sz="3200" dirty="0"/>
              <a:t> clause will be executed first then </a:t>
            </a:r>
            <a:r>
              <a:rPr lang="en-IN" sz="3200" b="1" dirty="0">
                <a:solidFill>
                  <a:schemeClr val="accent2"/>
                </a:solidFill>
              </a:rPr>
              <a:t>SELECT</a:t>
            </a:r>
            <a:r>
              <a:rPr lang="en-IN" sz="3200" dirty="0"/>
              <a:t> clause will be executed then, but there will be change in syntax order initially select will be written and then from will be written.</a:t>
            </a:r>
          </a:p>
          <a:p>
            <a:pPr marL="0" indent="0">
              <a:buNone/>
            </a:pPr>
            <a:r>
              <a:rPr lang="en-IN" sz="3200" dirty="0"/>
              <a:t>2.</a:t>
            </a:r>
            <a:r>
              <a:rPr lang="en-IN" sz="3200" b="1" dirty="0">
                <a:solidFill>
                  <a:schemeClr val="accent1"/>
                </a:solidFill>
              </a:rPr>
              <a:t>Write a query to check what all the jobs are available in employees table?</a:t>
            </a:r>
          </a:p>
          <a:p>
            <a:pPr marL="0" indent="0">
              <a:buNone/>
            </a:pPr>
            <a:r>
              <a:rPr lang="en-IN" sz="3200" dirty="0"/>
              <a:t>Ans. Syntax : SELECT distinct job </a:t>
            </a:r>
          </a:p>
          <a:p>
            <a:pPr marL="0" indent="0">
              <a:buNone/>
            </a:pPr>
            <a:r>
              <a:rPr lang="en-IN" sz="3200" dirty="0"/>
              <a:t>		 FROM EMP;</a:t>
            </a:r>
          </a:p>
          <a:p>
            <a:pPr marL="0" indent="0">
              <a:buNone/>
            </a:pPr>
            <a:endParaRPr lang="en-IN" sz="3200" dirty="0"/>
          </a:p>
          <a:p>
            <a:endParaRPr lang="en-IN" sz="3200" dirty="0"/>
          </a:p>
        </p:txBody>
      </p:sp>
    </p:spTree>
    <p:extLst>
      <p:ext uri="{BB962C8B-B14F-4D97-AF65-F5344CB8AC3E}">
        <p14:creationId xmlns:p14="http://schemas.microsoft.com/office/powerpoint/2010/main" val="185968483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F62E3F-090A-F415-FB42-CC05301C1CD4}"/>
              </a:ext>
            </a:extLst>
          </p:cNvPr>
          <p:cNvSpPr>
            <a:spLocks noGrp="1"/>
          </p:cNvSpPr>
          <p:nvPr>
            <p:ph idx="1"/>
          </p:nvPr>
        </p:nvSpPr>
        <p:spPr>
          <a:xfrm>
            <a:off x="98323" y="147484"/>
            <a:ext cx="12093677" cy="6710516"/>
          </a:xfrm>
        </p:spPr>
        <p:txBody>
          <a:bodyPr/>
          <a:lstStyle/>
          <a:p>
            <a:pPr marL="0" indent="0">
              <a:buNone/>
            </a:pPr>
            <a:r>
              <a:rPr lang="en-IN" dirty="0"/>
              <a:t>2.</a:t>
            </a:r>
            <a:r>
              <a:rPr lang="en-IN" b="1" dirty="0">
                <a:solidFill>
                  <a:schemeClr val="accent4"/>
                </a:solidFill>
              </a:rPr>
              <a:t>Display the employee names that are repeated?</a:t>
            </a:r>
          </a:p>
          <a:p>
            <a:pPr marL="0" indent="0">
              <a:buNone/>
            </a:pPr>
            <a:r>
              <a:rPr lang="en-IN" dirty="0"/>
              <a:t>Ans.  Select count(*),</a:t>
            </a:r>
            <a:r>
              <a:rPr lang="en-IN" dirty="0" err="1"/>
              <a:t>ename</a:t>
            </a:r>
            <a:endParaRPr lang="en-IN" dirty="0"/>
          </a:p>
          <a:p>
            <a:pPr marL="0" indent="0">
              <a:buNone/>
            </a:pPr>
            <a:r>
              <a:rPr lang="en-IN" dirty="0"/>
              <a:t>	From emp</a:t>
            </a:r>
          </a:p>
          <a:p>
            <a:pPr marL="0" indent="0">
              <a:buNone/>
            </a:pPr>
            <a:r>
              <a:rPr lang="en-IN"/>
              <a:t>	group by </a:t>
            </a:r>
            <a:r>
              <a:rPr lang="en-IN" dirty="0" err="1"/>
              <a:t>ename</a:t>
            </a:r>
            <a:endParaRPr lang="en-IN" dirty="0"/>
          </a:p>
          <a:p>
            <a:pPr marL="0" indent="0">
              <a:buNone/>
            </a:pPr>
            <a:r>
              <a:rPr lang="en-IN" dirty="0"/>
              <a:t>	having count(*)&gt;1;</a:t>
            </a:r>
          </a:p>
          <a:p>
            <a:pPr marL="0" indent="0">
              <a:buNone/>
            </a:pPr>
            <a:r>
              <a:rPr lang="en-IN" dirty="0"/>
              <a:t>vi).Set operator: set operator used to fetch data from more than one table.</a:t>
            </a:r>
          </a:p>
          <a:p>
            <a:pPr marL="0" indent="0">
              <a:buNone/>
            </a:pPr>
            <a:r>
              <a:rPr lang="en-IN" dirty="0"/>
              <a:t>Types of set operator: a).union-fetches only unique values from both tables by deleting duplicate values from one table.</a:t>
            </a:r>
          </a:p>
          <a:p>
            <a:pPr marL="0" indent="0">
              <a:buNone/>
            </a:pPr>
            <a:r>
              <a:rPr lang="en-IN" dirty="0"/>
              <a:t>			      b).union all-fetches all data including from both tables.</a:t>
            </a:r>
          </a:p>
          <a:p>
            <a:pPr marL="0" indent="0">
              <a:buNone/>
            </a:pPr>
            <a:r>
              <a:rPr lang="en-IN" dirty="0"/>
              <a:t>			      c).intersect-fetches common vales from both tables.</a:t>
            </a:r>
          </a:p>
          <a:p>
            <a:pPr marL="0" indent="0">
              <a:buNone/>
            </a:pPr>
            <a:r>
              <a:rPr lang="en-IN" dirty="0"/>
              <a:t>			      d).minus-removes all common data from both tables and gives only non –duplicate values from first table only.</a:t>
            </a:r>
          </a:p>
          <a:p>
            <a:pPr marL="0" indent="0">
              <a:buNone/>
            </a:pPr>
            <a:endParaRPr lang="en-IN" dirty="0"/>
          </a:p>
        </p:txBody>
      </p:sp>
    </p:spTree>
    <p:extLst>
      <p:ext uri="{BB962C8B-B14F-4D97-AF65-F5344CB8AC3E}">
        <p14:creationId xmlns:p14="http://schemas.microsoft.com/office/powerpoint/2010/main" val="67044051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A55BA5-1A16-3631-339A-DAE420C91D5D}"/>
              </a:ext>
            </a:extLst>
          </p:cNvPr>
          <p:cNvSpPr>
            <a:spLocks noGrp="1"/>
          </p:cNvSpPr>
          <p:nvPr>
            <p:ph idx="1"/>
          </p:nvPr>
        </p:nvSpPr>
        <p:spPr>
          <a:xfrm>
            <a:off x="117987" y="137652"/>
            <a:ext cx="12074013" cy="6720348"/>
          </a:xfrm>
        </p:spPr>
        <p:txBody>
          <a:bodyPr/>
          <a:lstStyle/>
          <a:p>
            <a:pPr marL="0" indent="0">
              <a:buNone/>
            </a:pPr>
            <a:r>
              <a:rPr lang="en-IN" dirty="0"/>
              <a:t>1.</a:t>
            </a:r>
            <a:r>
              <a:rPr lang="en-IN" b="1" dirty="0">
                <a:solidFill>
                  <a:srgbClr val="0070C0"/>
                </a:solidFill>
              </a:rPr>
              <a:t>Difference between subquery and correlated sub query:</a:t>
            </a:r>
          </a:p>
          <a:p>
            <a:pPr marL="0" indent="0">
              <a:buNone/>
            </a:pPr>
            <a:r>
              <a:rPr lang="en-IN" dirty="0"/>
              <a:t>Ans.		</a:t>
            </a:r>
            <a:r>
              <a:rPr lang="en-IN" b="1" u="sng" dirty="0">
                <a:solidFill>
                  <a:srgbClr val="00B050"/>
                </a:solidFill>
              </a:rPr>
              <a:t>subquery</a:t>
            </a:r>
            <a:r>
              <a:rPr lang="en-IN" dirty="0"/>
              <a:t>					</a:t>
            </a:r>
            <a:r>
              <a:rPr lang="en-IN" b="1" u="sng" dirty="0">
                <a:solidFill>
                  <a:srgbClr val="00B050"/>
                </a:solidFill>
              </a:rPr>
              <a:t>correlated subquery</a:t>
            </a:r>
          </a:p>
          <a:p>
            <a:pPr marL="0" indent="0">
              <a:buNone/>
            </a:pPr>
            <a:r>
              <a:rPr lang="en-IN" dirty="0"/>
              <a:t>1.It consists of two operators =or	      1.it consists of only one operator called </a:t>
            </a:r>
          </a:p>
          <a:p>
            <a:pPr marL="0" indent="0">
              <a:buNone/>
            </a:pPr>
            <a:r>
              <a:rPr lang="en-IN" dirty="0"/>
              <a:t>In operator.						Exists operator in where condition.</a:t>
            </a:r>
          </a:p>
          <a:p>
            <a:pPr marL="0" indent="0">
              <a:buNone/>
            </a:pPr>
            <a:r>
              <a:rPr lang="en-IN" dirty="0"/>
              <a:t>2.Outer query output and inner query	      2. Outer query output and inner query </a:t>
            </a:r>
          </a:p>
          <a:p>
            <a:pPr marL="0" indent="0">
              <a:buNone/>
            </a:pPr>
            <a:r>
              <a:rPr lang="en-IN" dirty="0"/>
              <a:t>Output is not dependent.			Output is dependent.</a:t>
            </a:r>
          </a:p>
          <a:p>
            <a:pPr marL="0" indent="0">
              <a:buNone/>
            </a:pPr>
            <a:r>
              <a:rPr lang="en-IN" dirty="0"/>
              <a:t>3.It consists of two syntaxes.		      3.it consists of only one syntax.</a:t>
            </a:r>
          </a:p>
          <a:p>
            <a:pPr marL="0" indent="0">
              <a:buNone/>
            </a:pPr>
            <a:r>
              <a:rPr lang="en-IN" dirty="0"/>
              <a:t>4.Subquery doesn’t take any concepts      4.correlated sub query takes concepts of </a:t>
            </a:r>
          </a:p>
          <a:p>
            <a:pPr marL="0" indent="0">
              <a:buNone/>
            </a:pPr>
            <a:r>
              <a:rPr lang="en-IN" dirty="0"/>
              <a:t>Of join.						Joins.</a:t>
            </a:r>
          </a:p>
          <a:p>
            <a:pPr marL="0" indent="0">
              <a:buNone/>
            </a:pPr>
            <a:r>
              <a:rPr lang="en-IN" dirty="0"/>
              <a:t>5.It doesn’t require any join condition	      5.it consists of join condition in inner </a:t>
            </a:r>
          </a:p>
          <a:p>
            <a:pPr marL="0" indent="0">
              <a:buNone/>
            </a:pPr>
            <a:r>
              <a:rPr lang="en-IN" dirty="0"/>
              <a:t>In where clause.					Query.</a:t>
            </a:r>
          </a:p>
          <a:p>
            <a:pPr marL="0" indent="0">
              <a:buNone/>
            </a:pPr>
            <a:r>
              <a:rPr lang="en-IN" dirty="0"/>
              <a:t>6.Outer gives output only once.		      6.outer query gives output two times.</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87587472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23D03-9F66-AF91-FC5F-CF0F9279D793}"/>
              </a:ext>
            </a:extLst>
          </p:cNvPr>
          <p:cNvSpPr>
            <a:spLocks noGrp="1"/>
          </p:cNvSpPr>
          <p:nvPr>
            <p:ph idx="1"/>
          </p:nvPr>
        </p:nvSpPr>
        <p:spPr>
          <a:xfrm>
            <a:off x="108155" y="127818"/>
            <a:ext cx="12083845" cy="6730181"/>
          </a:xfrm>
        </p:spPr>
        <p:txBody>
          <a:bodyPr/>
          <a:lstStyle/>
          <a:p>
            <a:pPr marL="0" indent="0">
              <a:buNone/>
            </a:pPr>
            <a:r>
              <a:rPr lang="en-IN" dirty="0"/>
              <a:t>Rank function:</a:t>
            </a:r>
          </a:p>
          <a:p>
            <a:pPr marL="0" indent="0">
              <a:buNone/>
            </a:pPr>
            <a:r>
              <a:rPr lang="en-IN" dirty="0"/>
              <a:t>Syntax: select ENAME ,SAL, RANK()  OVER(ORDER BY SAL DESC))</a:t>
            </a:r>
          </a:p>
          <a:p>
            <a:pPr marL="0" indent="0">
              <a:buNone/>
            </a:pPr>
            <a:r>
              <a:rPr lang="en-IN" dirty="0"/>
              <a:t>		FROM EMP;</a:t>
            </a:r>
          </a:p>
          <a:p>
            <a:pPr marL="0" indent="0">
              <a:buNone/>
            </a:pPr>
            <a:r>
              <a:rPr lang="en-IN" dirty="0"/>
              <a:t>Index: indexes are used to display the output in a faster way.</a:t>
            </a:r>
          </a:p>
          <a:p>
            <a:pPr marL="0" indent="0">
              <a:buNone/>
            </a:pPr>
            <a:r>
              <a:rPr lang="en-IN" dirty="0"/>
              <a:t>Index is nothing but a virtual column created in the database by default.</a:t>
            </a:r>
          </a:p>
          <a:p>
            <a:pPr marL="0" indent="0">
              <a:buNone/>
            </a:pPr>
            <a:r>
              <a:rPr lang="en-IN" dirty="0"/>
              <a:t>Syntax: Create index </a:t>
            </a:r>
            <a:r>
              <a:rPr lang="en-IN" dirty="0" err="1"/>
              <a:t>index_name</a:t>
            </a:r>
            <a:endParaRPr lang="en-IN" dirty="0"/>
          </a:p>
          <a:p>
            <a:pPr marL="0" indent="0">
              <a:buNone/>
            </a:pPr>
            <a:r>
              <a:rPr lang="en-IN" dirty="0"/>
              <a:t>	   on </a:t>
            </a:r>
            <a:r>
              <a:rPr lang="en-IN" dirty="0" err="1"/>
              <a:t>table_name</a:t>
            </a:r>
            <a:r>
              <a:rPr lang="en-IN" dirty="0"/>
              <a:t>(column1,column2,………..);</a:t>
            </a:r>
          </a:p>
          <a:p>
            <a:pPr marL="0" indent="0">
              <a:buNone/>
            </a:pPr>
            <a:r>
              <a:rPr lang="en-IN" dirty="0"/>
              <a:t>Index name can be any name like I1,I2 and many.</a:t>
            </a:r>
          </a:p>
          <a:p>
            <a:pPr marL="0" indent="0">
              <a:buNone/>
            </a:pPr>
            <a:r>
              <a:rPr lang="en-IN" dirty="0"/>
              <a:t>Note : internally the rows will be arranged in ascending order.</a:t>
            </a:r>
          </a:p>
          <a:p>
            <a:r>
              <a:rPr lang="en-IN" dirty="0"/>
              <a:t>We cannot same index name multiple times.</a:t>
            </a:r>
          </a:p>
          <a:p>
            <a:pPr marL="0" indent="0">
              <a:buNone/>
            </a:pPr>
            <a:r>
              <a:rPr lang="en-IN" dirty="0"/>
              <a:t>How to delete index?</a:t>
            </a:r>
          </a:p>
          <a:p>
            <a:pPr marL="0" indent="0">
              <a:buNone/>
            </a:pPr>
            <a:r>
              <a:rPr lang="en-IN" dirty="0" err="1"/>
              <a:t>ans</a:t>
            </a:r>
            <a:r>
              <a:rPr lang="en-IN" dirty="0"/>
              <a:t>,. Drop index </a:t>
            </a:r>
            <a:r>
              <a:rPr lang="en-IN" dirty="0" err="1"/>
              <a:t>index_name</a:t>
            </a:r>
            <a:r>
              <a:rPr lang="en-IN" dirty="0"/>
              <a:t>;(we can drop only one index).</a:t>
            </a:r>
          </a:p>
        </p:txBody>
      </p:sp>
    </p:spTree>
    <p:extLst>
      <p:ext uri="{BB962C8B-B14F-4D97-AF65-F5344CB8AC3E}">
        <p14:creationId xmlns:p14="http://schemas.microsoft.com/office/powerpoint/2010/main" val="11322137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D50815-8FE3-76B4-5263-358324D56A19}"/>
              </a:ext>
            </a:extLst>
          </p:cNvPr>
          <p:cNvSpPr>
            <a:spLocks noGrp="1"/>
          </p:cNvSpPr>
          <p:nvPr>
            <p:ph idx="1"/>
          </p:nvPr>
        </p:nvSpPr>
        <p:spPr>
          <a:xfrm>
            <a:off x="176981" y="157316"/>
            <a:ext cx="12015019" cy="6700684"/>
          </a:xfrm>
        </p:spPr>
        <p:txBody>
          <a:bodyPr>
            <a:normAutofit lnSpcReduction="10000"/>
          </a:bodyPr>
          <a:lstStyle/>
          <a:p>
            <a:pPr marL="0" indent="0">
              <a:buNone/>
            </a:pPr>
            <a:r>
              <a:rPr lang="en-IN" dirty="0"/>
              <a:t>Creating index: create index nivas</a:t>
            </a:r>
          </a:p>
          <a:p>
            <a:pPr marL="0" indent="0">
              <a:buNone/>
            </a:pPr>
            <a:r>
              <a:rPr lang="en-IN" dirty="0"/>
              <a:t>			on emp(</a:t>
            </a:r>
            <a:r>
              <a:rPr lang="en-IN" dirty="0" err="1"/>
              <a:t>sal</a:t>
            </a:r>
            <a:r>
              <a:rPr lang="en-IN" dirty="0"/>
              <a:t>);</a:t>
            </a:r>
          </a:p>
          <a:p>
            <a:pPr marL="0" indent="0">
              <a:buNone/>
            </a:pPr>
            <a:r>
              <a:rPr lang="en-IN" dirty="0"/>
              <a:t>	select </a:t>
            </a:r>
            <a:r>
              <a:rPr lang="en-IN" dirty="0" err="1"/>
              <a:t>ename</a:t>
            </a:r>
            <a:r>
              <a:rPr lang="en-IN" dirty="0"/>
              <a:t> from emp</a:t>
            </a:r>
          </a:p>
          <a:p>
            <a:pPr marL="0" indent="0">
              <a:buNone/>
            </a:pPr>
            <a:r>
              <a:rPr lang="en-IN" dirty="0"/>
              <a:t>		where </a:t>
            </a:r>
            <a:r>
              <a:rPr lang="en-IN" dirty="0" err="1"/>
              <a:t>sal</a:t>
            </a:r>
            <a:r>
              <a:rPr lang="en-IN" dirty="0"/>
              <a:t>&gt;3000;</a:t>
            </a:r>
          </a:p>
          <a:p>
            <a:pPr marL="0" indent="0">
              <a:buNone/>
            </a:pPr>
            <a:r>
              <a:rPr lang="en-IN" dirty="0"/>
              <a:t>Dropping index: drop index nivas;</a:t>
            </a:r>
          </a:p>
          <a:p>
            <a:pPr marL="0" indent="0">
              <a:buNone/>
            </a:pPr>
            <a:r>
              <a:rPr lang="en-IN" dirty="0"/>
              <a:t>Error in index: when we give different columns in creation of index and if we select * from emp then it will throw error.</a:t>
            </a:r>
          </a:p>
          <a:p>
            <a:pPr marL="0" indent="0">
              <a:buNone/>
            </a:pPr>
            <a:r>
              <a:rPr lang="en-IN" dirty="0"/>
              <a:t>	create index </a:t>
            </a:r>
            <a:r>
              <a:rPr lang="en-IN" dirty="0" err="1"/>
              <a:t>teja</a:t>
            </a:r>
            <a:endParaRPr lang="en-IN" dirty="0"/>
          </a:p>
          <a:p>
            <a:pPr marL="0" indent="0">
              <a:buNone/>
            </a:pPr>
            <a:r>
              <a:rPr lang="en-IN" dirty="0"/>
              <a:t>	on emp (</a:t>
            </a:r>
            <a:r>
              <a:rPr lang="en-IN" dirty="0" err="1"/>
              <a:t>sal,ename,job</a:t>
            </a:r>
            <a:r>
              <a:rPr lang="en-IN" dirty="0"/>
              <a:t>);</a:t>
            </a:r>
          </a:p>
          <a:p>
            <a:pPr marL="0" indent="0">
              <a:buNone/>
            </a:pPr>
            <a:r>
              <a:rPr lang="en-IN" dirty="0"/>
              <a:t>	</a:t>
            </a:r>
          </a:p>
          <a:p>
            <a:pPr marL="0" indent="0">
              <a:buNone/>
            </a:pPr>
            <a:r>
              <a:rPr lang="en-IN" dirty="0"/>
              <a:t>	select * from emp	;</a:t>
            </a:r>
          </a:p>
          <a:p>
            <a:pPr marL="0" indent="0">
              <a:buNone/>
            </a:pPr>
            <a:r>
              <a:rPr lang="en-IN" dirty="0"/>
              <a:t>	output: error.</a:t>
            </a:r>
          </a:p>
          <a:p>
            <a:pPr marL="0" indent="0">
              <a:buNone/>
            </a:pPr>
            <a:r>
              <a:rPr lang="en-IN" dirty="0"/>
              <a:t>Note: after creating index on a particular column the column will be arranged in ascending order along with that a virtual column called </a:t>
            </a:r>
            <a:r>
              <a:rPr lang="en-IN" dirty="0" err="1"/>
              <a:t>index_id</a:t>
            </a:r>
            <a:r>
              <a:rPr lang="en-IN" dirty="0"/>
              <a:t> will be created.</a:t>
            </a:r>
          </a:p>
        </p:txBody>
      </p:sp>
    </p:spTree>
    <p:extLst>
      <p:ext uri="{BB962C8B-B14F-4D97-AF65-F5344CB8AC3E}">
        <p14:creationId xmlns:p14="http://schemas.microsoft.com/office/powerpoint/2010/main" val="391882118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C3E2DA-837B-2EC8-D9B2-96EE388152BE}"/>
              </a:ext>
            </a:extLst>
          </p:cNvPr>
          <p:cNvSpPr>
            <a:spLocks noGrp="1"/>
          </p:cNvSpPr>
          <p:nvPr>
            <p:ph idx="1"/>
          </p:nvPr>
        </p:nvSpPr>
        <p:spPr>
          <a:xfrm>
            <a:off x="88490" y="127818"/>
            <a:ext cx="12103510" cy="6730181"/>
          </a:xfrm>
        </p:spPr>
        <p:txBody>
          <a:bodyPr/>
          <a:lstStyle/>
          <a:p>
            <a:pPr marL="0" indent="0">
              <a:buNone/>
            </a:pPr>
            <a:r>
              <a:rPr lang="en-IN" dirty="0"/>
              <a:t>Types of indexes: a).clustered index.</a:t>
            </a:r>
          </a:p>
          <a:p>
            <a:pPr marL="0" indent="0">
              <a:buNone/>
            </a:pPr>
            <a:r>
              <a:rPr lang="en-IN" dirty="0"/>
              <a:t>			b). Non-clustered index.</a:t>
            </a:r>
          </a:p>
          <a:p>
            <a:pPr marL="0" indent="0">
              <a:buNone/>
            </a:pPr>
            <a:r>
              <a:rPr lang="en-IN" dirty="0"/>
              <a:t>Difference between clustered index and non-clustered index?</a:t>
            </a:r>
          </a:p>
          <a:p>
            <a:pPr marL="0" indent="0">
              <a:buNone/>
            </a:pPr>
            <a:r>
              <a:rPr lang="en-IN" dirty="0"/>
              <a:t>Ans. Clustered index					non-clustered index</a:t>
            </a:r>
          </a:p>
          <a:p>
            <a:pPr marL="0" indent="0">
              <a:buNone/>
            </a:pPr>
            <a:r>
              <a:rPr lang="en-IN" dirty="0"/>
              <a:t>1.Clustered index column is used to 	    1.it is used to change logical order of a </a:t>
            </a:r>
          </a:p>
          <a:p>
            <a:pPr marL="0" indent="0">
              <a:buNone/>
            </a:pPr>
            <a:r>
              <a:rPr lang="en-IN" dirty="0"/>
              <a:t>Change the physical order of the data 		data in a table.</a:t>
            </a:r>
          </a:p>
          <a:p>
            <a:pPr marL="0" indent="0">
              <a:buNone/>
            </a:pPr>
            <a:r>
              <a:rPr lang="en-IN" dirty="0"/>
              <a:t>In a table ,by default primary key is </a:t>
            </a:r>
          </a:p>
          <a:p>
            <a:pPr marL="0" indent="0">
              <a:buNone/>
            </a:pPr>
            <a:r>
              <a:rPr lang="en-IN" dirty="0"/>
              <a:t>Considered as clustered index.</a:t>
            </a:r>
          </a:p>
          <a:p>
            <a:pPr marL="0" indent="0">
              <a:buNone/>
            </a:pPr>
            <a:r>
              <a:rPr lang="en-IN" dirty="0"/>
              <a:t>2.For one table we can have only one 	      2.Here we can have </a:t>
            </a:r>
            <a:r>
              <a:rPr lang="en-IN" dirty="0" err="1"/>
              <a:t>multitple</a:t>
            </a:r>
            <a:r>
              <a:rPr lang="en-IN" dirty="0"/>
              <a:t> no. of non-</a:t>
            </a:r>
          </a:p>
          <a:p>
            <a:pPr marL="0" indent="0">
              <a:buNone/>
            </a:pPr>
            <a:r>
              <a:rPr lang="en-IN" dirty="0"/>
              <a:t>clustered index column.				Clustered columns.</a:t>
            </a:r>
          </a:p>
          <a:p>
            <a:pPr marL="0" indent="0">
              <a:buNone/>
            </a:pPr>
            <a:r>
              <a:rPr lang="en-IN" dirty="0"/>
              <a:t>3.It is faster than non–clustered.	       3. slower than clustered index.</a:t>
            </a:r>
          </a:p>
        </p:txBody>
      </p:sp>
    </p:spTree>
    <p:extLst>
      <p:ext uri="{BB962C8B-B14F-4D97-AF65-F5344CB8AC3E}">
        <p14:creationId xmlns:p14="http://schemas.microsoft.com/office/powerpoint/2010/main" val="203479859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ADF502-C166-AC56-5467-3DD580AF0195}"/>
              </a:ext>
            </a:extLst>
          </p:cNvPr>
          <p:cNvSpPr>
            <a:spLocks noGrp="1"/>
          </p:cNvSpPr>
          <p:nvPr>
            <p:ph idx="1"/>
          </p:nvPr>
        </p:nvSpPr>
        <p:spPr>
          <a:xfrm>
            <a:off x="108155" y="137652"/>
            <a:ext cx="12083845" cy="6720348"/>
          </a:xfrm>
        </p:spPr>
        <p:txBody>
          <a:bodyPr>
            <a:normAutofit lnSpcReduction="10000"/>
          </a:bodyPr>
          <a:lstStyle/>
          <a:p>
            <a:r>
              <a:rPr lang="en-IN" dirty="0"/>
              <a:t>Views: view is nothing but a virtual able in the database.</a:t>
            </a:r>
          </a:p>
          <a:p>
            <a:pPr marL="0" indent="0">
              <a:buNone/>
            </a:pPr>
            <a:r>
              <a:rPr lang="en-IN" dirty="0"/>
              <a:t>Views are mainly used to display only the necessary data to the user by hiding unnecessary data from the user.</a:t>
            </a:r>
          </a:p>
          <a:p>
            <a:pPr marL="0" indent="0">
              <a:buNone/>
            </a:pPr>
            <a:r>
              <a:rPr lang="en-IN" dirty="0"/>
              <a:t>Syntax: create view </a:t>
            </a:r>
            <a:r>
              <a:rPr lang="en-IN" dirty="0" err="1"/>
              <a:t>view_name</a:t>
            </a:r>
            <a:endParaRPr lang="en-IN" dirty="0"/>
          </a:p>
          <a:p>
            <a:pPr marL="0" indent="0">
              <a:buNone/>
            </a:pPr>
            <a:r>
              <a:rPr lang="en-IN" dirty="0"/>
              <a:t>	   as </a:t>
            </a:r>
          </a:p>
          <a:p>
            <a:pPr marL="0" indent="0">
              <a:buNone/>
            </a:pPr>
            <a:r>
              <a:rPr lang="en-IN" dirty="0"/>
              <a:t>	   select column_name1,column_name2,………… from </a:t>
            </a:r>
            <a:r>
              <a:rPr lang="en-IN" dirty="0" err="1"/>
              <a:t>table_name</a:t>
            </a:r>
            <a:endParaRPr lang="en-IN" dirty="0"/>
          </a:p>
          <a:p>
            <a:pPr marL="0" indent="0">
              <a:buNone/>
            </a:pPr>
            <a:r>
              <a:rPr lang="en-IN" dirty="0"/>
              <a:t>Note: for first time while creating a view we has to take permission from administrator </a:t>
            </a:r>
            <a:r>
              <a:rPr lang="en-IN" dirty="0" err="1"/>
              <a:t>i.e</a:t>
            </a:r>
            <a:r>
              <a:rPr lang="en-IN" dirty="0"/>
              <a:t> SYSTEM .</a:t>
            </a:r>
          </a:p>
          <a:p>
            <a:pPr marL="0" indent="0">
              <a:buNone/>
            </a:pPr>
            <a:r>
              <a:rPr lang="en-IN" dirty="0"/>
              <a:t>	GRANT CREATE VIEW TO SCOTT;</a:t>
            </a:r>
          </a:p>
          <a:p>
            <a:r>
              <a:rPr lang="en-IN" dirty="0"/>
              <a:t>NOW CONNECT TO SCOTT DATABASE….</a:t>
            </a:r>
          </a:p>
          <a:p>
            <a:pPr marL="0" indent="0">
              <a:buNone/>
            </a:pPr>
            <a:r>
              <a:rPr lang="en-IN" dirty="0"/>
              <a:t>	CONN SCOTT;</a:t>
            </a:r>
          </a:p>
          <a:p>
            <a:pPr marL="0" indent="0">
              <a:buNone/>
            </a:pPr>
            <a:r>
              <a:rPr lang="en-IN" dirty="0"/>
              <a:t>	CREATE VIEW V1</a:t>
            </a:r>
          </a:p>
          <a:p>
            <a:pPr marL="0" indent="0">
              <a:buNone/>
            </a:pPr>
            <a:r>
              <a:rPr lang="en-IN" dirty="0"/>
              <a:t>	AS </a:t>
            </a:r>
          </a:p>
          <a:p>
            <a:pPr marL="0" indent="0">
              <a:buNone/>
            </a:pPr>
            <a:r>
              <a:rPr lang="en-IN" dirty="0"/>
              <a:t>	SELECT ENAME,SAL FROM EMP;	</a:t>
            </a:r>
          </a:p>
        </p:txBody>
      </p:sp>
    </p:spTree>
    <p:extLst>
      <p:ext uri="{BB962C8B-B14F-4D97-AF65-F5344CB8AC3E}">
        <p14:creationId xmlns:p14="http://schemas.microsoft.com/office/powerpoint/2010/main" val="149905009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61EDDB-0FFB-CDEA-1149-85A59974A3D6}"/>
              </a:ext>
            </a:extLst>
          </p:cNvPr>
          <p:cNvSpPr>
            <a:spLocks noGrp="1"/>
          </p:cNvSpPr>
          <p:nvPr>
            <p:ph idx="1"/>
          </p:nvPr>
        </p:nvSpPr>
        <p:spPr>
          <a:xfrm>
            <a:off x="108155" y="88490"/>
            <a:ext cx="12083845" cy="6769510"/>
          </a:xfrm>
        </p:spPr>
        <p:txBody>
          <a:bodyPr/>
          <a:lstStyle/>
          <a:p>
            <a:r>
              <a:rPr lang="en-IN" dirty="0"/>
              <a:t>REPLACING COLUMNS IN VIEW</a:t>
            </a:r>
          </a:p>
          <a:p>
            <a:pPr marL="0" indent="0">
              <a:buNone/>
            </a:pPr>
            <a:r>
              <a:rPr lang="en-IN" dirty="0"/>
              <a:t>	CREATE OR REPLACE VIEW V1</a:t>
            </a:r>
          </a:p>
          <a:p>
            <a:pPr marL="0" indent="0">
              <a:buNone/>
            </a:pPr>
            <a:r>
              <a:rPr lang="en-IN" dirty="0"/>
              <a:t>	AS</a:t>
            </a:r>
          </a:p>
          <a:p>
            <a:pPr marL="0" indent="0">
              <a:buNone/>
            </a:pPr>
            <a:r>
              <a:rPr lang="en-IN" dirty="0"/>
              <a:t>	SELECT SAL,COMM FROM EMP;</a:t>
            </a:r>
          </a:p>
          <a:p>
            <a:r>
              <a:rPr lang="en-IN" dirty="0"/>
              <a:t>DROPPING A VIEW</a:t>
            </a:r>
          </a:p>
          <a:p>
            <a:pPr marL="0" indent="0">
              <a:buNone/>
            </a:pPr>
            <a:r>
              <a:rPr lang="en-IN" dirty="0"/>
              <a:t>	DROP VIEW V1;</a:t>
            </a:r>
          </a:p>
          <a:p>
            <a:pPr marL="0" indent="0">
              <a:buNone/>
            </a:pPr>
            <a:r>
              <a:rPr lang="en-IN" dirty="0"/>
              <a:t>Normalization: it is a process of organizing data in the database.</a:t>
            </a:r>
          </a:p>
          <a:p>
            <a:r>
              <a:rPr lang="en-IN" dirty="0"/>
              <a:t>Normalization is used to reduce data redundancy(reduces duplicate data).</a:t>
            </a:r>
          </a:p>
          <a:p>
            <a:r>
              <a:rPr lang="en-IN" dirty="0"/>
              <a:t>Data redundancy is nothing but duplication of data.</a:t>
            </a:r>
          </a:p>
          <a:p>
            <a:r>
              <a:rPr lang="en-IN" dirty="0"/>
              <a:t>It is also used to eliminate insertion and deletion anomalies(problems).</a:t>
            </a:r>
          </a:p>
          <a:p>
            <a:r>
              <a:rPr lang="en-IN" dirty="0"/>
              <a:t>Those anomalies can be eliminated by dividing the larger table into two smaller tables</a:t>
            </a:r>
          </a:p>
        </p:txBody>
      </p:sp>
    </p:spTree>
    <p:extLst>
      <p:ext uri="{BB962C8B-B14F-4D97-AF65-F5344CB8AC3E}">
        <p14:creationId xmlns:p14="http://schemas.microsoft.com/office/powerpoint/2010/main" val="421456589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859C945-2746-5E1A-CA99-714509DFE14D}"/>
              </a:ext>
            </a:extLst>
          </p:cNvPr>
          <p:cNvGraphicFramePr>
            <a:graphicFrameLocks noGrp="1"/>
          </p:cNvGraphicFramePr>
          <p:nvPr>
            <p:ph idx="1"/>
            <p:extLst>
              <p:ext uri="{D42A27DB-BD31-4B8C-83A1-F6EECF244321}">
                <p14:modId xmlns:p14="http://schemas.microsoft.com/office/powerpoint/2010/main" val="3701366706"/>
              </p:ext>
            </p:extLst>
          </p:nvPr>
        </p:nvGraphicFramePr>
        <p:xfrm>
          <a:off x="3077497" y="383458"/>
          <a:ext cx="5771535" cy="2841523"/>
        </p:xfrm>
        <a:graphic>
          <a:graphicData uri="http://schemas.openxmlformats.org/drawingml/2006/table">
            <a:tbl>
              <a:tblPr firstRow="1" bandRow="1">
                <a:tableStyleId>{F5AB1C69-6EDB-4FF4-983F-18BD219EF322}</a:tableStyleId>
              </a:tblPr>
              <a:tblGrid>
                <a:gridCol w="1154307">
                  <a:extLst>
                    <a:ext uri="{9D8B030D-6E8A-4147-A177-3AD203B41FA5}">
                      <a16:colId xmlns:a16="http://schemas.microsoft.com/office/drawing/2014/main" val="1693734400"/>
                    </a:ext>
                  </a:extLst>
                </a:gridCol>
                <a:gridCol w="1154307">
                  <a:extLst>
                    <a:ext uri="{9D8B030D-6E8A-4147-A177-3AD203B41FA5}">
                      <a16:colId xmlns:a16="http://schemas.microsoft.com/office/drawing/2014/main" val="409716381"/>
                    </a:ext>
                  </a:extLst>
                </a:gridCol>
                <a:gridCol w="1154307">
                  <a:extLst>
                    <a:ext uri="{9D8B030D-6E8A-4147-A177-3AD203B41FA5}">
                      <a16:colId xmlns:a16="http://schemas.microsoft.com/office/drawing/2014/main" val="3029057717"/>
                    </a:ext>
                  </a:extLst>
                </a:gridCol>
                <a:gridCol w="1154307">
                  <a:extLst>
                    <a:ext uri="{9D8B030D-6E8A-4147-A177-3AD203B41FA5}">
                      <a16:colId xmlns:a16="http://schemas.microsoft.com/office/drawing/2014/main" val="2787912909"/>
                    </a:ext>
                  </a:extLst>
                </a:gridCol>
                <a:gridCol w="1154307">
                  <a:extLst>
                    <a:ext uri="{9D8B030D-6E8A-4147-A177-3AD203B41FA5}">
                      <a16:colId xmlns:a16="http://schemas.microsoft.com/office/drawing/2014/main" val="2862105109"/>
                    </a:ext>
                  </a:extLst>
                </a:gridCol>
              </a:tblGrid>
              <a:tr h="458638">
                <a:tc>
                  <a:txBody>
                    <a:bodyPr/>
                    <a:lstStyle/>
                    <a:p>
                      <a:r>
                        <a:rPr lang="en-IN" dirty="0"/>
                        <a:t>s.no</a:t>
                      </a:r>
                    </a:p>
                  </a:txBody>
                  <a:tcPr/>
                </a:tc>
                <a:tc>
                  <a:txBody>
                    <a:bodyPr/>
                    <a:lstStyle/>
                    <a:p>
                      <a:r>
                        <a:rPr lang="en-IN" dirty="0" err="1"/>
                        <a:t>sname</a:t>
                      </a:r>
                      <a:endParaRPr lang="en-IN" dirty="0"/>
                    </a:p>
                  </a:txBody>
                  <a:tcPr/>
                </a:tc>
                <a:tc>
                  <a:txBody>
                    <a:bodyPr/>
                    <a:lstStyle/>
                    <a:p>
                      <a:r>
                        <a:rPr lang="en-IN" dirty="0" err="1"/>
                        <a:t>bname</a:t>
                      </a:r>
                      <a:endParaRPr lang="en-IN" dirty="0"/>
                    </a:p>
                  </a:txBody>
                  <a:tcPr/>
                </a:tc>
                <a:tc>
                  <a:txBody>
                    <a:bodyPr/>
                    <a:lstStyle/>
                    <a:p>
                      <a:r>
                        <a:rPr lang="en-IN" dirty="0"/>
                        <a:t>hod</a:t>
                      </a:r>
                    </a:p>
                  </a:txBody>
                  <a:tcPr/>
                </a:tc>
                <a:tc>
                  <a:txBody>
                    <a:bodyPr/>
                    <a:lstStyle/>
                    <a:p>
                      <a:r>
                        <a:rPr lang="en-IN" dirty="0"/>
                        <a:t>professor</a:t>
                      </a:r>
                    </a:p>
                  </a:txBody>
                  <a:tcPr/>
                </a:tc>
                <a:extLst>
                  <a:ext uri="{0D108BD9-81ED-4DB2-BD59-A6C34878D82A}">
                    <a16:rowId xmlns:a16="http://schemas.microsoft.com/office/drawing/2014/main" val="1331426222"/>
                  </a:ext>
                </a:extLst>
              </a:tr>
              <a:tr h="458638">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686022069"/>
                  </a:ext>
                </a:extLst>
              </a:tr>
              <a:tr h="1465609">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837274201"/>
                  </a:ext>
                </a:extLst>
              </a:tr>
              <a:tr h="458638">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057496097"/>
                  </a:ext>
                </a:extLst>
              </a:tr>
            </a:tbl>
          </a:graphicData>
        </a:graphic>
      </p:graphicFrame>
      <p:graphicFrame>
        <p:nvGraphicFramePr>
          <p:cNvPr id="9" name="Table 8">
            <a:extLst>
              <a:ext uri="{FF2B5EF4-FFF2-40B4-BE49-F238E27FC236}">
                <a16:creationId xmlns:a16="http://schemas.microsoft.com/office/drawing/2014/main" id="{7D9045D7-20BE-68C0-0E37-F0364DA4096C}"/>
              </a:ext>
            </a:extLst>
          </p:cNvPr>
          <p:cNvGraphicFramePr>
            <a:graphicFrameLocks noGrp="1"/>
          </p:cNvGraphicFramePr>
          <p:nvPr>
            <p:extLst>
              <p:ext uri="{D42A27DB-BD31-4B8C-83A1-F6EECF244321}">
                <p14:modId xmlns:p14="http://schemas.microsoft.com/office/powerpoint/2010/main" val="1049760478"/>
              </p:ext>
            </p:extLst>
          </p:nvPr>
        </p:nvGraphicFramePr>
        <p:xfrm>
          <a:off x="104877" y="4016477"/>
          <a:ext cx="4644104" cy="2559392"/>
        </p:xfrm>
        <a:graphic>
          <a:graphicData uri="http://schemas.openxmlformats.org/drawingml/2006/table">
            <a:tbl>
              <a:tblPr firstRow="1" bandRow="1">
                <a:tableStyleId>{5C22544A-7EE6-4342-B048-85BDC9FD1C3A}</a:tableStyleId>
              </a:tblPr>
              <a:tblGrid>
                <a:gridCol w="2322052">
                  <a:extLst>
                    <a:ext uri="{9D8B030D-6E8A-4147-A177-3AD203B41FA5}">
                      <a16:colId xmlns:a16="http://schemas.microsoft.com/office/drawing/2014/main" val="85776369"/>
                    </a:ext>
                  </a:extLst>
                </a:gridCol>
                <a:gridCol w="2322052">
                  <a:extLst>
                    <a:ext uri="{9D8B030D-6E8A-4147-A177-3AD203B41FA5}">
                      <a16:colId xmlns:a16="http://schemas.microsoft.com/office/drawing/2014/main" val="2183624691"/>
                    </a:ext>
                  </a:extLst>
                </a:gridCol>
              </a:tblGrid>
              <a:tr h="639848">
                <a:tc>
                  <a:txBody>
                    <a:bodyPr/>
                    <a:lstStyle/>
                    <a:p>
                      <a:r>
                        <a:rPr lang="en-IN" dirty="0" err="1"/>
                        <a:t>sid</a:t>
                      </a:r>
                      <a:endParaRPr lang="en-IN" dirty="0"/>
                    </a:p>
                  </a:txBody>
                  <a:tcPr/>
                </a:tc>
                <a:tc>
                  <a:txBody>
                    <a:bodyPr/>
                    <a:lstStyle/>
                    <a:p>
                      <a:r>
                        <a:rPr lang="en-IN" dirty="0" err="1"/>
                        <a:t>sname</a:t>
                      </a:r>
                      <a:endParaRPr lang="en-IN" dirty="0"/>
                    </a:p>
                  </a:txBody>
                  <a:tcPr/>
                </a:tc>
                <a:extLst>
                  <a:ext uri="{0D108BD9-81ED-4DB2-BD59-A6C34878D82A}">
                    <a16:rowId xmlns:a16="http://schemas.microsoft.com/office/drawing/2014/main" val="1085612393"/>
                  </a:ext>
                </a:extLst>
              </a:tr>
              <a:tr h="639848">
                <a:tc>
                  <a:txBody>
                    <a:bodyPr/>
                    <a:lstStyle/>
                    <a:p>
                      <a:endParaRPr lang="en-IN"/>
                    </a:p>
                  </a:txBody>
                  <a:tcPr/>
                </a:tc>
                <a:tc>
                  <a:txBody>
                    <a:bodyPr/>
                    <a:lstStyle/>
                    <a:p>
                      <a:endParaRPr lang="en-IN"/>
                    </a:p>
                  </a:txBody>
                  <a:tcPr/>
                </a:tc>
                <a:extLst>
                  <a:ext uri="{0D108BD9-81ED-4DB2-BD59-A6C34878D82A}">
                    <a16:rowId xmlns:a16="http://schemas.microsoft.com/office/drawing/2014/main" val="880338780"/>
                  </a:ext>
                </a:extLst>
              </a:tr>
              <a:tr h="639848">
                <a:tc>
                  <a:txBody>
                    <a:bodyPr/>
                    <a:lstStyle/>
                    <a:p>
                      <a:endParaRPr lang="en-IN"/>
                    </a:p>
                  </a:txBody>
                  <a:tcPr/>
                </a:tc>
                <a:tc>
                  <a:txBody>
                    <a:bodyPr/>
                    <a:lstStyle/>
                    <a:p>
                      <a:endParaRPr lang="en-IN"/>
                    </a:p>
                  </a:txBody>
                  <a:tcPr/>
                </a:tc>
                <a:extLst>
                  <a:ext uri="{0D108BD9-81ED-4DB2-BD59-A6C34878D82A}">
                    <a16:rowId xmlns:a16="http://schemas.microsoft.com/office/drawing/2014/main" val="191970014"/>
                  </a:ext>
                </a:extLst>
              </a:tr>
              <a:tr h="639848">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060899471"/>
                  </a:ext>
                </a:extLst>
              </a:tr>
            </a:tbl>
          </a:graphicData>
        </a:graphic>
      </p:graphicFrame>
      <p:graphicFrame>
        <p:nvGraphicFramePr>
          <p:cNvPr id="10" name="Table 9">
            <a:extLst>
              <a:ext uri="{FF2B5EF4-FFF2-40B4-BE49-F238E27FC236}">
                <a16:creationId xmlns:a16="http://schemas.microsoft.com/office/drawing/2014/main" id="{653B5DCA-3412-7CF3-F4AA-88602A342F86}"/>
              </a:ext>
            </a:extLst>
          </p:cNvPr>
          <p:cNvGraphicFramePr>
            <a:graphicFrameLocks noGrp="1"/>
          </p:cNvGraphicFramePr>
          <p:nvPr>
            <p:extLst>
              <p:ext uri="{D42A27DB-BD31-4B8C-83A1-F6EECF244321}">
                <p14:modId xmlns:p14="http://schemas.microsoft.com/office/powerpoint/2010/main" val="3213939242"/>
              </p:ext>
            </p:extLst>
          </p:nvPr>
        </p:nvGraphicFramePr>
        <p:xfrm>
          <a:off x="6292646" y="4016476"/>
          <a:ext cx="5397909" cy="2559392"/>
        </p:xfrm>
        <a:graphic>
          <a:graphicData uri="http://schemas.openxmlformats.org/drawingml/2006/table">
            <a:tbl>
              <a:tblPr firstRow="1" bandRow="1">
                <a:tableStyleId>{5C22544A-7EE6-4342-B048-85BDC9FD1C3A}</a:tableStyleId>
              </a:tblPr>
              <a:tblGrid>
                <a:gridCol w="1799303">
                  <a:extLst>
                    <a:ext uri="{9D8B030D-6E8A-4147-A177-3AD203B41FA5}">
                      <a16:colId xmlns:a16="http://schemas.microsoft.com/office/drawing/2014/main" val="597373234"/>
                    </a:ext>
                  </a:extLst>
                </a:gridCol>
                <a:gridCol w="1799303">
                  <a:extLst>
                    <a:ext uri="{9D8B030D-6E8A-4147-A177-3AD203B41FA5}">
                      <a16:colId xmlns:a16="http://schemas.microsoft.com/office/drawing/2014/main" val="2608891769"/>
                    </a:ext>
                  </a:extLst>
                </a:gridCol>
                <a:gridCol w="1799303">
                  <a:extLst>
                    <a:ext uri="{9D8B030D-6E8A-4147-A177-3AD203B41FA5}">
                      <a16:colId xmlns:a16="http://schemas.microsoft.com/office/drawing/2014/main" val="2260008890"/>
                    </a:ext>
                  </a:extLst>
                </a:gridCol>
              </a:tblGrid>
              <a:tr h="639848">
                <a:tc>
                  <a:txBody>
                    <a:bodyPr/>
                    <a:lstStyle/>
                    <a:p>
                      <a:r>
                        <a:rPr lang="en-IN" dirty="0" err="1"/>
                        <a:t>bname</a:t>
                      </a:r>
                      <a:endParaRPr lang="en-IN" dirty="0"/>
                    </a:p>
                  </a:txBody>
                  <a:tcPr/>
                </a:tc>
                <a:tc>
                  <a:txBody>
                    <a:bodyPr/>
                    <a:lstStyle/>
                    <a:p>
                      <a:r>
                        <a:rPr lang="en-IN" dirty="0"/>
                        <a:t>hod</a:t>
                      </a:r>
                    </a:p>
                  </a:txBody>
                  <a:tcPr/>
                </a:tc>
                <a:tc>
                  <a:txBody>
                    <a:bodyPr/>
                    <a:lstStyle/>
                    <a:p>
                      <a:r>
                        <a:rPr lang="en-IN" dirty="0"/>
                        <a:t>professor</a:t>
                      </a:r>
                    </a:p>
                  </a:txBody>
                  <a:tcPr/>
                </a:tc>
                <a:extLst>
                  <a:ext uri="{0D108BD9-81ED-4DB2-BD59-A6C34878D82A}">
                    <a16:rowId xmlns:a16="http://schemas.microsoft.com/office/drawing/2014/main" val="3710545852"/>
                  </a:ext>
                </a:extLst>
              </a:tr>
              <a:tr h="639848">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241375967"/>
                  </a:ext>
                </a:extLst>
              </a:tr>
              <a:tr h="639848">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933761971"/>
                  </a:ext>
                </a:extLst>
              </a:tr>
              <a:tr h="639848">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53026795"/>
                  </a:ext>
                </a:extLst>
              </a:tr>
            </a:tbl>
          </a:graphicData>
        </a:graphic>
      </p:graphicFrame>
      <p:sp>
        <p:nvSpPr>
          <p:cNvPr id="12" name="TextBox 11">
            <a:extLst>
              <a:ext uri="{FF2B5EF4-FFF2-40B4-BE49-F238E27FC236}">
                <a16:creationId xmlns:a16="http://schemas.microsoft.com/office/drawing/2014/main" id="{2F7E45EC-B6EC-429E-F874-512D957A64DF}"/>
              </a:ext>
            </a:extLst>
          </p:cNvPr>
          <p:cNvSpPr txBox="1"/>
          <p:nvPr/>
        </p:nvSpPr>
        <p:spPr>
          <a:xfrm>
            <a:off x="1591187" y="3359118"/>
            <a:ext cx="9009626" cy="523220"/>
          </a:xfrm>
          <a:prstGeom prst="rect">
            <a:avLst/>
          </a:prstGeom>
          <a:noFill/>
        </p:spPr>
        <p:txBody>
          <a:bodyPr wrap="square" rtlCol="0">
            <a:spAutoFit/>
          </a:bodyPr>
          <a:lstStyle/>
          <a:p>
            <a:r>
              <a:rPr lang="en-IN" sz="2800" dirty="0"/>
              <a:t>One table is divided into two sub tables to avoid  anomalies</a:t>
            </a:r>
          </a:p>
        </p:txBody>
      </p:sp>
      <p:cxnSp>
        <p:nvCxnSpPr>
          <p:cNvPr id="14" name="Straight Arrow Connector 13">
            <a:extLst>
              <a:ext uri="{FF2B5EF4-FFF2-40B4-BE49-F238E27FC236}">
                <a16:creationId xmlns:a16="http://schemas.microsoft.com/office/drawing/2014/main" id="{5C4611E2-BC20-CB00-1CA5-8B5B631ADDD2}"/>
              </a:ext>
            </a:extLst>
          </p:cNvPr>
          <p:cNvCxnSpPr/>
          <p:nvPr/>
        </p:nvCxnSpPr>
        <p:spPr>
          <a:xfrm flipH="1">
            <a:off x="2890684" y="3224981"/>
            <a:ext cx="2045110" cy="79149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65E67C9-A91A-0E28-D7B4-4915BD74FDB3}"/>
              </a:ext>
            </a:extLst>
          </p:cNvPr>
          <p:cNvCxnSpPr/>
          <p:nvPr/>
        </p:nvCxnSpPr>
        <p:spPr>
          <a:xfrm>
            <a:off x="6499123" y="3224981"/>
            <a:ext cx="1848464" cy="79149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013281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A7E610-B055-BBF5-B198-AC921B08E838}"/>
              </a:ext>
            </a:extLst>
          </p:cNvPr>
          <p:cNvSpPr>
            <a:spLocks noGrp="1"/>
          </p:cNvSpPr>
          <p:nvPr>
            <p:ph idx="1"/>
          </p:nvPr>
        </p:nvSpPr>
        <p:spPr>
          <a:xfrm>
            <a:off x="108155" y="117986"/>
            <a:ext cx="12015019" cy="6646607"/>
          </a:xfrm>
        </p:spPr>
        <p:txBody>
          <a:bodyPr/>
          <a:lstStyle/>
          <a:p>
            <a:r>
              <a:rPr lang="en-IN" dirty="0"/>
              <a:t>Normalization is nothing but the set of rules wee need to follow while creating table or while dealing with the data present inside the table.</a:t>
            </a:r>
          </a:p>
          <a:p>
            <a:pPr marL="0" indent="0">
              <a:buNone/>
            </a:pPr>
            <a:r>
              <a:rPr lang="en-IN" dirty="0"/>
              <a:t>Types of normalization: a).first normal form or 1NF</a:t>
            </a:r>
          </a:p>
          <a:p>
            <a:pPr marL="0" indent="0">
              <a:buNone/>
            </a:pPr>
            <a:r>
              <a:rPr lang="en-IN" dirty="0"/>
              <a:t>				b).second normal form or 2NF</a:t>
            </a:r>
          </a:p>
          <a:p>
            <a:pPr marL="0" indent="0">
              <a:buNone/>
            </a:pPr>
            <a:r>
              <a:rPr lang="en-IN" dirty="0"/>
              <a:t>				c).third normal form or 3NF</a:t>
            </a:r>
          </a:p>
          <a:p>
            <a:pPr marL="0" indent="0">
              <a:buNone/>
            </a:pPr>
            <a:r>
              <a:rPr lang="en-IN" dirty="0"/>
              <a:t>				d).</a:t>
            </a:r>
            <a:r>
              <a:rPr lang="en-IN" dirty="0" err="1"/>
              <a:t>boyce</a:t>
            </a:r>
            <a:r>
              <a:rPr lang="en-IN" dirty="0"/>
              <a:t> cold normal form</a:t>
            </a:r>
          </a:p>
          <a:p>
            <a:pPr marL="0" indent="0">
              <a:buNone/>
            </a:pPr>
            <a:r>
              <a:rPr lang="en-IN" dirty="0"/>
              <a:t>a).Rules for first normal form:</a:t>
            </a:r>
          </a:p>
          <a:p>
            <a:r>
              <a:rPr lang="en-IN" dirty="0"/>
              <a:t>All the column names in a table should be unique.</a:t>
            </a:r>
          </a:p>
          <a:p>
            <a:r>
              <a:rPr lang="en-IN" dirty="0"/>
              <a:t>The domain of the data should be same.</a:t>
            </a:r>
          </a:p>
          <a:p>
            <a:r>
              <a:rPr lang="en-IN" dirty="0"/>
              <a:t>All the column names in a table should be a single valued column.</a:t>
            </a:r>
          </a:p>
          <a:p>
            <a:r>
              <a:rPr lang="en-IN" dirty="0"/>
              <a:t>The order of the data doesn’t matter.</a:t>
            </a:r>
          </a:p>
        </p:txBody>
      </p:sp>
    </p:spTree>
    <p:extLst>
      <p:ext uri="{BB962C8B-B14F-4D97-AF65-F5344CB8AC3E}">
        <p14:creationId xmlns:p14="http://schemas.microsoft.com/office/powerpoint/2010/main" val="195423279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63855FD-38DD-70A0-522B-92703D0D9F5A}"/>
              </a:ext>
            </a:extLst>
          </p:cNvPr>
          <p:cNvGraphicFramePr>
            <a:graphicFrameLocks noGrp="1"/>
          </p:cNvGraphicFramePr>
          <p:nvPr>
            <p:ph idx="1"/>
            <p:extLst>
              <p:ext uri="{D42A27DB-BD31-4B8C-83A1-F6EECF244321}">
                <p14:modId xmlns:p14="http://schemas.microsoft.com/office/powerpoint/2010/main" val="4121519520"/>
              </p:ext>
            </p:extLst>
          </p:nvPr>
        </p:nvGraphicFramePr>
        <p:xfrm>
          <a:off x="838200" y="422787"/>
          <a:ext cx="4825182" cy="4208207"/>
        </p:xfrm>
        <a:graphic>
          <a:graphicData uri="http://schemas.openxmlformats.org/drawingml/2006/table">
            <a:tbl>
              <a:tblPr firstRow="1" bandRow="1">
                <a:tableStyleId>{5C22544A-7EE6-4342-B048-85BDC9FD1C3A}</a:tableStyleId>
              </a:tblPr>
              <a:tblGrid>
                <a:gridCol w="1608394">
                  <a:extLst>
                    <a:ext uri="{9D8B030D-6E8A-4147-A177-3AD203B41FA5}">
                      <a16:colId xmlns:a16="http://schemas.microsoft.com/office/drawing/2014/main" val="1597554836"/>
                    </a:ext>
                  </a:extLst>
                </a:gridCol>
                <a:gridCol w="1608394">
                  <a:extLst>
                    <a:ext uri="{9D8B030D-6E8A-4147-A177-3AD203B41FA5}">
                      <a16:colId xmlns:a16="http://schemas.microsoft.com/office/drawing/2014/main" val="3613661474"/>
                    </a:ext>
                  </a:extLst>
                </a:gridCol>
                <a:gridCol w="1608394">
                  <a:extLst>
                    <a:ext uri="{9D8B030D-6E8A-4147-A177-3AD203B41FA5}">
                      <a16:colId xmlns:a16="http://schemas.microsoft.com/office/drawing/2014/main" val="4279000391"/>
                    </a:ext>
                  </a:extLst>
                </a:gridCol>
              </a:tblGrid>
              <a:tr h="1055667">
                <a:tc>
                  <a:txBody>
                    <a:bodyPr/>
                    <a:lstStyle/>
                    <a:p>
                      <a:r>
                        <a:rPr lang="en-IN" dirty="0" err="1"/>
                        <a:t>sid</a:t>
                      </a:r>
                      <a:endParaRPr lang="en-IN" dirty="0"/>
                    </a:p>
                  </a:txBody>
                  <a:tcPr/>
                </a:tc>
                <a:tc>
                  <a:txBody>
                    <a:bodyPr/>
                    <a:lstStyle/>
                    <a:p>
                      <a:r>
                        <a:rPr lang="en-IN" dirty="0" err="1"/>
                        <a:t>Sname</a:t>
                      </a:r>
                      <a:r>
                        <a:rPr lang="en-IN" dirty="0"/>
                        <a:t> </a:t>
                      </a:r>
                    </a:p>
                  </a:txBody>
                  <a:tcPr/>
                </a:tc>
                <a:tc>
                  <a:txBody>
                    <a:bodyPr/>
                    <a:lstStyle/>
                    <a:p>
                      <a:r>
                        <a:rPr lang="en-IN" dirty="0"/>
                        <a:t>course</a:t>
                      </a:r>
                    </a:p>
                  </a:txBody>
                  <a:tcPr/>
                </a:tc>
                <a:extLst>
                  <a:ext uri="{0D108BD9-81ED-4DB2-BD59-A6C34878D82A}">
                    <a16:rowId xmlns:a16="http://schemas.microsoft.com/office/drawing/2014/main" val="1232346222"/>
                  </a:ext>
                </a:extLst>
              </a:tr>
              <a:tr h="1041206">
                <a:tc>
                  <a:txBody>
                    <a:bodyPr/>
                    <a:lstStyle/>
                    <a:p>
                      <a:r>
                        <a:rPr lang="en-IN" dirty="0"/>
                        <a:t>10</a:t>
                      </a:r>
                    </a:p>
                  </a:txBody>
                  <a:tcPr/>
                </a:tc>
                <a:tc>
                  <a:txBody>
                    <a:bodyPr/>
                    <a:lstStyle/>
                    <a:p>
                      <a:r>
                        <a:rPr lang="en-IN" dirty="0"/>
                        <a:t>A</a:t>
                      </a:r>
                    </a:p>
                  </a:txBody>
                  <a:tcPr/>
                </a:tc>
                <a:tc>
                  <a:txBody>
                    <a:bodyPr/>
                    <a:lstStyle/>
                    <a:p>
                      <a:r>
                        <a:rPr lang="en-IN" dirty="0" err="1"/>
                        <a:t>Sql,python</a:t>
                      </a:r>
                      <a:endParaRPr lang="en-IN" dirty="0"/>
                    </a:p>
                  </a:txBody>
                  <a:tcPr/>
                </a:tc>
                <a:extLst>
                  <a:ext uri="{0D108BD9-81ED-4DB2-BD59-A6C34878D82A}">
                    <a16:rowId xmlns:a16="http://schemas.microsoft.com/office/drawing/2014/main" val="2425218310"/>
                  </a:ext>
                </a:extLst>
              </a:tr>
              <a:tr h="1055667">
                <a:tc>
                  <a:txBody>
                    <a:bodyPr/>
                    <a:lstStyle/>
                    <a:p>
                      <a:r>
                        <a:rPr lang="en-IN" dirty="0"/>
                        <a:t>20</a:t>
                      </a:r>
                    </a:p>
                  </a:txBody>
                  <a:tcPr/>
                </a:tc>
                <a:tc>
                  <a:txBody>
                    <a:bodyPr/>
                    <a:lstStyle/>
                    <a:p>
                      <a:r>
                        <a:rPr lang="en-IN" dirty="0"/>
                        <a:t>B</a:t>
                      </a:r>
                    </a:p>
                  </a:txBody>
                  <a:tcPr/>
                </a:tc>
                <a:tc>
                  <a:txBody>
                    <a:bodyPr/>
                    <a:lstStyle/>
                    <a:p>
                      <a:r>
                        <a:rPr lang="en-IN" dirty="0" err="1"/>
                        <a:t>Java,web</a:t>
                      </a:r>
                      <a:endParaRPr lang="en-IN" dirty="0"/>
                    </a:p>
                  </a:txBody>
                  <a:tcPr/>
                </a:tc>
                <a:extLst>
                  <a:ext uri="{0D108BD9-81ED-4DB2-BD59-A6C34878D82A}">
                    <a16:rowId xmlns:a16="http://schemas.microsoft.com/office/drawing/2014/main" val="2678093764"/>
                  </a:ext>
                </a:extLst>
              </a:tr>
              <a:tr h="1055667">
                <a:tc>
                  <a:txBody>
                    <a:bodyPr/>
                    <a:lstStyle/>
                    <a:p>
                      <a:r>
                        <a:rPr lang="en-IN" dirty="0"/>
                        <a:t>30</a:t>
                      </a:r>
                    </a:p>
                  </a:txBody>
                  <a:tcPr/>
                </a:tc>
                <a:tc>
                  <a:txBody>
                    <a:bodyPr/>
                    <a:lstStyle/>
                    <a:p>
                      <a:r>
                        <a:rPr lang="en-IN" dirty="0"/>
                        <a:t>C</a:t>
                      </a:r>
                    </a:p>
                  </a:txBody>
                  <a:tcPr/>
                </a:tc>
                <a:tc>
                  <a:txBody>
                    <a:bodyPr/>
                    <a:lstStyle/>
                    <a:p>
                      <a:r>
                        <a:rPr lang="en-IN" dirty="0"/>
                        <a:t>C,C++</a:t>
                      </a:r>
                    </a:p>
                  </a:txBody>
                  <a:tcPr/>
                </a:tc>
                <a:extLst>
                  <a:ext uri="{0D108BD9-81ED-4DB2-BD59-A6C34878D82A}">
                    <a16:rowId xmlns:a16="http://schemas.microsoft.com/office/drawing/2014/main" val="4192006123"/>
                  </a:ext>
                </a:extLst>
              </a:tr>
            </a:tbl>
          </a:graphicData>
        </a:graphic>
      </p:graphicFrame>
      <p:graphicFrame>
        <p:nvGraphicFramePr>
          <p:cNvPr id="6" name="Table 5">
            <a:extLst>
              <a:ext uri="{FF2B5EF4-FFF2-40B4-BE49-F238E27FC236}">
                <a16:creationId xmlns:a16="http://schemas.microsoft.com/office/drawing/2014/main" id="{51BB12F1-8D95-C3B7-7940-9F1FE941F398}"/>
              </a:ext>
            </a:extLst>
          </p:cNvPr>
          <p:cNvGraphicFramePr>
            <a:graphicFrameLocks noGrp="1"/>
          </p:cNvGraphicFramePr>
          <p:nvPr>
            <p:extLst>
              <p:ext uri="{D42A27DB-BD31-4B8C-83A1-F6EECF244321}">
                <p14:modId xmlns:p14="http://schemas.microsoft.com/office/powerpoint/2010/main" val="3691108826"/>
              </p:ext>
            </p:extLst>
          </p:nvPr>
        </p:nvGraphicFramePr>
        <p:xfrm>
          <a:off x="6784257" y="422787"/>
          <a:ext cx="4471220" cy="4208208"/>
        </p:xfrm>
        <a:graphic>
          <a:graphicData uri="http://schemas.openxmlformats.org/drawingml/2006/table">
            <a:tbl>
              <a:tblPr firstRow="1" bandRow="1">
                <a:tableStyleId>{5C22544A-7EE6-4342-B048-85BDC9FD1C3A}</a:tableStyleId>
              </a:tblPr>
              <a:tblGrid>
                <a:gridCol w="1117805">
                  <a:extLst>
                    <a:ext uri="{9D8B030D-6E8A-4147-A177-3AD203B41FA5}">
                      <a16:colId xmlns:a16="http://schemas.microsoft.com/office/drawing/2014/main" val="2139367446"/>
                    </a:ext>
                  </a:extLst>
                </a:gridCol>
                <a:gridCol w="1117805">
                  <a:extLst>
                    <a:ext uri="{9D8B030D-6E8A-4147-A177-3AD203B41FA5}">
                      <a16:colId xmlns:a16="http://schemas.microsoft.com/office/drawing/2014/main" val="3515264300"/>
                    </a:ext>
                  </a:extLst>
                </a:gridCol>
                <a:gridCol w="1117805">
                  <a:extLst>
                    <a:ext uri="{9D8B030D-6E8A-4147-A177-3AD203B41FA5}">
                      <a16:colId xmlns:a16="http://schemas.microsoft.com/office/drawing/2014/main" val="2348131594"/>
                    </a:ext>
                  </a:extLst>
                </a:gridCol>
                <a:gridCol w="1117805">
                  <a:extLst>
                    <a:ext uri="{9D8B030D-6E8A-4147-A177-3AD203B41FA5}">
                      <a16:colId xmlns:a16="http://schemas.microsoft.com/office/drawing/2014/main" val="2808244055"/>
                    </a:ext>
                  </a:extLst>
                </a:gridCol>
              </a:tblGrid>
              <a:tr h="1052052">
                <a:tc>
                  <a:txBody>
                    <a:bodyPr/>
                    <a:lstStyle/>
                    <a:p>
                      <a:r>
                        <a:rPr lang="en-IN" dirty="0" err="1"/>
                        <a:t>sid</a:t>
                      </a:r>
                      <a:endParaRPr lang="en-IN" dirty="0"/>
                    </a:p>
                  </a:txBody>
                  <a:tcPr/>
                </a:tc>
                <a:tc>
                  <a:txBody>
                    <a:bodyPr/>
                    <a:lstStyle/>
                    <a:p>
                      <a:r>
                        <a:rPr lang="en-IN" dirty="0" err="1"/>
                        <a:t>sname</a:t>
                      </a:r>
                      <a:endParaRPr lang="en-IN" dirty="0"/>
                    </a:p>
                  </a:txBody>
                  <a:tcPr/>
                </a:tc>
                <a:tc>
                  <a:txBody>
                    <a:bodyPr/>
                    <a:lstStyle/>
                    <a:p>
                      <a:r>
                        <a:rPr lang="en-IN" dirty="0"/>
                        <a:t>C-1</a:t>
                      </a:r>
                    </a:p>
                  </a:txBody>
                  <a:tcPr/>
                </a:tc>
                <a:tc>
                  <a:txBody>
                    <a:bodyPr/>
                    <a:lstStyle/>
                    <a:p>
                      <a:r>
                        <a:rPr lang="en-IN" dirty="0"/>
                        <a:t>C-2</a:t>
                      </a:r>
                    </a:p>
                  </a:txBody>
                  <a:tcPr/>
                </a:tc>
                <a:extLst>
                  <a:ext uri="{0D108BD9-81ED-4DB2-BD59-A6C34878D82A}">
                    <a16:rowId xmlns:a16="http://schemas.microsoft.com/office/drawing/2014/main" val="3251095819"/>
                  </a:ext>
                </a:extLst>
              </a:tr>
              <a:tr h="1052052">
                <a:tc>
                  <a:txBody>
                    <a:bodyPr/>
                    <a:lstStyle/>
                    <a:p>
                      <a:r>
                        <a:rPr lang="en-IN" dirty="0"/>
                        <a:t>10</a:t>
                      </a:r>
                    </a:p>
                  </a:txBody>
                  <a:tcPr/>
                </a:tc>
                <a:tc>
                  <a:txBody>
                    <a:bodyPr/>
                    <a:lstStyle/>
                    <a:p>
                      <a:r>
                        <a:rPr lang="en-IN" dirty="0"/>
                        <a:t>A</a:t>
                      </a:r>
                    </a:p>
                  </a:txBody>
                  <a:tcPr/>
                </a:tc>
                <a:tc>
                  <a:txBody>
                    <a:bodyPr/>
                    <a:lstStyle/>
                    <a:p>
                      <a:r>
                        <a:rPr lang="en-IN" dirty="0" err="1"/>
                        <a:t>sql</a:t>
                      </a:r>
                      <a:endParaRPr lang="en-IN" dirty="0"/>
                    </a:p>
                  </a:txBody>
                  <a:tcPr/>
                </a:tc>
                <a:tc>
                  <a:txBody>
                    <a:bodyPr/>
                    <a:lstStyle/>
                    <a:p>
                      <a:r>
                        <a:rPr lang="en-IN" dirty="0"/>
                        <a:t>python</a:t>
                      </a:r>
                    </a:p>
                  </a:txBody>
                  <a:tcPr/>
                </a:tc>
                <a:extLst>
                  <a:ext uri="{0D108BD9-81ED-4DB2-BD59-A6C34878D82A}">
                    <a16:rowId xmlns:a16="http://schemas.microsoft.com/office/drawing/2014/main" val="91087933"/>
                  </a:ext>
                </a:extLst>
              </a:tr>
              <a:tr h="1052052">
                <a:tc>
                  <a:txBody>
                    <a:bodyPr/>
                    <a:lstStyle/>
                    <a:p>
                      <a:r>
                        <a:rPr lang="en-IN" dirty="0"/>
                        <a:t>20</a:t>
                      </a:r>
                    </a:p>
                  </a:txBody>
                  <a:tcPr/>
                </a:tc>
                <a:tc>
                  <a:txBody>
                    <a:bodyPr/>
                    <a:lstStyle/>
                    <a:p>
                      <a:r>
                        <a:rPr lang="en-IN" dirty="0"/>
                        <a:t>B</a:t>
                      </a:r>
                    </a:p>
                  </a:txBody>
                  <a:tcPr/>
                </a:tc>
                <a:tc>
                  <a:txBody>
                    <a:bodyPr/>
                    <a:lstStyle/>
                    <a:p>
                      <a:r>
                        <a:rPr lang="en-IN" dirty="0"/>
                        <a:t>java</a:t>
                      </a:r>
                    </a:p>
                  </a:txBody>
                  <a:tcPr/>
                </a:tc>
                <a:tc>
                  <a:txBody>
                    <a:bodyPr/>
                    <a:lstStyle/>
                    <a:p>
                      <a:r>
                        <a:rPr lang="en-IN" dirty="0"/>
                        <a:t>web</a:t>
                      </a:r>
                    </a:p>
                  </a:txBody>
                  <a:tcPr/>
                </a:tc>
                <a:extLst>
                  <a:ext uri="{0D108BD9-81ED-4DB2-BD59-A6C34878D82A}">
                    <a16:rowId xmlns:a16="http://schemas.microsoft.com/office/drawing/2014/main" val="3808003276"/>
                  </a:ext>
                </a:extLst>
              </a:tr>
              <a:tr h="1052052">
                <a:tc>
                  <a:txBody>
                    <a:bodyPr/>
                    <a:lstStyle/>
                    <a:p>
                      <a:r>
                        <a:rPr lang="en-IN" dirty="0"/>
                        <a:t>30</a:t>
                      </a:r>
                    </a:p>
                  </a:txBody>
                  <a:tcPr/>
                </a:tc>
                <a:tc>
                  <a:txBody>
                    <a:bodyPr/>
                    <a:lstStyle/>
                    <a:p>
                      <a:r>
                        <a:rPr lang="en-IN" dirty="0"/>
                        <a:t>C</a:t>
                      </a:r>
                    </a:p>
                  </a:txBody>
                  <a:tcPr/>
                </a:tc>
                <a:tc>
                  <a:txBody>
                    <a:bodyPr/>
                    <a:lstStyle/>
                    <a:p>
                      <a:r>
                        <a:rPr lang="en-IN" dirty="0"/>
                        <a:t>C</a:t>
                      </a:r>
                    </a:p>
                  </a:txBody>
                  <a:tcPr/>
                </a:tc>
                <a:tc>
                  <a:txBody>
                    <a:bodyPr/>
                    <a:lstStyle/>
                    <a:p>
                      <a:r>
                        <a:rPr lang="en-IN" dirty="0"/>
                        <a:t>C++</a:t>
                      </a:r>
                    </a:p>
                  </a:txBody>
                  <a:tcPr/>
                </a:tc>
                <a:extLst>
                  <a:ext uri="{0D108BD9-81ED-4DB2-BD59-A6C34878D82A}">
                    <a16:rowId xmlns:a16="http://schemas.microsoft.com/office/drawing/2014/main" val="2453183773"/>
                  </a:ext>
                </a:extLst>
              </a:tr>
            </a:tbl>
          </a:graphicData>
        </a:graphic>
      </p:graphicFrame>
      <p:sp>
        <p:nvSpPr>
          <p:cNvPr id="7" name="TextBox 6">
            <a:extLst>
              <a:ext uri="{FF2B5EF4-FFF2-40B4-BE49-F238E27FC236}">
                <a16:creationId xmlns:a16="http://schemas.microsoft.com/office/drawing/2014/main" id="{51F5A3C7-0C97-F5FA-CC3F-55BAB8B29B21}"/>
              </a:ext>
            </a:extLst>
          </p:cNvPr>
          <p:cNvSpPr txBox="1"/>
          <p:nvPr/>
        </p:nvSpPr>
        <p:spPr>
          <a:xfrm>
            <a:off x="1027471" y="4965290"/>
            <a:ext cx="10137058" cy="954107"/>
          </a:xfrm>
          <a:prstGeom prst="rect">
            <a:avLst/>
          </a:prstGeom>
          <a:noFill/>
        </p:spPr>
        <p:txBody>
          <a:bodyPr wrap="square" rtlCol="0">
            <a:spAutoFit/>
          </a:bodyPr>
          <a:lstStyle/>
          <a:p>
            <a:r>
              <a:rPr lang="en-IN" sz="2800" dirty="0"/>
              <a:t>The table with multiple courses is separated by creating separate column for it.</a:t>
            </a:r>
          </a:p>
        </p:txBody>
      </p:sp>
    </p:spTree>
    <p:extLst>
      <p:ext uri="{BB962C8B-B14F-4D97-AF65-F5344CB8AC3E}">
        <p14:creationId xmlns:p14="http://schemas.microsoft.com/office/powerpoint/2010/main" val="145269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C6F1EE-7FE8-D722-9038-D95CD6EA5D9A}"/>
              </a:ext>
            </a:extLst>
          </p:cNvPr>
          <p:cNvSpPr>
            <a:spLocks noGrp="1"/>
          </p:cNvSpPr>
          <p:nvPr>
            <p:ph idx="1"/>
          </p:nvPr>
        </p:nvSpPr>
        <p:spPr>
          <a:xfrm>
            <a:off x="137652" y="147484"/>
            <a:ext cx="11216148" cy="6029479"/>
          </a:xfrm>
        </p:spPr>
        <p:txBody>
          <a:bodyPr>
            <a:normAutofit/>
          </a:bodyPr>
          <a:lstStyle/>
          <a:p>
            <a:r>
              <a:rPr lang="en-IN" sz="3200" dirty="0"/>
              <a:t>In the above  page we had used a keyword called distinct meaning unique ,we use this keyword to erase or delete the duplicate values from the table and gives the output without duplicate values.</a:t>
            </a:r>
          </a:p>
          <a:p>
            <a:r>
              <a:rPr lang="en-IN" sz="3200" dirty="0"/>
              <a:t>Without using distinct keyword we will get the values of the table but the duplicate values present in it also will be displayed.</a:t>
            </a:r>
          </a:p>
          <a:p>
            <a:r>
              <a:rPr lang="en-IN" sz="3200" b="1" u="sng" dirty="0">
                <a:solidFill>
                  <a:schemeClr val="accent3"/>
                </a:solidFill>
              </a:rPr>
              <a:t>Distinct</a:t>
            </a:r>
            <a:r>
              <a:rPr lang="en-IN" sz="3200" dirty="0"/>
              <a:t>: it is </a:t>
            </a:r>
            <a:r>
              <a:rPr lang="en-IN" sz="3200" b="1" dirty="0">
                <a:solidFill>
                  <a:srgbClr val="C00000"/>
                </a:solidFill>
              </a:rPr>
              <a:t>used to remove the duplicate values from selected column.</a:t>
            </a:r>
          </a:p>
        </p:txBody>
      </p:sp>
    </p:spTree>
    <p:extLst>
      <p:ext uri="{BB962C8B-B14F-4D97-AF65-F5344CB8AC3E}">
        <p14:creationId xmlns:p14="http://schemas.microsoft.com/office/powerpoint/2010/main" val="330227861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AD3482-8C2B-91ED-41BC-09E9046B16FF}"/>
              </a:ext>
            </a:extLst>
          </p:cNvPr>
          <p:cNvSpPr>
            <a:spLocks noGrp="1"/>
          </p:cNvSpPr>
          <p:nvPr>
            <p:ph idx="1"/>
          </p:nvPr>
        </p:nvSpPr>
        <p:spPr>
          <a:xfrm>
            <a:off x="117987" y="137652"/>
            <a:ext cx="12074013" cy="6720348"/>
          </a:xfrm>
        </p:spPr>
        <p:txBody>
          <a:bodyPr/>
          <a:lstStyle/>
          <a:p>
            <a:pPr marL="0" indent="0">
              <a:buNone/>
            </a:pPr>
            <a:r>
              <a:rPr lang="en-IN" dirty="0"/>
              <a:t>b).rules of Second normal form: </a:t>
            </a:r>
          </a:p>
          <a:p>
            <a:r>
              <a:rPr lang="en-IN" dirty="0"/>
              <a:t>It should satisfy all the conditions of first normal form.</a:t>
            </a:r>
          </a:p>
          <a:p>
            <a:r>
              <a:rPr lang="en-IN" dirty="0"/>
              <a:t>The table should not contain partial dependencies among the column names.</a:t>
            </a:r>
          </a:p>
          <a:p>
            <a:pPr marL="0" indent="0">
              <a:buNone/>
            </a:pPr>
            <a:r>
              <a:rPr lang="en-IN" dirty="0"/>
              <a:t>		one prime attribute depending on another non prime attribute.</a:t>
            </a:r>
          </a:p>
          <a:p>
            <a:pPr marL="0" indent="0">
              <a:buNone/>
            </a:pPr>
            <a:r>
              <a:rPr lang="en-IN" dirty="0"/>
              <a:t>Prime attribute : the primary key column of any table is considered as prime attribute or key attribute.(here attribute is table).</a:t>
            </a:r>
          </a:p>
          <a:p>
            <a:pPr marL="0" indent="0">
              <a:buNone/>
            </a:pPr>
            <a:r>
              <a:rPr lang="en-IN" dirty="0"/>
              <a:t>Non prime attribute: except primary key the remaining columns of the table are considered as non prime attributes.</a:t>
            </a:r>
          </a:p>
          <a:p>
            <a:pPr marL="0" indent="0">
              <a:buNone/>
            </a:pPr>
            <a:endParaRPr lang="en-IN" dirty="0"/>
          </a:p>
        </p:txBody>
      </p:sp>
      <p:graphicFrame>
        <p:nvGraphicFramePr>
          <p:cNvPr id="4" name="Table 3">
            <a:extLst>
              <a:ext uri="{FF2B5EF4-FFF2-40B4-BE49-F238E27FC236}">
                <a16:creationId xmlns:a16="http://schemas.microsoft.com/office/drawing/2014/main" id="{1D632EAF-D78A-AF96-CABD-AD7D1FE16F22}"/>
              </a:ext>
            </a:extLst>
          </p:cNvPr>
          <p:cNvGraphicFramePr>
            <a:graphicFrameLocks noGrp="1"/>
          </p:cNvGraphicFramePr>
          <p:nvPr>
            <p:extLst>
              <p:ext uri="{D42A27DB-BD31-4B8C-83A1-F6EECF244321}">
                <p14:modId xmlns:p14="http://schemas.microsoft.com/office/powerpoint/2010/main" val="2432947558"/>
              </p:ext>
            </p:extLst>
          </p:nvPr>
        </p:nvGraphicFramePr>
        <p:xfrm>
          <a:off x="2566218" y="3915150"/>
          <a:ext cx="7039896" cy="2805200"/>
        </p:xfrm>
        <a:graphic>
          <a:graphicData uri="http://schemas.openxmlformats.org/drawingml/2006/table">
            <a:tbl>
              <a:tblPr firstRow="1" bandRow="1">
                <a:tableStyleId>{F5AB1C69-6EDB-4FF4-983F-18BD219EF322}</a:tableStyleId>
              </a:tblPr>
              <a:tblGrid>
                <a:gridCol w="1759974">
                  <a:extLst>
                    <a:ext uri="{9D8B030D-6E8A-4147-A177-3AD203B41FA5}">
                      <a16:colId xmlns:a16="http://schemas.microsoft.com/office/drawing/2014/main" val="3337743949"/>
                    </a:ext>
                  </a:extLst>
                </a:gridCol>
                <a:gridCol w="1759974">
                  <a:extLst>
                    <a:ext uri="{9D8B030D-6E8A-4147-A177-3AD203B41FA5}">
                      <a16:colId xmlns:a16="http://schemas.microsoft.com/office/drawing/2014/main" val="4287565400"/>
                    </a:ext>
                  </a:extLst>
                </a:gridCol>
                <a:gridCol w="1759974">
                  <a:extLst>
                    <a:ext uri="{9D8B030D-6E8A-4147-A177-3AD203B41FA5}">
                      <a16:colId xmlns:a16="http://schemas.microsoft.com/office/drawing/2014/main" val="1716621328"/>
                    </a:ext>
                  </a:extLst>
                </a:gridCol>
                <a:gridCol w="1759974">
                  <a:extLst>
                    <a:ext uri="{9D8B030D-6E8A-4147-A177-3AD203B41FA5}">
                      <a16:colId xmlns:a16="http://schemas.microsoft.com/office/drawing/2014/main" val="1131955384"/>
                    </a:ext>
                  </a:extLst>
                </a:gridCol>
              </a:tblGrid>
              <a:tr h="701300">
                <a:tc>
                  <a:txBody>
                    <a:bodyPr/>
                    <a:lstStyle/>
                    <a:p>
                      <a:r>
                        <a:rPr lang="en-IN" dirty="0"/>
                        <a:t>Sid </a:t>
                      </a:r>
                    </a:p>
                  </a:txBody>
                  <a:tcPr/>
                </a:tc>
                <a:tc>
                  <a:txBody>
                    <a:bodyPr/>
                    <a:lstStyle/>
                    <a:p>
                      <a:r>
                        <a:rPr lang="en-IN" dirty="0" err="1"/>
                        <a:t>sname</a:t>
                      </a:r>
                      <a:endParaRPr lang="en-IN" dirty="0"/>
                    </a:p>
                  </a:txBody>
                  <a:tcPr/>
                </a:tc>
                <a:tc>
                  <a:txBody>
                    <a:bodyPr/>
                    <a:lstStyle/>
                    <a:p>
                      <a:r>
                        <a:rPr lang="en-IN" dirty="0"/>
                        <a:t>Project id</a:t>
                      </a:r>
                    </a:p>
                  </a:txBody>
                  <a:tcPr/>
                </a:tc>
                <a:tc>
                  <a:txBody>
                    <a:bodyPr/>
                    <a:lstStyle/>
                    <a:p>
                      <a:r>
                        <a:rPr lang="en-IN" dirty="0"/>
                        <a:t>Project name</a:t>
                      </a:r>
                    </a:p>
                  </a:txBody>
                  <a:tcPr/>
                </a:tc>
                <a:extLst>
                  <a:ext uri="{0D108BD9-81ED-4DB2-BD59-A6C34878D82A}">
                    <a16:rowId xmlns:a16="http://schemas.microsoft.com/office/drawing/2014/main" val="129823323"/>
                  </a:ext>
                </a:extLst>
              </a:tr>
              <a:tr h="701300">
                <a:tc>
                  <a:txBody>
                    <a:bodyPr/>
                    <a:lstStyle/>
                    <a:p>
                      <a:r>
                        <a:rPr lang="en-IN" dirty="0"/>
                        <a:t>10</a:t>
                      </a:r>
                    </a:p>
                  </a:txBody>
                  <a:tcPr/>
                </a:tc>
                <a:tc>
                  <a:txBody>
                    <a:bodyPr/>
                    <a:lstStyle/>
                    <a:p>
                      <a:r>
                        <a:rPr lang="en-IN" dirty="0"/>
                        <a:t>ram</a:t>
                      </a:r>
                    </a:p>
                  </a:txBody>
                  <a:tcPr/>
                </a:tc>
                <a:tc>
                  <a:txBody>
                    <a:bodyPr/>
                    <a:lstStyle/>
                    <a:p>
                      <a:endParaRPr lang="en-IN"/>
                    </a:p>
                  </a:txBody>
                  <a:tcPr/>
                </a:tc>
                <a:tc>
                  <a:txBody>
                    <a:bodyPr/>
                    <a:lstStyle/>
                    <a:p>
                      <a:r>
                        <a:rPr lang="en-IN" dirty="0"/>
                        <a:t>A</a:t>
                      </a:r>
                    </a:p>
                  </a:txBody>
                  <a:tcPr/>
                </a:tc>
                <a:extLst>
                  <a:ext uri="{0D108BD9-81ED-4DB2-BD59-A6C34878D82A}">
                    <a16:rowId xmlns:a16="http://schemas.microsoft.com/office/drawing/2014/main" val="718838314"/>
                  </a:ext>
                </a:extLst>
              </a:tr>
              <a:tr h="701300">
                <a:tc>
                  <a:txBody>
                    <a:bodyPr/>
                    <a:lstStyle/>
                    <a:p>
                      <a:r>
                        <a:rPr lang="en-IN" dirty="0"/>
                        <a:t>20</a:t>
                      </a:r>
                    </a:p>
                  </a:txBody>
                  <a:tcPr/>
                </a:tc>
                <a:tc>
                  <a:txBody>
                    <a:bodyPr/>
                    <a:lstStyle/>
                    <a:p>
                      <a:r>
                        <a:rPr lang="en-IN" dirty="0"/>
                        <a:t>ram</a:t>
                      </a:r>
                    </a:p>
                  </a:txBody>
                  <a:tcPr/>
                </a:tc>
                <a:tc>
                  <a:txBody>
                    <a:bodyPr/>
                    <a:lstStyle/>
                    <a:p>
                      <a:endParaRPr lang="en-IN"/>
                    </a:p>
                  </a:txBody>
                  <a:tcPr/>
                </a:tc>
                <a:tc>
                  <a:txBody>
                    <a:bodyPr/>
                    <a:lstStyle/>
                    <a:p>
                      <a:r>
                        <a:rPr lang="en-IN" dirty="0"/>
                        <a:t>A</a:t>
                      </a:r>
                    </a:p>
                  </a:txBody>
                  <a:tcPr/>
                </a:tc>
                <a:extLst>
                  <a:ext uri="{0D108BD9-81ED-4DB2-BD59-A6C34878D82A}">
                    <a16:rowId xmlns:a16="http://schemas.microsoft.com/office/drawing/2014/main" val="1185011159"/>
                  </a:ext>
                </a:extLst>
              </a:tr>
              <a:tr h="701300">
                <a:tc>
                  <a:txBody>
                    <a:bodyPr/>
                    <a:lstStyle/>
                    <a:p>
                      <a:r>
                        <a:rPr lang="en-IN" dirty="0"/>
                        <a:t>30</a:t>
                      </a:r>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528033517"/>
                  </a:ext>
                </a:extLst>
              </a:tr>
            </a:tbl>
          </a:graphicData>
        </a:graphic>
      </p:graphicFrame>
    </p:spTree>
    <p:extLst>
      <p:ext uri="{BB962C8B-B14F-4D97-AF65-F5344CB8AC3E}">
        <p14:creationId xmlns:p14="http://schemas.microsoft.com/office/powerpoint/2010/main" val="291876777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1F3066-C759-7CDD-AB05-B4B93F3D15D6}"/>
              </a:ext>
            </a:extLst>
          </p:cNvPr>
          <p:cNvSpPr>
            <a:spLocks noGrp="1"/>
          </p:cNvSpPr>
          <p:nvPr>
            <p:ph idx="1"/>
          </p:nvPr>
        </p:nvSpPr>
        <p:spPr>
          <a:xfrm>
            <a:off x="108155" y="186812"/>
            <a:ext cx="12083845" cy="6671187"/>
          </a:xfrm>
        </p:spPr>
        <p:txBody>
          <a:bodyPr>
            <a:normAutofit lnSpcReduction="10000"/>
          </a:bodyPr>
          <a:lstStyle/>
          <a:p>
            <a:r>
              <a:rPr lang="en-IN" dirty="0"/>
              <a:t>Prime attribute table </a:t>
            </a:r>
            <a:r>
              <a:rPr lang="en-IN" dirty="0" err="1"/>
              <a:t>i.e</a:t>
            </a:r>
            <a:r>
              <a:rPr lang="en-IN" dirty="0"/>
              <a:t> project</a:t>
            </a:r>
          </a:p>
          <a:p>
            <a:endParaRPr lang="en-IN" dirty="0"/>
          </a:p>
          <a:p>
            <a:endParaRPr lang="en-IN" dirty="0"/>
          </a:p>
          <a:p>
            <a:endParaRPr lang="en-IN" dirty="0"/>
          </a:p>
          <a:p>
            <a:endParaRPr lang="en-IN" dirty="0"/>
          </a:p>
          <a:p>
            <a:pPr marL="0" indent="0">
              <a:buNone/>
            </a:pPr>
            <a:endParaRPr lang="en-IN" dirty="0"/>
          </a:p>
          <a:p>
            <a:pPr marL="0" indent="0">
              <a:buNone/>
            </a:pPr>
            <a:r>
              <a:rPr lang="en-IN" dirty="0"/>
              <a:t>Non prime attribute table </a:t>
            </a:r>
            <a:r>
              <a:rPr lang="en-IN" dirty="0" err="1"/>
              <a:t>i.e</a:t>
            </a:r>
            <a:r>
              <a:rPr lang="en-IN" dirty="0"/>
              <a:t> student</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Here </a:t>
            </a:r>
            <a:r>
              <a:rPr lang="en-IN" dirty="0" err="1"/>
              <a:t>sid</a:t>
            </a:r>
            <a:r>
              <a:rPr lang="en-IN" dirty="0"/>
              <a:t> is primary key and the project id is foreign key. except </a:t>
            </a:r>
            <a:r>
              <a:rPr lang="en-IN" dirty="0" err="1"/>
              <a:t>sid</a:t>
            </a:r>
            <a:r>
              <a:rPr lang="en-IN" dirty="0"/>
              <a:t> remaining all are non prime attributes.</a:t>
            </a:r>
          </a:p>
        </p:txBody>
      </p:sp>
      <p:graphicFrame>
        <p:nvGraphicFramePr>
          <p:cNvPr id="4" name="Table 3">
            <a:extLst>
              <a:ext uri="{FF2B5EF4-FFF2-40B4-BE49-F238E27FC236}">
                <a16:creationId xmlns:a16="http://schemas.microsoft.com/office/drawing/2014/main" id="{97EBE3E8-B6C8-CE31-FBC7-AF6459CE04EF}"/>
              </a:ext>
            </a:extLst>
          </p:cNvPr>
          <p:cNvGraphicFramePr>
            <a:graphicFrameLocks noGrp="1"/>
          </p:cNvGraphicFramePr>
          <p:nvPr>
            <p:extLst>
              <p:ext uri="{D42A27DB-BD31-4B8C-83A1-F6EECF244321}">
                <p14:modId xmlns:p14="http://schemas.microsoft.com/office/powerpoint/2010/main" val="56671837"/>
              </p:ext>
            </p:extLst>
          </p:nvPr>
        </p:nvGraphicFramePr>
        <p:xfrm>
          <a:off x="3224980" y="719666"/>
          <a:ext cx="6115666" cy="2269341"/>
        </p:xfrm>
        <a:graphic>
          <a:graphicData uri="http://schemas.openxmlformats.org/drawingml/2006/table">
            <a:tbl>
              <a:tblPr firstRow="1" bandRow="1">
                <a:tableStyleId>{5C22544A-7EE6-4342-B048-85BDC9FD1C3A}</a:tableStyleId>
              </a:tblPr>
              <a:tblGrid>
                <a:gridCol w="3057833">
                  <a:extLst>
                    <a:ext uri="{9D8B030D-6E8A-4147-A177-3AD203B41FA5}">
                      <a16:colId xmlns:a16="http://schemas.microsoft.com/office/drawing/2014/main" val="145743037"/>
                    </a:ext>
                  </a:extLst>
                </a:gridCol>
                <a:gridCol w="3057833">
                  <a:extLst>
                    <a:ext uri="{9D8B030D-6E8A-4147-A177-3AD203B41FA5}">
                      <a16:colId xmlns:a16="http://schemas.microsoft.com/office/drawing/2014/main" val="458462044"/>
                    </a:ext>
                  </a:extLst>
                </a:gridCol>
              </a:tblGrid>
              <a:tr h="756447">
                <a:tc>
                  <a:txBody>
                    <a:bodyPr/>
                    <a:lstStyle/>
                    <a:p>
                      <a:r>
                        <a:rPr lang="en-IN" dirty="0"/>
                        <a:t>Project id</a:t>
                      </a:r>
                    </a:p>
                  </a:txBody>
                  <a:tcPr/>
                </a:tc>
                <a:tc>
                  <a:txBody>
                    <a:bodyPr/>
                    <a:lstStyle/>
                    <a:p>
                      <a:r>
                        <a:rPr lang="en-IN" dirty="0"/>
                        <a:t>Project name</a:t>
                      </a:r>
                    </a:p>
                  </a:txBody>
                  <a:tcPr/>
                </a:tc>
                <a:extLst>
                  <a:ext uri="{0D108BD9-81ED-4DB2-BD59-A6C34878D82A}">
                    <a16:rowId xmlns:a16="http://schemas.microsoft.com/office/drawing/2014/main" val="3766775096"/>
                  </a:ext>
                </a:extLst>
              </a:tr>
              <a:tr h="756447">
                <a:tc>
                  <a:txBody>
                    <a:bodyPr/>
                    <a:lstStyle/>
                    <a:p>
                      <a:endParaRPr lang="en-IN"/>
                    </a:p>
                  </a:txBody>
                  <a:tcPr/>
                </a:tc>
                <a:tc>
                  <a:txBody>
                    <a:bodyPr/>
                    <a:lstStyle/>
                    <a:p>
                      <a:endParaRPr lang="en-IN"/>
                    </a:p>
                  </a:txBody>
                  <a:tcPr/>
                </a:tc>
                <a:extLst>
                  <a:ext uri="{0D108BD9-81ED-4DB2-BD59-A6C34878D82A}">
                    <a16:rowId xmlns:a16="http://schemas.microsoft.com/office/drawing/2014/main" val="400196624"/>
                  </a:ext>
                </a:extLst>
              </a:tr>
              <a:tr h="756447">
                <a:tc>
                  <a:txBody>
                    <a:bodyPr/>
                    <a:lstStyle/>
                    <a:p>
                      <a:endParaRPr lang="en-IN"/>
                    </a:p>
                  </a:txBody>
                  <a:tcPr/>
                </a:tc>
                <a:tc>
                  <a:txBody>
                    <a:bodyPr/>
                    <a:lstStyle/>
                    <a:p>
                      <a:endParaRPr lang="en-IN" dirty="0"/>
                    </a:p>
                  </a:txBody>
                  <a:tcPr/>
                </a:tc>
                <a:extLst>
                  <a:ext uri="{0D108BD9-81ED-4DB2-BD59-A6C34878D82A}">
                    <a16:rowId xmlns:a16="http://schemas.microsoft.com/office/drawing/2014/main" val="3367486259"/>
                  </a:ext>
                </a:extLst>
              </a:tr>
            </a:tbl>
          </a:graphicData>
        </a:graphic>
      </p:graphicFrame>
      <p:graphicFrame>
        <p:nvGraphicFramePr>
          <p:cNvPr id="5" name="Table 4">
            <a:extLst>
              <a:ext uri="{FF2B5EF4-FFF2-40B4-BE49-F238E27FC236}">
                <a16:creationId xmlns:a16="http://schemas.microsoft.com/office/drawing/2014/main" id="{C7873E7B-D961-116E-D9B6-EF5A0EC3C55D}"/>
              </a:ext>
            </a:extLst>
          </p:cNvPr>
          <p:cNvGraphicFramePr>
            <a:graphicFrameLocks noGrp="1"/>
          </p:cNvGraphicFramePr>
          <p:nvPr>
            <p:extLst>
              <p:ext uri="{D42A27DB-BD31-4B8C-83A1-F6EECF244321}">
                <p14:modId xmlns:p14="http://schemas.microsoft.com/office/powerpoint/2010/main" val="170231045"/>
              </p:ext>
            </p:extLst>
          </p:nvPr>
        </p:nvGraphicFramePr>
        <p:xfrm>
          <a:off x="3224980" y="3352800"/>
          <a:ext cx="5142273" cy="2418736"/>
        </p:xfrm>
        <a:graphic>
          <a:graphicData uri="http://schemas.openxmlformats.org/drawingml/2006/table">
            <a:tbl>
              <a:tblPr firstRow="1" bandRow="1">
                <a:tableStyleId>{5C22544A-7EE6-4342-B048-85BDC9FD1C3A}</a:tableStyleId>
              </a:tblPr>
              <a:tblGrid>
                <a:gridCol w="1714091">
                  <a:extLst>
                    <a:ext uri="{9D8B030D-6E8A-4147-A177-3AD203B41FA5}">
                      <a16:colId xmlns:a16="http://schemas.microsoft.com/office/drawing/2014/main" val="1160337137"/>
                    </a:ext>
                  </a:extLst>
                </a:gridCol>
                <a:gridCol w="1714091">
                  <a:extLst>
                    <a:ext uri="{9D8B030D-6E8A-4147-A177-3AD203B41FA5}">
                      <a16:colId xmlns:a16="http://schemas.microsoft.com/office/drawing/2014/main" val="3573746880"/>
                    </a:ext>
                  </a:extLst>
                </a:gridCol>
                <a:gridCol w="1714091">
                  <a:extLst>
                    <a:ext uri="{9D8B030D-6E8A-4147-A177-3AD203B41FA5}">
                      <a16:colId xmlns:a16="http://schemas.microsoft.com/office/drawing/2014/main" val="1231253156"/>
                    </a:ext>
                  </a:extLst>
                </a:gridCol>
              </a:tblGrid>
              <a:tr h="604684">
                <a:tc>
                  <a:txBody>
                    <a:bodyPr/>
                    <a:lstStyle/>
                    <a:p>
                      <a:r>
                        <a:rPr lang="en-IN" dirty="0" err="1"/>
                        <a:t>sid</a:t>
                      </a:r>
                      <a:endParaRPr lang="en-IN" dirty="0"/>
                    </a:p>
                  </a:txBody>
                  <a:tcPr/>
                </a:tc>
                <a:tc>
                  <a:txBody>
                    <a:bodyPr/>
                    <a:lstStyle/>
                    <a:p>
                      <a:r>
                        <a:rPr lang="en-IN" dirty="0" err="1"/>
                        <a:t>sname</a:t>
                      </a:r>
                      <a:endParaRPr lang="en-IN" dirty="0"/>
                    </a:p>
                  </a:txBody>
                  <a:tcPr/>
                </a:tc>
                <a:tc>
                  <a:txBody>
                    <a:bodyPr/>
                    <a:lstStyle/>
                    <a:p>
                      <a:r>
                        <a:rPr lang="en-IN" dirty="0"/>
                        <a:t>Project id</a:t>
                      </a:r>
                    </a:p>
                  </a:txBody>
                  <a:tcPr/>
                </a:tc>
                <a:extLst>
                  <a:ext uri="{0D108BD9-81ED-4DB2-BD59-A6C34878D82A}">
                    <a16:rowId xmlns:a16="http://schemas.microsoft.com/office/drawing/2014/main" val="1950692694"/>
                  </a:ext>
                </a:extLst>
              </a:tr>
              <a:tr h="604684">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82405588"/>
                  </a:ext>
                </a:extLst>
              </a:tr>
              <a:tr h="604684">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586754748"/>
                  </a:ext>
                </a:extLst>
              </a:tr>
              <a:tr h="604684">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257811426"/>
                  </a:ext>
                </a:extLst>
              </a:tr>
            </a:tbl>
          </a:graphicData>
        </a:graphic>
      </p:graphicFrame>
    </p:spTree>
    <p:extLst>
      <p:ext uri="{BB962C8B-B14F-4D97-AF65-F5344CB8AC3E}">
        <p14:creationId xmlns:p14="http://schemas.microsoft.com/office/powerpoint/2010/main" val="137053480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C1760E-AFFB-C031-A550-A6F33AD068D1}"/>
              </a:ext>
            </a:extLst>
          </p:cNvPr>
          <p:cNvSpPr>
            <a:spLocks noGrp="1"/>
          </p:cNvSpPr>
          <p:nvPr>
            <p:ph idx="1"/>
          </p:nvPr>
        </p:nvSpPr>
        <p:spPr>
          <a:xfrm>
            <a:off x="108155" y="147484"/>
            <a:ext cx="12083845" cy="6587613"/>
          </a:xfrm>
        </p:spPr>
        <p:txBody>
          <a:bodyPr/>
          <a:lstStyle/>
          <a:p>
            <a:pPr marL="0" indent="0">
              <a:buNone/>
            </a:pPr>
            <a:r>
              <a:rPr lang="en-IN" dirty="0"/>
              <a:t>c).rules for third normal form: </a:t>
            </a:r>
          </a:p>
          <a:p>
            <a:r>
              <a:rPr lang="en-IN" dirty="0"/>
              <a:t>It should satisfy all the conditions of  second normal form.</a:t>
            </a:r>
          </a:p>
          <a:p>
            <a:r>
              <a:rPr lang="en-IN" dirty="0"/>
              <a:t>The table should not contain transitive dependencies among the column name’s</a:t>
            </a:r>
          </a:p>
          <a:p>
            <a:r>
              <a:rPr lang="en-IN" dirty="0"/>
              <a:t>Transitive dependency means indirect dependency.</a:t>
            </a:r>
          </a:p>
          <a:p>
            <a:endParaRPr lang="en-IN" dirty="0"/>
          </a:p>
          <a:p>
            <a:endParaRPr lang="en-IN" dirty="0"/>
          </a:p>
          <a:p>
            <a:endParaRPr lang="en-IN" dirty="0"/>
          </a:p>
          <a:p>
            <a:endParaRPr lang="en-IN" dirty="0"/>
          </a:p>
          <a:p>
            <a:r>
              <a:rPr lang="en-IN" dirty="0"/>
              <a:t>Here </a:t>
            </a:r>
            <a:r>
              <a:rPr lang="en-IN" dirty="0" err="1"/>
              <a:t>subid</a:t>
            </a:r>
            <a:r>
              <a:rPr lang="en-IN" dirty="0"/>
              <a:t> is primary key and the project id is foreign key.</a:t>
            </a:r>
          </a:p>
        </p:txBody>
      </p:sp>
      <p:graphicFrame>
        <p:nvGraphicFramePr>
          <p:cNvPr id="5" name="Table 4">
            <a:extLst>
              <a:ext uri="{FF2B5EF4-FFF2-40B4-BE49-F238E27FC236}">
                <a16:creationId xmlns:a16="http://schemas.microsoft.com/office/drawing/2014/main" id="{905F0ACC-188D-60BA-D8E4-2209BEDF5047}"/>
              </a:ext>
            </a:extLst>
          </p:cNvPr>
          <p:cNvGraphicFramePr>
            <a:graphicFrameLocks noGrp="1"/>
          </p:cNvGraphicFramePr>
          <p:nvPr>
            <p:extLst>
              <p:ext uri="{D42A27DB-BD31-4B8C-83A1-F6EECF244321}">
                <p14:modId xmlns:p14="http://schemas.microsoft.com/office/powerpoint/2010/main" val="1238816683"/>
              </p:ext>
            </p:extLst>
          </p:nvPr>
        </p:nvGraphicFramePr>
        <p:xfrm>
          <a:off x="2086077" y="2243666"/>
          <a:ext cx="8128000" cy="1630244"/>
        </p:xfrm>
        <a:graphic>
          <a:graphicData uri="http://schemas.openxmlformats.org/drawingml/2006/table">
            <a:tbl>
              <a:tblPr firstRow="1" bandRow="1">
                <a:tableStyleId>{F5AB1C69-6EDB-4FF4-983F-18BD219EF322}</a:tableStyleId>
              </a:tblPr>
              <a:tblGrid>
                <a:gridCol w="1625600">
                  <a:extLst>
                    <a:ext uri="{9D8B030D-6E8A-4147-A177-3AD203B41FA5}">
                      <a16:colId xmlns:a16="http://schemas.microsoft.com/office/drawing/2014/main" val="437849572"/>
                    </a:ext>
                  </a:extLst>
                </a:gridCol>
                <a:gridCol w="1625600">
                  <a:extLst>
                    <a:ext uri="{9D8B030D-6E8A-4147-A177-3AD203B41FA5}">
                      <a16:colId xmlns:a16="http://schemas.microsoft.com/office/drawing/2014/main" val="3765164078"/>
                    </a:ext>
                  </a:extLst>
                </a:gridCol>
                <a:gridCol w="1625600">
                  <a:extLst>
                    <a:ext uri="{9D8B030D-6E8A-4147-A177-3AD203B41FA5}">
                      <a16:colId xmlns:a16="http://schemas.microsoft.com/office/drawing/2014/main" val="463788495"/>
                    </a:ext>
                  </a:extLst>
                </a:gridCol>
                <a:gridCol w="1625600">
                  <a:extLst>
                    <a:ext uri="{9D8B030D-6E8A-4147-A177-3AD203B41FA5}">
                      <a16:colId xmlns:a16="http://schemas.microsoft.com/office/drawing/2014/main" val="3242556714"/>
                    </a:ext>
                  </a:extLst>
                </a:gridCol>
                <a:gridCol w="1625600">
                  <a:extLst>
                    <a:ext uri="{9D8B030D-6E8A-4147-A177-3AD203B41FA5}">
                      <a16:colId xmlns:a16="http://schemas.microsoft.com/office/drawing/2014/main" val="956059387"/>
                    </a:ext>
                  </a:extLst>
                </a:gridCol>
              </a:tblGrid>
              <a:tr h="407561">
                <a:tc>
                  <a:txBody>
                    <a:bodyPr/>
                    <a:lstStyle/>
                    <a:p>
                      <a:r>
                        <a:rPr lang="en-IN" dirty="0" err="1"/>
                        <a:t>sid</a:t>
                      </a:r>
                      <a:endParaRPr lang="en-IN" dirty="0"/>
                    </a:p>
                  </a:txBody>
                  <a:tcPr/>
                </a:tc>
                <a:tc>
                  <a:txBody>
                    <a:bodyPr/>
                    <a:lstStyle/>
                    <a:p>
                      <a:r>
                        <a:rPr lang="en-IN" dirty="0" err="1"/>
                        <a:t>sname</a:t>
                      </a:r>
                      <a:endParaRPr lang="en-IN" dirty="0"/>
                    </a:p>
                  </a:txBody>
                  <a:tcPr/>
                </a:tc>
                <a:tc>
                  <a:txBody>
                    <a:bodyPr/>
                    <a:lstStyle/>
                    <a:p>
                      <a:r>
                        <a:rPr lang="en-IN" dirty="0" err="1"/>
                        <a:t>subid</a:t>
                      </a:r>
                      <a:endParaRPr lang="en-IN" dirty="0"/>
                    </a:p>
                  </a:txBody>
                  <a:tcPr/>
                </a:tc>
                <a:tc>
                  <a:txBody>
                    <a:bodyPr/>
                    <a:lstStyle/>
                    <a:p>
                      <a:r>
                        <a:rPr lang="en-IN" dirty="0" err="1"/>
                        <a:t>subname</a:t>
                      </a:r>
                      <a:endParaRPr lang="en-IN" dirty="0"/>
                    </a:p>
                  </a:txBody>
                  <a:tcPr/>
                </a:tc>
                <a:tc>
                  <a:txBody>
                    <a:bodyPr/>
                    <a:lstStyle/>
                    <a:p>
                      <a:r>
                        <a:rPr lang="en-IN" dirty="0"/>
                        <a:t>address</a:t>
                      </a:r>
                    </a:p>
                  </a:txBody>
                  <a:tcPr/>
                </a:tc>
                <a:extLst>
                  <a:ext uri="{0D108BD9-81ED-4DB2-BD59-A6C34878D82A}">
                    <a16:rowId xmlns:a16="http://schemas.microsoft.com/office/drawing/2014/main" val="689725807"/>
                  </a:ext>
                </a:extLst>
              </a:tr>
              <a:tr h="407561">
                <a:tc>
                  <a:txBody>
                    <a:bodyPr/>
                    <a:lstStyle/>
                    <a:p>
                      <a:endParaRPr lang="en-IN"/>
                    </a:p>
                  </a:txBody>
                  <a:tcPr/>
                </a:tc>
                <a:tc>
                  <a:txBody>
                    <a:bodyPr/>
                    <a:lstStyle/>
                    <a:p>
                      <a:r>
                        <a:rPr lang="en-IN" dirty="0"/>
                        <a:t>ram</a:t>
                      </a:r>
                    </a:p>
                  </a:txBody>
                  <a:tcPr/>
                </a:tc>
                <a:tc>
                  <a:txBody>
                    <a:bodyPr/>
                    <a:lstStyle/>
                    <a:p>
                      <a:endParaRPr lang="en-IN"/>
                    </a:p>
                  </a:txBody>
                  <a:tcPr/>
                </a:tc>
                <a:tc>
                  <a:txBody>
                    <a:bodyPr/>
                    <a:lstStyle/>
                    <a:p>
                      <a:r>
                        <a:rPr lang="en-IN" dirty="0"/>
                        <a:t>c</a:t>
                      </a:r>
                    </a:p>
                  </a:txBody>
                  <a:tcPr/>
                </a:tc>
                <a:tc>
                  <a:txBody>
                    <a:bodyPr/>
                    <a:lstStyle/>
                    <a:p>
                      <a:endParaRPr lang="en-IN"/>
                    </a:p>
                  </a:txBody>
                  <a:tcPr/>
                </a:tc>
                <a:extLst>
                  <a:ext uri="{0D108BD9-81ED-4DB2-BD59-A6C34878D82A}">
                    <a16:rowId xmlns:a16="http://schemas.microsoft.com/office/drawing/2014/main" val="338524835"/>
                  </a:ext>
                </a:extLst>
              </a:tr>
              <a:tr h="407561">
                <a:tc>
                  <a:txBody>
                    <a:bodyPr/>
                    <a:lstStyle/>
                    <a:p>
                      <a:endParaRPr lang="en-IN"/>
                    </a:p>
                  </a:txBody>
                  <a:tcPr/>
                </a:tc>
                <a:tc>
                  <a:txBody>
                    <a:bodyPr/>
                    <a:lstStyle/>
                    <a:p>
                      <a:r>
                        <a:rPr lang="en-IN" dirty="0"/>
                        <a:t>ram</a:t>
                      </a:r>
                    </a:p>
                  </a:txBody>
                  <a:tcPr/>
                </a:tc>
                <a:tc>
                  <a:txBody>
                    <a:bodyPr/>
                    <a:lstStyle/>
                    <a:p>
                      <a:endParaRPr lang="en-IN"/>
                    </a:p>
                  </a:txBody>
                  <a:tcPr/>
                </a:tc>
                <a:tc>
                  <a:txBody>
                    <a:bodyPr/>
                    <a:lstStyle/>
                    <a:p>
                      <a:r>
                        <a:rPr lang="en-IN" dirty="0"/>
                        <a:t>c</a:t>
                      </a:r>
                    </a:p>
                  </a:txBody>
                  <a:tcPr/>
                </a:tc>
                <a:tc>
                  <a:txBody>
                    <a:bodyPr/>
                    <a:lstStyle/>
                    <a:p>
                      <a:endParaRPr lang="en-IN"/>
                    </a:p>
                  </a:txBody>
                  <a:tcPr/>
                </a:tc>
                <a:extLst>
                  <a:ext uri="{0D108BD9-81ED-4DB2-BD59-A6C34878D82A}">
                    <a16:rowId xmlns:a16="http://schemas.microsoft.com/office/drawing/2014/main" val="2889332307"/>
                  </a:ext>
                </a:extLst>
              </a:tr>
              <a:tr h="407561">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609572568"/>
                  </a:ext>
                </a:extLst>
              </a:tr>
            </a:tbl>
          </a:graphicData>
        </a:graphic>
      </p:graphicFrame>
      <p:graphicFrame>
        <p:nvGraphicFramePr>
          <p:cNvPr id="6" name="Table 5">
            <a:extLst>
              <a:ext uri="{FF2B5EF4-FFF2-40B4-BE49-F238E27FC236}">
                <a16:creationId xmlns:a16="http://schemas.microsoft.com/office/drawing/2014/main" id="{95237AC5-12E1-AB2C-62B6-9FE27C571050}"/>
              </a:ext>
            </a:extLst>
          </p:cNvPr>
          <p:cNvGraphicFramePr>
            <a:graphicFrameLocks noGrp="1"/>
          </p:cNvGraphicFramePr>
          <p:nvPr>
            <p:extLst>
              <p:ext uri="{D42A27DB-BD31-4B8C-83A1-F6EECF244321}">
                <p14:modId xmlns:p14="http://schemas.microsoft.com/office/powerpoint/2010/main" val="94808917"/>
              </p:ext>
            </p:extLst>
          </p:nvPr>
        </p:nvGraphicFramePr>
        <p:xfrm>
          <a:off x="176981" y="4710089"/>
          <a:ext cx="4817806" cy="2000427"/>
        </p:xfrm>
        <a:graphic>
          <a:graphicData uri="http://schemas.openxmlformats.org/drawingml/2006/table">
            <a:tbl>
              <a:tblPr firstRow="1" bandRow="1">
                <a:tableStyleId>{5C22544A-7EE6-4342-B048-85BDC9FD1C3A}</a:tableStyleId>
              </a:tblPr>
              <a:tblGrid>
                <a:gridCol w="2408903">
                  <a:extLst>
                    <a:ext uri="{9D8B030D-6E8A-4147-A177-3AD203B41FA5}">
                      <a16:colId xmlns:a16="http://schemas.microsoft.com/office/drawing/2014/main" val="1342080937"/>
                    </a:ext>
                  </a:extLst>
                </a:gridCol>
                <a:gridCol w="2408903">
                  <a:extLst>
                    <a:ext uri="{9D8B030D-6E8A-4147-A177-3AD203B41FA5}">
                      <a16:colId xmlns:a16="http://schemas.microsoft.com/office/drawing/2014/main" val="3321550670"/>
                    </a:ext>
                  </a:extLst>
                </a:gridCol>
              </a:tblGrid>
              <a:tr h="666809">
                <a:tc>
                  <a:txBody>
                    <a:bodyPr/>
                    <a:lstStyle/>
                    <a:p>
                      <a:r>
                        <a:rPr lang="en-IN" dirty="0" err="1"/>
                        <a:t>subid</a:t>
                      </a:r>
                      <a:endParaRPr lang="en-IN" dirty="0"/>
                    </a:p>
                  </a:txBody>
                  <a:tcPr/>
                </a:tc>
                <a:tc>
                  <a:txBody>
                    <a:bodyPr/>
                    <a:lstStyle/>
                    <a:p>
                      <a:r>
                        <a:rPr lang="en-IN" dirty="0" err="1"/>
                        <a:t>subname</a:t>
                      </a:r>
                      <a:endParaRPr lang="en-IN" dirty="0"/>
                    </a:p>
                  </a:txBody>
                  <a:tcPr/>
                </a:tc>
                <a:extLst>
                  <a:ext uri="{0D108BD9-81ED-4DB2-BD59-A6C34878D82A}">
                    <a16:rowId xmlns:a16="http://schemas.microsoft.com/office/drawing/2014/main" val="3614550756"/>
                  </a:ext>
                </a:extLst>
              </a:tr>
              <a:tr h="666809">
                <a:tc>
                  <a:txBody>
                    <a:bodyPr/>
                    <a:lstStyle/>
                    <a:p>
                      <a:endParaRPr lang="en-IN" dirty="0"/>
                    </a:p>
                  </a:txBody>
                  <a:tcPr/>
                </a:tc>
                <a:tc>
                  <a:txBody>
                    <a:bodyPr/>
                    <a:lstStyle/>
                    <a:p>
                      <a:endParaRPr lang="en-IN"/>
                    </a:p>
                  </a:txBody>
                  <a:tcPr/>
                </a:tc>
                <a:extLst>
                  <a:ext uri="{0D108BD9-81ED-4DB2-BD59-A6C34878D82A}">
                    <a16:rowId xmlns:a16="http://schemas.microsoft.com/office/drawing/2014/main" val="3478580912"/>
                  </a:ext>
                </a:extLst>
              </a:tr>
              <a:tr h="666809">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18046426"/>
                  </a:ext>
                </a:extLst>
              </a:tr>
            </a:tbl>
          </a:graphicData>
        </a:graphic>
      </p:graphicFrame>
      <p:graphicFrame>
        <p:nvGraphicFramePr>
          <p:cNvPr id="7" name="Table 6">
            <a:extLst>
              <a:ext uri="{FF2B5EF4-FFF2-40B4-BE49-F238E27FC236}">
                <a16:creationId xmlns:a16="http://schemas.microsoft.com/office/drawing/2014/main" id="{930FAD71-6ED0-945F-5F12-427151B5325F}"/>
              </a:ext>
            </a:extLst>
          </p:cNvPr>
          <p:cNvGraphicFramePr>
            <a:graphicFrameLocks noGrp="1"/>
          </p:cNvGraphicFramePr>
          <p:nvPr>
            <p:extLst>
              <p:ext uri="{D42A27DB-BD31-4B8C-83A1-F6EECF244321}">
                <p14:modId xmlns:p14="http://schemas.microsoft.com/office/powerpoint/2010/main" val="3888015145"/>
              </p:ext>
            </p:extLst>
          </p:nvPr>
        </p:nvGraphicFramePr>
        <p:xfrm>
          <a:off x="6735097" y="4710089"/>
          <a:ext cx="5171768" cy="2025008"/>
        </p:xfrm>
        <a:graphic>
          <a:graphicData uri="http://schemas.openxmlformats.org/drawingml/2006/table">
            <a:tbl>
              <a:tblPr firstRow="1" bandRow="1">
                <a:tableStyleId>{5C22544A-7EE6-4342-B048-85BDC9FD1C3A}</a:tableStyleId>
              </a:tblPr>
              <a:tblGrid>
                <a:gridCol w="1292942">
                  <a:extLst>
                    <a:ext uri="{9D8B030D-6E8A-4147-A177-3AD203B41FA5}">
                      <a16:colId xmlns:a16="http://schemas.microsoft.com/office/drawing/2014/main" val="408377509"/>
                    </a:ext>
                  </a:extLst>
                </a:gridCol>
                <a:gridCol w="1292942">
                  <a:extLst>
                    <a:ext uri="{9D8B030D-6E8A-4147-A177-3AD203B41FA5}">
                      <a16:colId xmlns:a16="http://schemas.microsoft.com/office/drawing/2014/main" val="1473473595"/>
                    </a:ext>
                  </a:extLst>
                </a:gridCol>
                <a:gridCol w="1292942">
                  <a:extLst>
                    <a:ext uri="{9D8B030D-6E8A-4147-A177-3AD203B41FA5}">
                      <a16:colId xmlns:a16="http://schemas.microsoft.com/office/drawing/2014/main" val="1725149753"/>
                    </a:ext>
                  </a:extLst>
                </a:gridCol>
                <a:gridCol w="1292942">
                  <a:extLst>
                    <a:ext uri="{9D8B030D-6E8A-4147-A177-3AD203B41FA5}">
                      <a16:colId xmlns:a16="http://schemas.microsoft.com/office/drawing/2014/main" val="3707574915"/>
                    </a:ext>
                  </a:extLst>
                </a:gridCol>
              </a:tblGrid>
              <a:tr h="506252">
                <a:tc>
                  <a:txBody>
                    <a:bodyPr/>
                    <a:lstStyle/>
                    <a:p>
                      <a:r>
                        <a:rPr lang="en-IN" dirty="0" err="1"/>
                        <a:t>sid</a:t>
                      </a:r>
                      <a:endParaRPr lang="en-IN" dirty="0"/>
                    </a:p>
                  </a:txBody>
                  <a:tcPr/>
                </a:tc>
                <a:tc>
                  <a:txBody>
                    <a:bodyPr/>
                    <a:lstStyle/>
                    <a:p>
                      <a:r>
                        <a:rPr lang="en-IN" dirty="0" err="1"/>
                        <a:t>sname</a:t>
                      </a:r>
                      <a:endParaRPr lang="en-IN" dirty="0"/>
                    </a:p>
                  </a:txBody>
                  <a:tcPr/>
                </a:tc>
                <a:tc>
                  <a:txBody>
                    <a:bodyPr/>
                    <a:lstStyle/>
                    <a:p>
                      <a:r>
                        <a:rPr lang="en-IN" dirty="0"/>
                        <a:t>add</a:t>
                      </a:r>
                    </a:p>
                  </a:txBody>
                  <a:tcPr/>
                </a:tc>
                <a:tc>
                  <a:txBody>
                    <a:bodyPr/>
                    <a:lstStyle/>
                    <a:p>
                      <a:r>
                        <a:rPr lang="en-IN" dirty="0"/>
                        <a:t>Project id</a:t>
                      </a:r>
                    </a:p>
                  </a:txBody>
                  <a:tcPr/>
                </a:tc>
                <a:extLst>
                  <a:ext uri="{0D108BD9-81ED-4DB2-BD59-A6C34878D82A}">
                    <a16:rowId xmlns:a16="http://schemas.microsoft.com/office/drawing/2014/main" val="4174940057"/>
                  </a:ext>
                </a:extLst>
              </a:tr>
              <a:tr h="506252">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504043727"/>
                  </a:ext>
                </a:extLst>
              </a:tr>
              <a:tr h="506252">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228549619"/>
                  </a:ext>
                </a:extLst>
              </a:tr>
              <a:tr h="506252">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770052000"/>
                  </a:ext>
                </a:extLst>
              </a:tr>
            </a:tbl>
          </a:graphicData>
        </a:graphic>
      </p:graphicFrame>
      <p:cxnSp>
        <p:nvCxnSpPr>
          <p:cNvPr id="9" name="Straight Arrow Connector 8">
            <a:extLst>
              <a:ext uri="{FF2B5EF4-FFF2-40B4-BE49-F238E27FC236}">
                <a16:creationId xmlns:a16="http://schemas.microsoft.com/office/drawing/2014/main" id="{4C88BE11-7729-DA86-0410-C7610E5D2E72}"/>
              </a:ext>
            </a:extLst>
          </p:cNvPr>
          <p:cNvCxnSpPr/>
          <p:nvPr/>
        </p:nvCxnSpPr>
        <p:spPr>
          <a:xfrm flipH="1">
            <a:off x="3333135" y="3873910"/>
            <a:ext cx="1415846" cy="83617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C022CBC-2060-D8E3-C6CC-BFA6722AC33E}"/>
              </a:ext>
            </a:extLst>
          </p:cNvPr>
          <p:cNvCxnSpPr/>
          <p:nvPr/>
        </p:nvCxnSpPr>
        <p:spPr>
          <a:xfrm>
            <a:off x="7393858" y="3873910"/>
            <a:ext cx="1484671" cy="83617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470677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37C23E-6D0D-A52E-D2C3-870B46A67FEB}"/>
              </a:ext>
            </a:extLst>
          </p:cNvPr>
          <p:cNvSpPr>
            <a:spLocks noGrp="1"/>
          </p:cNvSpPr>
          <p:nvPr>
            <p:ph idx="1"/>
          </p:nvPr>
        </p:nvSpPr>
        <p:spPr>
          <a:xfrm>
            <a:off x="78658" y="137652"/>
            <a:ext cx="12113342" cy="6720348"/>
          </a:xfrm>
        </p:spPr>
        <p:txBody>
          <a:bodyPr/>
          <a:lstStyle/>
          <a:p>
            <a:pPr marL="0" indent="0">
              <a:buNone/>
            </a:pPr>
            <a:r>
              <a:rPr lang="en-IN" dirty="0"/>
              <a:t>d).</a:t>
            </a:r>
            <a:r>
              <a:rPr lang="en-IN" dirty="0" err="1"/>
              <a:t>boyce</a:t>
            </a:r>
            <a:r>
              <a:rPr lang="en-IN" dirty="0"/>
              <a:t> </a:t>
            </a:r>
            <a:r>
              <a:rPr lang="en-IN" dirty="0" err="1"/>
              <a:t>codd</a:t>
            </a:r>
            <a:r>
              <a:rPr lang="en-IN" dirty="0"/>
              <a:t> normal form :it was proposed by Raymond Boyce along with </a:t>
            </a:r>
            <a:r>
              <a:rPr lang="en-IN" dirty="0" err="1"/>
              <a:t>E.M.codd</a:t>
            </a:r>
            <a:r>
              <a:rPr lang="en-IN" dirty="0"/>
              <a:t> , so that it is named as Boyce Codd normal form.</a:t>
            </a:r>
          </a:p>
          <a:p>
            <a:r>
              <a:rPr lang="en-IN" dirty="0"/>
              <a:t>BCNF is also called as 3.5 normal form because it is advanced version </a:t>
            </a:r>
            <a:r>
              <a:rPr lang="en-IN" dirty="0" err="1"/>
              <a:t>og</a:t>
            </a:r>
            <a:r>
              <a:rPr lang="en-IN" dirty="0"/>
              <a:t>=f first three normal forms.</a:t>
            </a:r>
          </a:p>
          <a:p>
            <a:r>
              <a:rPr lang="en-IN" dirty="0"/>
              <a:t>What ever the </a:t>
            </a:r>
            <a:r>
              <a:rPr lang="en-IN" dirty="0" err="1"/>
              <a:t>anamolies</a:t>
            </a:r>
            <a:r>
              <a:rPr lang="en-IN" dirty="0"/>
              <a:t> that are unable to solve in first three normal forms that can be solve in </a:t>
            </a:r>
            <a:r>
              <a:rPr lang="en-IN" dirty="0" err="1"/>
              <a:t>boyce</a:t>
            </a:r>
            <a:r>
              <a:rPr lang="en-IN" dirty="0"/>
              <a:t> </a:t>
            </a:r>
            <a:r>
              <a:rPr lang="en-IN" dirty="0" err="1"/>
              <a:t>codd</a:t>
            </a:r>
            <a:r>
              <a:rPr lang="en-IN" dirty="0"/>
              <a:t> normal form</a:t>
            </a:r>
          </a:p>
        </p:txBody>
      </p:sp>
      <p:graphicFrame>
        <p:nvGraphicFramePr>
          <p:cNvPr id="4" name="Table 3">
            <a:extLst>
              <a:ext uri="{FF2B5EF4-FFF2-40B4-BE49-F238E27FC236}">
                <a16:creationId xmlns:a16="http://schemas.microsoft.com/office/drawing/2014/main" id="{565F9DBF-CB7C-8144-CFEC-56171AFB46B1}"/>
              </a:ext>
            </a:extLst>
          </p:cNvPr>
          <p:cNvGraphicFramePr>
            <a:graphicFrameLocks noGrp="1"/>
          </p:cNvGraphicFramePr>
          <p:nvPr>
            <p:extLst>
              <p:ext uri="{D42A27DB-BD31-4B8C-83A1-F6EECF244321}">
                <p14:modId xmlns:p14="http://schemas.microsoft.com/office/powerpoint/2010/main" val="3102577677"/>
              </p:ext>
            </p:extLst>
          </p:nvPr>
        </p:nvGraphicFramePr>
        <p:xfrm>
          <a:off x="0" y="3497826"/>
          <a:ext cx="4984956" cy="2458065"/>
        </p:xfrm>
        <a:graphic>
          <a:graphicData uri="http://schemas.openxmlformats.org/drawingml/2006/table">
            <a:tbl>
              <a:tblPr firstRow="1" bandRow="1">
                <a:tableStyleId>{5C22544A-7EE6-4342-B048-85BDC9FD1C3A}</a:tableStyleId>
              </a:tblPr>
              <a:tblGrid>
                <a:gridCol w="1661652">
                  <a:extLst>
                    <a:ext uri="{9D8B030D-6E8A-4147-A177-3AD203B41FA5}">
                      <a16:colId xmlns:a16="http://schemas.microsoft.com/office/drawing/2014/main" val="1597621619"/>
                    </a:ext>
                  </a:extLst>
                </a:gridCol>
                <a:gridCol w="1661652">
                  <a:extLst>
                    <a:ext uri="{9D8B030D-6E8A-4147-A177-3AD203B41FA5}">
                      <a16:colId xmlns:a16="http://schemas.microsoft.com/office/drawing/2014/main" val="3483617903"/>
                    </a:ext>
                  </a:extLst>
                </a:gridCol>
                <a:gridCol w="1661652">
                  <a:extLst>
                    <a:ext uri="{9D8B030D-6E8A-4147-A177-3AD203B41FA5}">
                      <a16:colId xmlns:a16="http://schemas.microsoft.com/office/drawing/2014/main" val="2677251413"/>
                    </a:ext>
                  </a:extLst>
                </a:gridCol>
              </a:tblGrid>
              <a:tr h="819355">
                <a:tc>
                  <a:txBody>
                    <a:bodyPr/>
                    <a:lstStyle/>
                    <a:p>
                      <a:r>
                        <a:rPr lang="en-IN" dirty="0" err="1"/>
                        <a:t>sid</a:t>
                      </a:r>
                      <a:endParaRPr lang="en-IN" dirty="0"/>
                    </a:p>
                  </a:txBody>
                  <a:tcPr/>
                </a:tc>
                <a:tc>
                  <a:txBody>
                    <a:bodyPr/>
                    <a:lstStyle/>
                    <a:p>
                      <a:r>
                        <a:rPr lang="en-IN" dirty="0" err="1"/>
                        <a:t>sname</a:t>
                      </a:r>
                      <a:endParaRPr lang="en-IN" dirty="0"/>
                    </a:p>
                  </a:txBody>
                  <a:tcPr/>
                </a:tc>
                <a:tc>
                  <a:txBody>
                    <a:bodyPr/>
                    <a:lstStyle/>
                    <a:p>
                      <a:r>
                        <a:rPr lang="en-IN" dirty="0" err="1"/>
                        <a:t>proname</a:t>
                      </a:r>
                      <a:endParaRPr lang="en-IN" dirty="0"/>
                    </a:p>
                  </a:txBody>
                  <a:tcPr/>
                </a:tc>
                <a:extLst>
                  <a:ext uri="{0D108BD9-81ED-4DB2-BD59-A6C34878D82A}">
                    <a16:rowId xmlns:a16="http://schemas.microsoft.com/office/drawing/2014/main" val="3663694333"/>
                  </a:ext>
                </a:extLst>
              </a:tr>
              <a:tr h="819355">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309181823"/>
                  </a:ext>
                </a:extLst>
              </a:tr>
              <a:tr h="819355">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167273277"/>
                  </a:ext>
                </a:extLst>
              </a:tr>
            </a:tbl>
          </a:graphicData>
        </a:graphic>
      </p:graphicFrame>
      <p:graphicFrame>
        <p:nvGraphicFramePr>
          <p:cNvPr id="5" name="Table 4">
            <a:extLst>
              <a:ext uri="{FF2B5EF4-FFF2-40B4-BE49-F238E27FC236}">
                <a16:creationId xmlns:a16="http://schemas.microsoft.com/office/drawing/2014/main" id="{0BF6A3B2-9383-BE3E-CA35-5A506B53142C}"/>
              </a:ext>
            </a:extLst>
          </p:cNvPr>
          <p:cNvGraphicFramePr>
            <a:graphicFrameLocks noGrp="1"/>
          </p:cNvGraphicFramePr>
          <p:nvPr>
            <p:extLst>
              <p:ext uri="{D42A27DB-BD31-4B8C-83A1-F6EECF244321}">
                <p14:modId xmlns:p14="http://schemas.microsoft.com/office/powerpoint/2010/main" val="2133757503"/>
              </p:ext>
            </p:extLst>
          </p:nvPr>
        </p:nvGraphicFramePr>
        <p:xfrm>
          <a:off x="7570840" y="2450142"/>
          <a:ext cx="3385574" cy="1453263"/>
        </p:xfrm>
        <a:graphic>
          <a:graphicData uri="http://schemas.openxmlformats.org/drawingml/2006/table">
            <a:tbl>
              <a:tblPr firstRow="1" bandRow="1">
                <a:tableStyleId>{5C22544A-7EE6-4342-B048-85BDC9FD1C3A}</a:tableStyleId>
              </a:tblPr>
              <a:tblGrid>
                <a:gridCol w="1692787">
                  <a:extLst>
                    <a:ext uri="{9D8B030D-6E8A-4147-A177-3AD203B41FA5}">
                      <a16:colId xmlns:a16="http://schemas.microsoft.com/office/drawing/2014/main" val="2213281050"/>
                    </a:ext>
                  </a:extLst>
                </a:gridCol>
                <a:gridCol w="1692787">
                  <a:extLst>
                    <a:ext uri="{9D8B030D-6E8A-4147-A177-3AD203B41FA5}">
                      <a16:colId xmlns:a16="http://schemas.microsoft.com/office/drawing/2014/main" val="483253858"/>
                    </a:ext>
                  </a:extLst>
                </a:gridCol>
              </a:tblGrid>
              <a:tr h="484421">
                <a:tc>
                  <a:txBody>
                    <a:bodyPr/>
                    <a:lstStyle/>
                    <a:p>
                      <a:r>
                        <a:rPr lang="en-IN" dirty="0" err="1"/>
                        <a:t>pid</a:t>
                      </a:r>
                      <a:endParaRPr lang="en-IN" dirty="0"/>
                    </a:p>
                  </a:txBody>
                  <a:tcPr/>
                </a:tc>
                <a:tc>
                  <a:txBody>
                    <a:bodyPr/>
                    <a:lstStyle/>
                    <a:p>
                      <a:r>
                        <a:rPr lang="en-IN" dirty="0" err="1"/>
                        <a:t>pname</a:t>
                      </a:r>
                      <a:endParaRPr lang="en-IN" dirty="0"/>
                    </a:p>
                  </a:txBody>
                  <a:tcPr/>
                </a:tc>
                <a:extLst>
                  <a:ext uri="{0D108BD9-81ED-4DB2-BD59-A6C34878D82A}">
                    <a16:rowId xmlns:a16="http://schemas.microsoft.com/office/drawing/2014/main" val="504021"/>
                  </a:ext>
                </a:extLst>
              </a:tr>
              <a:tr h="484421">
                <a:tc>
                  <a:txBody>
                    <a:bodyPr/>
                    <a:lstStyle/>
                    <a:p>
                      <a:endParaRPr lang="en-IN"/>
                    </a:p>
                  </a:txBody>
                  <a:tcPr/>
                </a:tc>
                <a:tc>
                  <a:txBody>
                    <a:bodyPr/>
                    <a:lstStyle/>
                    <a:p>
                      <a:endParaRPr lang="en-IN"/>
                    </a:p>
                  </a:txBody>
                  <a:tcPr/>
                </a:tc>
                <a:extLst>
                  <a:ext uri="{0D108BD9-81ED-4DB2-BD59-A6C34878D82A}">
                    <a16:rowId xmlns:a16="http://schemas.microsoft.com/office/drawing/2014/main" val="1721292829"/>
                  </a:ext>
                </a:extLst>
              </a:tr>
              <a:tr h="484421">
                <a:tc>
                  <a:txBody>
                    <a:bodyPr/>
                    <a:lstStyle/>
                    <a:p>
                      <a:endParaRPr lang="en-IN"/>
                    </a:p>
                  </a:txBody>
                  <a:tcPr/>
                </a:tc>
                <a:tc>
                  <a:txBody>
                    <a:bodyPr/>
                    <a:lstStyle/>
                    <a:p>
                      <a:endParaRPr lang="en-IN" dirty="0"/>
                    </a:p>
                  </a:txBody>
                  <a:tcPr/>
                </a:tc>
                <a:extLst>
                  <a:ext uri="{0D108BD9-81ED-4DB2-BD59-A6C34878D82A}">
                    <a16:rowId xmlns:a16="http://schemas.microsoft.com/office/drawing/2014/main" val="3756729392"/>
                  </a:ext>
                </a:extLst>
              </a:tr>
            </a:tbl>
          </a:graphicData>
        </a:graphic>
      </p:graphicFrame>
      <p:graphicFrame>
        <p:nvGraphicFramePr>
          <p:cNvPr id="6" name="Table 5">
            <a:extLst>
              <a:ext uri="{FF2B5EF4-FFF2-40B4-BE49-F238E27FC236}">
                <a16:creationId xmlns:a16="http://schemas.microsoft.com/office/drawing/2014/main" id="{FBC02FAD-A6E1-219A-7E5D-C8295FECE536}"/>
              </a:ext>
            </a:extLst>
          </p:cNvPr>
          <p:cNvGraphicFramePr>
            <a:graphicFrameLocks noGrp="1"/>
          </p:cNvGraphicFramePr>
          <p:nvPr>
            <p:extLst>
              <p:ext uri="{D42A27DB-BD31-4B8C-83A1-F6EECF244321}">
                <p14:modId xmlns:p14="http://schemas.microsoft.com/office/powerpoint/2010/main" val="1994631462"/>
              </p:ext>
            </p:extLst>
          </p:nvPr>
        </p:nvGraphicFramePr>
        <p:xfrm>
          <a:off x="6731819" y="4514916"/>
          <a:ext cx="5381523" cy="1876050"/>
        </p:xfrm>
        <a:graphic>
          <a:graphicData uri="http://schemas.openxmlformats.org/drawingml/2006/table">
            <a:tbl>
              <a:tblPr firstRow="1" bandRow="1">
                <a:tableStyleId>{5C22544A-7EE6-4342-B048-85BDC9FD1C3A}</a:tableStyleId>
              </a:tblPr>
              <a:tblGrid>
                <a:gridCol w="1793841">
                  <a:extLst>
                    <a:ext uri="{9D8B030D-6E8A-4147-A177-3AD203B41FA5}">
                      <a16:colId xmlns:a16="http://schemas.microsoft.com/office/drawing/2014/main" val="3688909632"/>
                    </a:ext>
                  </a:extLst>
                </a:gridCol>
                <a:gridCol w="1793841">
                  <a:extLst>
                    <a:ext uri="{9D8B030D-6E8A-4147-A177-3AD203B41FA5}">
                      <a16:colId xmlns:a16="http://schemas.microsoft.com/office/drawing/2014/main" val="1207963279"/>
                    </a:ext>
                  </a:extLst>
                </a:gridCol>
                <a:gridCol w="1793841">
                  <a:extLst>
                    <a:ext uri="{9D8B030D-6E8A-4147-A177-3AD203B41FA5}">
                      <a16:colId xmlns:a16="http://schemas.microsoft.com/office/drawing/2014/main" val="2949965320"/>
                    </a:ext>
                  </a:extLst>
                </a:gridCol>
              </a:tblGrid>
              <a:tr h="625350">
                <a:tc>
                  <a:txBody>
                    <a:bodyPr/>
                    <a:lstStyle/>
                    <a:p>
                      <a:r>
                        <a:rPr lang="en-IN" dirty="0" err="1"/>
                        <a:t>sid</a:t>
                      </a:r>
                      <a:endParaRPr lang="en-IN" dirty="0"/>
                    </a:p>
                  </a:txBody>
                  <a:tcPr/>
                </a:tc>
                <a:tc>
                  <a:txBody>
                    <a:bodyPr/>
                    <a:lstStyle/>
                    <a:p>
                      <a:r>
                        <a:rPr lang="en-IN" dirty="0" err="1"/>
                        <a:t>sname</a:t>
                      </a:r>
                      <a:endParaRPr lang="en-IN" dirty="0"/>
                    </a:p>
                  </a:txBody>
                  <a:tcPr/>
                </a:tc>
                <a:tc>
                  <a:txBody>
                    <a:bodyPr/>
                    <a:lstStyle/>
                    <a:p>
                      <a:r>
                        <a:rPr lang="en-IN" dirty="0" err="1"/>
                        <a:t>pid</a:t>
                      </a:r>
                      <a:endParaRPr lang="en-IN" dirty="0"/>
                    </a:p>
                  </a:txBody>
                  <a:tcPr/>
                </a:tc>
                <a:extLst>
                  <a:ext uri="{0D108BD9-81ED-4DB2-BD59-A6C34878D82A}">
                    <a16:rowId xmlns:a16="http://schemas.microsoft.com/office/drawing/2014/main" val="4185624475"/>
                  </a:ext>
                </a:extLst>
              </a:tr>
              <a:tr h="625350">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51583098"/>
                  </a:ext>
                </a:extLst>
              </a:tr>
              <a:tr h="625350">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1952593"/>
                  </a:ext>
                </a:extLst>
              </a:tr>
            </a:tbl>
          </a:graphicData>
        </a:graphic>
      </p:graphicFrame>
      <p:cxnSp>
        <p:nvCxnSpPr>
          <p:cNvPr id="8" name="Straight Arrow Connector 7">
            <a:extLst>
              <a:ext uri="{FF2B5EF4-FFF2-40B4-BE49-F238E27FC236}">
                <a16:creationId xmlns:a16="http://schemas.microsoft.com/office/drawing/2014/main" id="{8E6A89BA-4E8E-5C68-1A90-35780AEAAEFB}"/>
              </a:ext>
            </a:extLst>
          </p:cNvPr>
          <p:cNvCxnSpPr/>
          <p:nvPr/>
        </p:nvCxnSpPr>
        <p:spPr>
          <a:xfrm flipV="1">
            <a:off x="4984956" y="3176773"/>
            <a:ext cx="2438399" cy="135589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941307B-4B3C-188D-215A-0157FB8106A1}"/>
              </a:ext>
            </a:extLst>
          </p:cNvPr>
          <p:cNvCxnSpPr/>
          <p:nvPr/>
        </p:nvCxnSpPr>
        <p:spPr>
          <a:xfrm>
            <a:off x="4984956" y="5289755"/>
            <a:ext cx="1668205" cy="35396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75891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419C0D-F98C-087C-6016-A0CB30105934}"/>
              </a:ext>
            </a:extLst>
          </p:cNvPr>
          <p:cNvSpPr>
            <a:spLocks noGrp="1"/>
          </p:cNvSpPr>
          <p:nvPr>
            <p:ph idx="1"/>
          </p:nvPr>
        </p:nvSpPr>
        <p:spPr>
          <a:xfrm>
            <a:off x="108155" y="137652"/>
            <a:ext cx="12083845" cy="6720348"/>
          </a:xfrm>
        </p:spPr>
        <p:txBody>
          <a:bodyPr/>
          <a:lstStyle/>
          <a:p>
            <a:r>
              <a:rPr lang="en-IN" dirty="0"/>
              <a:t>Technical skills for </a:t>
            </a:r>
            <a:r>
              <a:rPr lang="en-IN" dirty="0" err="1"/>
              <a:t>sql</a:t>
            </a:r>
            <a:r>
              <a:rPr lang="en-IN"/>
              <a:t>:</a:t>
            </a:r>
            <a:endParaRPr lang="en-IN" dirty="0"/>
          </a:p>
        </p:txBody>
      </p:sp>
    </p:spTree>
    <p:extLst>
      <p:ext uri="{BB962C8B-B14F-4D97-AF65-F5344CB8AC3E}">
        <p14:creationId xmlns:p14="http://schemas.microsoft.com/office/powerpoint/2010/main" val="326549389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9EB1D-D20B-5084-34B0-AC1B4DE6F11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9BA000A-4229-0D03-66B5-F70F3E6E631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9762516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F3122-F58D-D2F6-5529-06A066570FE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707ABD3-B4BE-908C-4D55-844CBDCA37E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12766263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831D-6D72-1E7B-1EF7-F224479771D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CE80487-6557-527C-396F-66CCF6C8F6D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910583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E98877-9BB9-6DAA-7728-5B9643290F15}"/>
              </a:ext>
            </a:extLst>
          </p:cNvPr>
          <p:cNvSpPr>
            <a:spLocks noGrp="1"/>
          </p:cNvSpPr>
          <p:nvPr>
            <p:ph idx="1"/>
          </p:nvPr>
        </p:nvSpPr>
        <p:spPr>
          <a:xfrm>
            <a:off x="127819" y="137652"/>
            <a:ext cx="12064181" cy="6039311"/>
          </a:xfrm>
        </p:spPr>
        <p:txBody>
          <a:bodyPr>
            <a:noAutofit/>
          </a:bodyPr>
          <a:lstStyle/>
          <a:p>
            <a:r>
              <a:rPr lang="en-IN" b="1" u="sng" dirty="0">
                <a:solidFill>
                  <a:schemeClr val="accent1"/>
                </a:solidFill>
              </a:rPr>
              <a:t>Datatypes</a:t>
            </a:r>
            <a:r>
              <a:rPr lang="en-IN" dirty="0"/>
              <a:t>: datatypes are </a:t>
            </a:r>
            <a:r>
              <a:rPr lang="en-IN" b="1" dirty="0">
                <a:solidFill>
                  <a:srgbClr val="FF0000"/>
                </a:solidFill>
              </a:rPr>
              <a:t>used to define the kind of data that can be stored in each column of a table.</a:t>
            </a:r>
          </a:p>
          <a:p>
            <a:r>
              <a:rPr lang="en-IN" dirty="0"/>
              <a:t>Classifications of datatypes:</a:t>
            </a:r>
          </a:p>
          <a:p>
            <a:pPr marL="571500" indent="-571500">
              <a:buFont typeface="+mj-lt"/>
              <a:buAutoNum type="romanLcPeriod"/>
            </a:pPr>
            <a:r>
              <a:rPr lang="en-IN" dirty="0"/>
              <a:t>Numeric</a:t>
            </a:r>
          </a:p>
          <a:p>
            <a:pPr marL="571500" indent="-571500">
              <a:buFont typeface="+mj-lt"/>
              <a:buAutoNum type="romanLcPeriod"/>
            </a:pPr>
            <a:r>
              <a:rPr lang="en-IN" dirty="0"/>
              <a:t>String</a:t>
            </a:r>
          </a:p>
          <a:p>
            <a:pPr marL="571500" indent="-571500">
              <a:buFont typeface="+mj-lt"/>
              <a:buAutoNum type="romanLcPeriod"/>
            </a:pPr>
            <a:r>
              <a:rPr lang="en-IN" dirty="0"/>
              <a:t>Date</a:t>
            </a:r>
          </a:p>
          <a:p>
            <a:pPr marL="0" indent="0">
              <a:buNone/>
            </a:pPr>
            <a:r>
              <a:rPr lang="en-IN" u="sng" dirty="0">
                <a:solidFill>
                  <a:schemeClr val="accent1"/>
                </a:solidFill>
              </a:rPr>
              <a:t>Numeric Datatype: </a:t>
            </a:r>
            <a:r>
              <a:rPr lang="en-IN" dirty="0">
                <a:solidFill>
                  <a:schemeClr val="accent1"/>
                </a:solidFill>
              </a:rPr>
              <a:t> </a:t>
            </a:r>
            <a:r>
              <a:rPr lang="en-IN" dirty="0"/>
              <a:t>Numeric datatype is a datatype which is going to deal with numbered type of data. This numeric datatype is again classified into two types                     a. </a:t>
            </a:r>
            <a:r>
              <a:rPr lang="en-IN" b="1" dirty="0">
                <a:solidFill>
                  <a:schemeClr val="accent2"/>
                </a:solidFill>
              </a:rPr>
              <a:t>NUMBER(SIZE)</a:t>
            </a:r>
          </a:p>
          <a:p>
            <a:pPr marL="0" indent="0">
              <a:buNone/>
            </a:pPr>
            <a:r>
              <a:rPr lang="en-IN" dirty="0"/>
              <a:t>                                       b.</a:t>
            </a:r>
            <a:r>
              <a:rPr lang="en-IN" b="1" dirty="0">
                <a:solidFill>
                  <a:schemeClr val="accent2"/>
                </a:solidFill>
              </a:rPr>
              <a:t>INT</a:t>
            </a:r>
            <a:r>
              <a:rPr lang="en-IN" dirty="0"/>
              <a:t>-Int has no size values it takes its own space.</a:t>
            </a:r>
          </a:p>
          <a:p>
            <a:r>
              <a:rPr lang="en-IN" dirty="0"/>
              <a:t>Among these numeric datatypes the numbered datatype is preferred to use the most because </a:t>
            </a:r>
            <a:r>
              <a:rPr lang="en-IN" u="sng" dirty="0">
                <a:solidFill>
                  <a:srgbClr val="FF0000"/>
                </a:solidFill>
              </a:rPr>
              <a:t>numbered datatype have control on the size</a:t>
            </a:r>
            <a:r>
              <a:rPr lang="en-IN" dirty="0">
                <a:solidFill>
                  <a:srgbClr val="FF0000"/>
                </a:solidFill>
              </a:rPr>
              <a:t> </a:t>
            </a:r>
            <a:r>
              <a:rPr lang="en-IN" dirty="0"/>
              <a:t>where as </a:t>
            </a:r>
            <a:r>
              <a:rPr lang="en-IN" u="sng" dirty="0">
                <a:solidFill>
                  <a:srgbClr val="FF0000"/>
                </a:solidFill>
              </a:rPr>
              <a:t>int datatype doesn`t have control on the size.</a:t>
            </a:r>
          </a:p>
          <a:p>
            <a:pPr marL="0" indent="0">
              <a:buNone/>
            </a:pPr>
            <a:r>
              <a:rPr lang="en-IN" u="sng" dirty="0">
                <a:solidFill>
                  <a:schemeClr val="accent1"/>
                </a:solidFill>
              </a:rPr>
              <a:t>                                                                           </a:t>
            </a:r>
          </a:p>
          <a:p>
            <a:pPr marL="0" indent="0">
              <a:buNone/>
            </a:pPr>
            <a:endParaRPr lang="en-IN" dirty="0"/>
          </a:p>
          <a:p>
            <a:pPr marL="571500" indent="-571500">
              <a:buFont typeface="+mj-lt"/>
              <a:buAutoNum type="romanLcPeriod"/>
            </a:pPr>
            <a:endParaRPr lang="en-IN" dirty="0"/>
          </a:p>
          <a:p>
            <a:endParaRPr lang="en-IN" dirty="0"/>
          </a:p>
        </p:txBody>
      </p:sp>
    </p:spTree>
    <p:extLst>
      <p:ext uri="{BB962C8B-B14F-4D97-AF65-F5344CB8AC3E}">
        <p14:creationId xmlns:p14="http://schemas.microsoft.com/office/powerpoint/2010/main" val="278490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9940CB-7809-9D60-96EF-5DEB476D8E2A}"/>
              </a:ext>
            </a:extLst>
          </p:cNvPr>
          <p:cNvSpPr>
            <a:spLocks noGrp="1"/>
          </p:cNvSpPr>
          <p:nvPr>
            <p:ph idx="1"/>
          </p:nvPr>
        </p:nvSpPr>
        <p:spPr>
          <a:xfrm>
            <a:off x="137652" y="157316"/>
            <a:ext cx="11216148" cy="6154994"/>
          </a:xfrm>
        </p:spPr>
        <p:txBody>
          <a:bodyPr>
            <a:normAutofit/>
          </a:bodyPr>
          <a:lstStyle/>
          <a:p>
            <a:r>
              <a:rPr lang="en-IN" dirty="0"/>
              <a:t>Ex: Given number is 12345 .</a:t>
            </a:r>
          </a:p>
          <a:p>
            <a:pPr marL="0" indent="0">
              <a:buNone/>
            </a:pPr>
            <a:r>
              <a:rPr lang="en-IN" dirty="0"/>
              <a:t>          syntax: NUMBER(5)-where number is datatype and 5 is size of the highest value space that can be saved inside this size.</a:t>
            </a:r>
          </a:p>
          <a:p>
            <a:r>
              <a:rPr lang="en-IN" dirty="0"/>
              <a:t>Whenever we give the size value inside the number datatype then that many spaces will be created as memory inside the computer.                </a:t>
            </a:r>
          </a:p>
          <a:p>
            <a:pPr marL="0" indent="0">
              <a:buNone/>
            </a:pPr>
            <a:r>
              <a:rPr lang="en-IN" dirty="0"/>
              <a:t>                 </a:t>
            </a:r>
            <a:r>
              <a:rPr lang="en-IN" u="sng" dirty="0"/>
              <a:t>12345,</a:t>
            </a:r>
            <a:r>
              <a:rPr lang="en-IN" dirty="0"/>
              <a:t>suppose if the given number is 123 then the size value takes 5 and the first three values will be filled and the other two values will be wasted.             Ex :given number is 123</a:t>
            </a:r>
          </a:p>
          <a:p>
            <a:pPr marL="0" indent="0">
              <a:buNone/>
            </a:pPr>
            <a:r>
              <a:rPr lang="en-IN" dirty="0"/>
              <a:t>                                        </a:t>
            </a:r>
            <a:r>
              <a:rPr lang="en-IN" u="sng" dirty="0"/>
              <a:t>123</a:t>
            </a:r>
            <a:r>
              <a:rPr lang="en-IN" dirty="0"/>
              <a:t> _ _&gt;here these two values will be wasted.</a:t>
            </a:r>
          </a:p>
          <a:p>
            <a:r>
              <a:rPr lang="en-IN" dirty="0"/>
              <a:t>Similarly the int syntax: INT </a:t>
            </a:r>
          </a:p>
          <a:p>
            <a:pPr marL="0" indent="0">
              <a:buNone/>
            </a:pPr>
            <a:r>
              <a:rPr lang="en-IN" dirty="0"/>
              <a:t>              _ _ _ _ _ _ _ _........................_</a:t>
            </a:r>
          </a:p>
          <a:p>
            <a:r>
              <a:rPr lang="en-IN" dirty="0"/>
              <a:t>It has no limit and control for self.</a:t>
            </a:r>
          </a:p>
          <a:p>
            <a:pPr marL="0" indent="0">
              <a:buNone/>
            </a:pPr>
            <a:r>
              <a:rPr lang="en-IN" dirty="0"/>
              <a:t>                     </a:t>
            </a:r>
          </a:p>
        </p:txBody>
      </p:sp>
    </p:spTree>
    <p:extLst>
      <p:ext uri="{BB962C8B-B14F-4D97-AF65-F5344CB8AC3E}">
        <p14:creationId xmlns:p14="http://schemas.microsoft.com/office/powerpoint/2010/main" val="2897843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CC7934-2433-E2C2-7DE9-755ED9231A9D}"/>
              </a:ext>
            </a:extLst>
          </p:cNvPr>
          <p:cNvSpPr>
            <a:spLocks noGrp="1"/>
          </p:cNvSpPr>
          <p:nvPr>
            <p:ph idx="1"/>
          </p:nvPr>
        </p:nvSpPr>
        <p:spPr>
          <a:xfrm>
            <a:off x="137652" y="157315"/>
            <a:ext cx="11216148" cy="6587613"/>
          </a:xfrm>
        </p:spPr>
        <p:txBody>
          <a:bodyPr>
            <a:normAutofit/>
          </a:bodyPr>
          <a:lstStyle/>
          <a:p>
            <a:r>
              <a:rPr lang="en-IN" b="1" u="sng" dirty="0">
                <a:solidFill>
                  <a:schemeClr val="accent1"/>
                </a:solidFill>
              </a:rPr>
              <a:t>String Datatype </a:t>
            </a:r>
            <a:r>
              <a:rPr lang="en-IN" dirty="0"/>
              <a:t>: string datatype is used to deal with string type of data or characters this string datatype is again classified into 3 types</a:t>
            </a:r>
          </a:p>
          <a:p>
            <a:pPr marL="0" indent="0">
              <a:buNone/>
            </a:pPr>
            <a:r>
              <a:rPr lang="en-IN" dirty="0"/>
              <a:t>                                        a. </a:t>
            </a:r>
            <a:r>
              <a:rPr lang="en-IN" b="1" dirty="0">
                <a:solidFill>
                  <a:schemeClr val="accent2"/>
                </a:solidFill>
              </a:rPr>
              <a:t>CHAR(SIZE)</a:t>
            </a:r>
          </a:p>
          <a:p>
            <a:pPr marL="0" indent="0">
              <a:buNone/>
            </a:pPr>
            <a:r>
              <a:rPr lang="en-IN" dirty="0"/>
              <a:t>                                        b. </a:t>
            </a:r>
            <a:r>
              <a:rPr lang="en-IN" b="1" dirty="0">
                <a:solidFill>
                  <a:schemeClr val="accent2"/>
                </a:solidFill>
              </a:rPr>
              <a:t>VARCHAR(SIZE)-</a:t>
            </a:r>
            <a:r>
              <a:rPr lang="en-IN" dirty="0"/>
              <a:t>has only 2000 bytes of memory</a:t>
            </a:r>
          </a:p>
          <a:p>
            <a:pPr marL="0" indent="0">
              <a:buNone/>
            </a:pPr>
            <a:r>
              <a:rPr lang="en-IN" dirty="0"/>
              <a:t>                                        c. </a:t>
            </a:r>
            <a:r>
              <a:rPr lang="en-IN" b="1" dirty="0">
                <a:solidFill>
                  <a:schemeClr val="accent2"/>
                </a:solidFill>
              </a:rPr>
              <a:t>VARCHAR(SIZE)-</a:t>
            </a:r>
            <a:r>
              <a:rPr lang="en-IN" dirty="0"/>
              <a:t>has 4000 bytes of memory.</a:t>
            </a:r>
          </a:p>
          <a:p>
            <a:r>
              <a:rPr lang="en-IN" dirty="0"/>
              <a:t>Among these string datatype Varchar datatype is preferred to use the most because in case of char datatype the left out or the empty spaces will be wasted whereas in case of varchar datatype the empty memory spaces will be reused.</a:t>
            </a:r>
          </a:p>
          <a:p>
            <a:r>
              <a:rPr lang="en-IN" dirty="0"/>
              <a:t>Both varchar and varchar2 are same but the main difference between these two is varchar allows only 2000 bytes of memory and varchar2 allows 4000 bytes of data.</a:t>
            </a:r>
          </a:p>
          <a:p>
            <a:r>
              <a:rPr lang="en-IN" dirty="0"/>
              <a:t>Ex: Given string value is ‘SQL’.</a:t>
            </a:r>
          </a:p>
          <a:p>
            <a:r>
              <a:rPr lang="en-IN" dirty="0"/>
              <a:t>syntax: CHAR(4)- </a:t>
            </a:r>
            <a:r>
              <a:rPr lang="en-IN" u="sng" dirty="0">
                <a:solidFill>
                  <a:srgbClr val="7030A0"/>
                </a:solidFill>
              </a:rPr>
              <a:t>SQL</a:t>
            </a:r>
            <a:r>
              <a:rPr lang="en-IN" dirty="0"/>
              <a:t> _-&gt;this empty space is </a:t>
            </a:r>
            <a:r>
              <a:rPr lang="en-IN" u="sng" dirty="0">
                <a:solidFill>
                  <a:srgbClr val="C00000"/>
                </a:solidFill>
              </a:rPr>
              <a:t>wasted</a:t>
            </a:r>
            <a:r>
              <a:rPr lang="en-IN" dirty="0"/>
              <a:t>.</a:t>
            </a:r>
            <a:endParaRPr lang="en-IN" u="sng" dirty="0"/>
          </a:p>
          <a:p>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778458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9755C8-D1E1-334E-5BB1-BCD030BD26FA}"/>
              </a:ext>
            </a:extLst>
          </p:cNvPr>
          <p:cNvSpPr>
            <a:spLocks noGrp="1"/>
          </p:cNvSpPr>
          <p:nvPr>
            <p:ph idx="1"/>
          </p:nvPr>
        </p:nvSpPr>
        <p:spPr>
          <a:xfrm>
            <a:off x="147484" y="147484"/>
            <a:ext cx="11206316" cy="6029479"/>
          </a:xfrm>
        </p:spPr>
        <p:txBody>
          <a:bodyPr/>
          <a:lstStyle/>
          <a:p>
            <a:r>
              <a:rPr lang="en-IN" dirty="0"/>
              <a:t>VARCHAR(4)-</a:t>
            </a:r>
            <a:r>
              <a:rPr lang="en-IN" u="sng" dirty="0">
                <a:solidFill>
                  <a:srgbClr val="7030A0"/>
                </a:solidFill>
              </a:rPr>
              <a:t>SQL</a:t>
            </a:r>
            <a:r>
              <a:rPr lang="en-IN" dirty="0"/>
              <a:t> _-&gt;this empty space is </a:t>
            </a:r>
            <a:r>
              <a:rPr lang="en-IN" u="sng" dirty="0">
                <a:solidFill>
                  <a:srgbClr val="C00000"/>
                </a:solidFill>
              </a:rPr>
              <a:t>reused</a:t>
            </a:r>
            <a:r>
              <a:rPr lang="en-IN" dirty="0"/>
              <a:t>.</a:t>
            </a:r>
          </a:p>
          <a:p>
            <a:r>
              <a:rPr lang="en-IN" dirty="0"/>
              <a:t>VARCHAR2(4)-</a:t>
            </a:r>
            <a:r>
              <a:rPr lang="en-IN" u="sng" dirty="0">
                <a:solidFill>
                  <a:srgbClr val="7030A0"/>
                </a:solidFill>
              </a:rPr>
              <a:t>SQL</a:t>
            </a:r>
            <a:r>
              <a:rPr lang="en-IN" dirty="0"/>
              <a:t> _-&gt;this empty space is </a:t>
            </a:r>
            <a:r>
              <a:rPr lang="en-IN" u="sng" dirty="0">
                <a:solidFill>
                  <a:srgbClr val="C00000"/>
                </a:solidFill>
              </a:rPr>
              <a:t>reused</a:t>
            </a:r>
            <a:r>
              <a:rPr lang="en-IN" dirty="0"/>
              <a:t>.</a:t>
            </a:r>
          </a:p>
          <a:p>
            <a:endParaRPr lang="en-IN" dirty="0"/>
          </a:p>
          <a:p>
            <a:r>
              <a:rPr lang="en-IN" b="1" u="sng" dirty="0">
                <a:solidFill>
                  <a:schemeClr val="accent1"/>
                </a:solidFill>
              </a:rPr>
              <a:t>Date datatype</a:t>
            </a:r>
            <a:r>
              <a:rPr lang="en-IN" dirty="0"/>
              <a:t>: For date datatype no need to give the size but we need to follow the default date format</a:t>
            </a:r>
          </a:p>
          <a:p>
            <a:pPr marL="0" indent="0">
              <a:buNone/>
            </a:pPr>
            <a:r>
              <a:rPr lang="en-IN" dirty="0"/>
              <a:t>                                </a:t>
            </a:r>
            <a:r>
              <a:rPr lang="en-IN" dirty="0" err="1"/>
              <a:t>i.e</a:t>
            </a:r>
            <a:r>
              <a:rPr lang="en-IN" dirty="0"/>
              <a:t>:  </a:t>
            </a:r>
            <a:r>
              <a:rPr lang="en-IN" b="1" u="sng" dirty="0">
                <a:solidFill>
                  <a:srgbClr val="FF0000"/>
                </a:solidFill>
              </a:rPr>
              <a:t>DD(DATE)-MM(MONTH)-YY(YEAR)</a:t>
            </a:r>
          </a:p>
          <a:p>
            <a:pPr marL="0" indent="0">
              <a:buNone/>
            </a:pPr>
            <a:r>
              <a:rPr lang="en-IN" b="1" dirty="0"/>
              <a:t>                                 </a:t>
            </a:r>
            <a:r>
              <a:rPr lang="en-IN" dirty="0"/>
              <a:t>Ex:    25-JUN-24</a:t>
            </a:r>
          </a:p>
          <a:p>
            <a:r>
              <a:rPr lang="en-IN" dirty="0" err="1"/>
              <a:t>Note:While</a:t>
            </a:r>
            <a:r>
              <a:rPr lang="en-IN" dirty="0"/>
              <a:t> writing date we have use only the first three letters of the month like-JAN,FEB,DEC,MAR like that and for year we has to use only the last two numbers like 22,23,24.</a:t>
            </a:r>
          </a:p>
          <a:p>
            <a:r>
              <a:rPr lang="en-IN" dirty="0"/>
              <a:t>In </a:t>
            </a:r>
            <a:r>
              <a:rPr lang="en-IN" dirty="0" err="1"/>
              <a:t>sql</a:t>
            </a:r>
            <a:r>
              <a:rPr lang="en-IN" dirty="0"/>
              <a:t> strings and date should be represented in single quotations only(‘ ‘).</a:t>
            </a:r>
          </a:p>
          <a:p>
            <a:endParaRPr lang="en-IN" dirty="0"/>
          </a:p>
        </p:txBody>
      </p:sp>
    </p:spTree>
    <p:extLst>
      <p:ext uri="{BB962C8B-B14F-4D97-AF65-F5344CB8AC3E}">
        <p14:creationId xmlns:p14="http://schemas.microsoft.com/office/powerpoint/2010/main" val="56795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76A902-9DB9-EA8B-0134-32673EA74053}"/>
              </a:ext>
            </a:extLst>
          </p:cNvPr>
          <p:cNvSpPr>
            <a:spLocks noGrp="1"/>
          </p:cNvSpPr>
          <p:nvPr>
            <p:ph idx="1"/>
          </p:nvPr>
        </p:nvSpPr>
        <p:spPr>
          <a:xfrm>
            <a:off x="147484" y="167148"/>
            <a:ext cx="11206316" cy="6690852"/>
          </a:xfrm>
        </p:spPr>
        <p:txBody>
          <a:bodyPr>
            <a:noAutofit/>
          </a:bodyPr>
          <a:lstStyle/>
          <a:p>
            <a:pPr marL="0" indent="0">
              <a:buNone/>
            </a:pPr>
            <a:r>
              <a:rPr lang="en-IN" sz="2000" b="1" u="sng" dirty="0">
                <a:solidFill>
                  <a:schemeClr val="accent1"/>
                </a:solidFill>
              </a:rPr>
              <a:t>1.Difference between char and varchar?</a:t>
            </a:r>
          </a:p>
          <a:p>
            <a:pPr marL="0" indent="0">
              <a:buNone/>
            </a:pPr>
            <a:r>
              <a:rPr lang="en-IN" sz="2000" dirty="0"/>
              <a:t>ANS.              CHAR                                                                                            VARCHAR</a:t>
            </a:r>
          </a:p>
          <a:p>
            <a:pPr marL="0" indent="0">
              <a:buNone/>
            </a:pPr>
            <a:r>
              <a:rPr lang="en-IN" sz="2000" dirty="0"/>
              <a:t>1.CHAR datatype is used to store characters          1.varchar datatype is used to store characters of variable</a:t>
            </a:r>
          </a:p>
          <a:p>
            <a:pPr marL="0" indent="0">
              <a:buNone/>
            </a:pPr>
            <a:r>
              <a:rPr lang="en-IN" sz="2000" dirty="0"/>
              <a:t>         of fixed length.                                                          length.</a:t>
            </a:r>
          </a:p>
          <a:p>
            <a:pPr marL="0" indent="0">
              <a:buNone/>
            </a:pPr>
            <a:r>
              <a:rPr lang="en-IN" sz="2000" dirty="0"/>
              <a:t>      2.In char the empty spaces will be wasted.           2.In varchar datatype empty spaces will be reused.</a:t>
            </a:r>
          </a:p>
          <a:p>
            <a:pPr marL="0" indent="0">
              <a:buNone/>
            </a:pPr>
            <a:r>
              <a:rPr lang="en-IN" sz="2000" dirty="0"/>
              <a:t>      3.The limit of storing characters is up to 255.       3.The limit of storing characters is up to 65,535.</a:t>
            </a:r>
          </a:p>
          <a:p>
            <a:pPr marL="0" indent="0">
              <a:buNone/>
            </a:pPr>
            <a:r>
              <a:rPr lang="en-IN" sz="2000" dirty="0"/>
              <a:t>      4.performance,char is better than varchar.           4.performance,varchar is not as good as char datatype.</a:t>
            </a:r>
          </a:p>
          <a:p>
            <a:endParaRPr lang="en-IN" sz="2000" dirty="0"/>
          </a:p>
          <a:p>
            <a:pPr marL="0" indent="0">
              <a:buNone/>
            </a:pPr>
            <a:r>
              <a:rPr lang="en-IN" sz="2000" b="1" u="sng" dirty="0">
                <a:solidFill>
                  <a:schemeClr val="accent1"/>
                </a:solidFill>
              </a:rPr>
              <a:t> 2.Difference between varchar and varchar2?</a:t>
            </a:r>
          </a:p>
          <a:p>
            <a:pPr marL="0" indent="0">
              <a:buNone/>
            </a:pPr>
            <a:r>
              <a:rPr lang="en-IN" sz="2000" dirty="0"/>
              <a:t>ANS.              VARCHAR                                                                                      VARCHAR2</a:t>
            </a:r>
          </a:p>
          <a:p>
            <a:pPr marL="0" indent="0">
              <a:buNone/>
            </a:pPr>
            <a:r>
              <a:rPr lang="en-IN" sz="2000" dirty="0"/>
              <a:t>     1.varchar datatype has storage up to 2000 bytes        1. varchar2 datatype has storage up to 4000 bytes.</a:t>
            </a:r>
          </a:p>
          <a:p>
            <a:pPr marL="0" indent="0">
              <a:buNone/>
            </a:pPr>
            <a:r>
              <a:rPr lang="en-IN" sz="2000" dirty="0"/>
              <a:t>       only.</a:t>
            </a:r>
          </a:p>
          <a:p>
            <a:pPr marL="0" indent="0">
              <a:buNone/>
            </a:pPr>
            <a:r>
              <a:rPr lang="en-IN" sz="2000" dirty="0"/>
              <a:t>     2.varchar datatype occupies spaces for null values.   2.varchar2 datatype doesn`t occupies spaces for</a:t>
            </a:r>
          </a:p>
          <a:p>
            <a:pPr marL="0" indent="0">
              <a:buNone/>
            </a:pPr>
            <a:r>
              <a:rPr lang="en-IN" sz="2000" dirty="0"/>
              <a:t>                                                                                                        null values.</a:t>
            </a:r>
          </a:p>
          <a:p>
            <a:pPr marL="0" indent="0">
              <a:buNone/>
            </a:pPr>
            <a:r>
              <a:rPr lang="en-IN" sz="2000" dirty="0"/>
              <a:t>  3.varchar datatype uses oracle standards                    3.varchar2 datatype uses AMERICAN NATIONAL</a:t>
            </a:r>
          </a:p>
          <a:p>
            <a:pPr marL="0" indent="0">
              <a:buNone/>
            </a:pPr>
            <a:r>
              <a:rPr lang="en-IN" sz="2000" dirty="0"/>
              <a:t>                                                                                                        STANDARD INSTITUTE(ANSI).</a:t>
            </a:r>
          </a:p>
        </p:txBody>
      </p:sp>
    </p:spTree>
    <p:extLst>
      <p:ext uri="{BB962C8B-B14F-4D97-AF65-F5344CB8AC3E}">
        <p14:creationId xmlns:p14="http://schemas.microsoft.com/office/powerpoint/2010/main" val="1931102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85AF31-E0A5-D427-0C50-7A571C953466}"/>
              </a:ext>
            </a:extLst>
          </p:cNvPr>
          <p:cNvSpPr txBox="1"/>
          <p:nvPr/>
        </p:nvSpPr>
        <p:spPr>
          <a:xfrm>
            <a:off x="152400" y="279402"/>
            <a:ext cx="11861800" cy="5509200"/>
          </a:xfrm>
          <a:prstGeom prst="rect">
            <a:avLst/>
          </a:prstGeom>
          <a:noFill/>
        </p:spPr>
        <p:txBody>
          <a:bodyPr wrap="square">
            <a:spAutoFit/>
          </a:bodyPr>
          <a:lstStyle/>
          <a:p>
            <a:pPr marL="457200" indent="-457200">
              <a:buFont typeface="Arial" panose="020B0604020202020204" pitchFamily="34" charset="0"/>
              <a:buChar char="•"/>
            </a:pPr>
            <a:r>
              <a:rPr lang="en-IN" sz="3200" dirty="0"/>
              <a:t>Database management system </a:t>
            </a:r>
            <a:r>
              <a:rPr lang="en-IN" sz="3200" b="1" dirty="0">
                <a:solidFill>
                  <a:srgbClr val="C00000"/>
                </a:solidFill>
              </a:rPr>
              <a:t>is a software which is used to manage data.</a:t>
            </a:r>
          </a:p>
          <a:p>
            <a:pPr marL="457200" indent="-457200">
              <a:buFont typeface="Arial" panose="020B0604020202020204" pitchFamily="34" charset="0"/>
              <a:buChar char="•"/>
            </a:pPr>
            <a:r>
              <a:rPr lang="en-IN" sz="3200" dirty="0"/>
              <a:t>Whenever we install DBMS into local computer then some memory will be created in hard disk this is known as database.</a:t>
            </a:r>
          </a:p>
          <a:p>
            <a:pPr marL="457200" indent="-457200">
              <a:buFont typeface="Arial" panose="020B0604020202020204" pitchFamily="34" charset="0"/>
              <a:buChar char="•"/>
            </a:pPr>
            <a:r>
              <a:rPr lang="en-IN" sz="3200" b="1" u="sng" dirty="0">
                <a:solidFill>
                  <a:srgbClr val="00B0F0"/>
                </a:solidFill>
              </a:rPr>
              <a:t>Database</a:t>
            </a:r>
            <a:r>
              <a:rPr lang="en-IN" sz="3200" dirty="0"/>
              <a:t> :database is </a:t>
            </a:r>
            <a:r>
              <a:rPr lang="en-IN" sz="3200" b="1" dirty="0">
                <a:solidFill>
                  <a:srgbClr val="C00000"/>
                </a:solidFill>
              </a:rPr>
              <a:t>used to store the information which is created in real time application development.</a:t>
            </a:r>
          </a:p>
          <a:p>
            <a:r>
              <a:rPr lang="en-IN" sz="3200" dirty="0"/>
              <a:t>&gt;Types of DBMS:   1.RELATIONAL DATABASE MANAGEMENT SYSTEM</a:t>
            </a:r>
          </a:p>
          <a:p>
            <a:pPr marL="0" indent="0">
              <a:buNone/>
            </a:pPr>
            <a:r>
              <a:rPr lang="en-IN" sz="3200" dirty="0"/>
              <a:t>			                  2.NO SQL DBMS</a:t>
            </a:r>
          </a:p>
          <a:p>
            <a:pPr marL="0" indent="0">
              <a:buNone/>
            </a:pPr>
            <a:r>
              <a:rPr lang="en-IN" sz="3200" dirty="0"/>
              <a:t>			                  3.OBJECT ORIENTED DBMS</a:t>
            </a:r>
          </a:p>
          <a:p>
            <a:pPr marL="0" indent="0">
              <a:buNone/>
            </a:pPr>
            <a:r>
              <a:rPr lang="en-IN" sz="3200" dirty="0"/>
              <a:t>			                  4.HIERARCHICAL DBMS</a:t>
            </a:r>
          </a:p>
          <a:p>
            <a:pPr marL="0" indent="0">
              <a:buNone/>
            </a:pPr>
            <a:r>
              <a:rPr lang="en-IN" sz="3200" dirty="0"/>
              <a:t>			                  5.NETWORK DBMS.</a:t>
            </a:r>
          </a:p>
        </p:txBody>
      </p:sp>
    </p:spTree>
    <p:extLst>
      <p:ext uri="{BB962C8B-B14F-4D97-AF65-F5344CB8AC3E}">
        <p14:creationId xmlns:p14="http://schemas.microsoft.com/office/powerpoint/2010/main" val="9825287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69A913-A65A-FEC1-5482-C2137A211F44}"/>
              </a:ext>
            </a:extLst>
          </p:cNvPr>
          <p:cNvSpPr>
            <a:spLocks noGrp="1"/>
          </p:cNvSpPr>
          <p:nvPr>
            <p:ph idx="1"/>
          </p:nvPr>
        </p:nvSpPr>
        <p:spPr>
          <a:xfrm>
            <a:off x="127819" y="147484"/>
            <a:ext cx="11838039" cy="6710516"/>
          </a:xfrm>
        </p:spPr>
        <p:txBody>
          <a:bodyPr>
            <a:normAutofit lnSpcReduction="10000"/>
          </a:bodyPr>
          <a:lstStyle/>
          <a:p>
            <a:pPr marL="0" indent="0">
              <a:buNone/>
            </a:pPr>
            <a:r>
              <a:rPr lang="en-IN" b="1" u="sng" dirty="0" err="1">
                <a:solidFill>
                  <a:schemeClr val="accent1"/>
                </a:solidFill>
              </a:rPr>
              <a:t>Datamodels</a:t>
            </a:r>
            <a:r>
              <a:rPr lang="en-IN" dirty="0"/>
              <a:t>: </a:t>
            </a:r>
            <a:r>
              <a:rPr lang="en-IN" dirty="0" err="1"/>
              <a:t>Datamodels</a:t>
            </a:r>
            <a:r>
              <a:rPr lang="en-IN" dirty="0"/>
              <a:t> are </a:t>
            </a:r>
            <a:r>
              <a:rPr lang="en-IN" b="1" dirty="0">
                <a:solidFill>
                  <a:srgbClr val="C00000"/>
                </a:solidFill>
              </a:rPr>
              <a:t>used to define how the data is collected ,processed and stored.</a:t>
            </a:r>
          </a:p>
          <a:p>
            <a:pPr marL="0" indent="0">
              <a:buNone/>
            </a:pPr>
            <a:r>
              <a:rPr lang="en-IN" b="1" dirty="0">
                <a:solidFill>
                  <a:srgbClr val="C00000"/>
                </a:solidFill>
              </a:rPr>
              <a:t>                                                                                        ER</a:t>
            </a:r>
          </a:p>
          <a:p>
            <a:pPr marL="0" indent="0">
              <a:buNone/>
            </a:pPr>
            <a:r>
              <a:rPr lang="en-IN" b="1" dirty="0">
                <a:solidFill>
                  <a:srgbClr val="C00000"/>
                </a:solidFill>
              </a:rPr>
              <a:t>                                                                                    Diagram    </a:t>
            </a:r>
          </a:p>
          <a:p>
            <a:pPr marL="0" indent="0">
              <a:buNone/>
            </a:pPr>
            <a:r>
              <a:rPr lang="en-IN" dirty="0"/>
              <a:t>                                      ^                            ^   </a:t>
            </a:r>
          </a:p>
          <a:p>
            <a:pPr marL="0" indent="0">
              <a:buNone/>
            </a:pPr>
            <a:r>
              <a:rPr lang="en-IN" dirty="0"/>
              <a:t>                                      </a:t>
            </a:r>
          </a:p>
          <a:p>
            <a:pPr marL="0" indent="0">
              <a:buNone/>
            </a:pPr>
            <a:r>
              <a:rPr lang="en-IN" dirty="0"/>
              <a:t>                                     </a:t>
            </a:r>
          </a:p>
          <a:p>
            <a:r>
              <a:rPr lang="en-IN" b="1" u="sng" dirty="0">
                <a:solidFill>
                  <a:schemeClr val="accent1"/>
                </a:solidFill>
              </a:rPr>
              <a:t>ER diagram</a:t>
            </a:r>
            <a:r>
              <a:rPr lang="en-IN" dirty="0"/>
              <a:t>: ER diagram stands for </a:t>
            </a:r>
            <a:r>
              <a:rPr lang="en-IN" b="1" dirty="0">
                <a:solidFill>
                  <a:schemeClr val="accent4"/>
                </a:solidFill>
              </a:rPr>
              <a:t>Entity Relationship diagram</a:t>
            </a:r>
            <a:r>
              <a:rPr lang="en-IN" dirty="0"/>
              <a:t>.</a:t>
            </a:r>
          </a:p>
          <a:p>
            <a:r>
              <a:rPr lang="en-IN" dirty="0"/>
              <a:t>ER diagram is mainly </a:t>
            </a:r>
            <a:r>
              <a:rPr lang="en-IN" b="1" dirty="0">
                <a:solidFill>
                  <a:srgbClr val="C00000"/>
                </a:solidFill>
              </a:rPr>
              <a:t>created to get an clear idea of how to create table </a:t>
            </a:r>
            <a:r>
              <a:rPr lang="en-IN" dirty="0"/>
              <a:t>with appropriate column names and table name.</a:t>
            </a:r>
          </a:p>
          <a:p>
            <a:r>
              <a:rPr lang="en-IN" dirty="0"/>
              <a:t>It consists of mainly three components :</a:t>
            </a:r>
          </a:p>
          <a:p>
            <a:pPr marL="571500" indent="-571500">
              <a:buFont typeface="+mj-lt"/>
              <a:buAutoNum type="romanLcPeriod"/>
            </a:pPr>
            <a:r>
              <a:rPr lang="en-IN" b="1" dirty="0">
                <a:solidFill>
                  <a:schemeClr val="accent2"/>
                </a:solidFill>
              </a:rPr>
              <a:t>Entity </a:t>
            </a:r>
          </a:p>
          <a:p>
            <a:pPr marL="571500" indent="-571500">
              <a:buFont typeface="+mj-lt"/>
              <a:buAutoNum type="romanLcPeriod"/>
            </a:pPr>
            <a:r>
              <a:rPr lang="en-IN" b="1" dirty="0">
                <a:solidFill>
                  <a:schemeClr val="accent2"/>
                </a:solidFill>
              </a:rPr>
              <a:t>Attribute </a:t>
            </a:r>
          </a:p>
          <a:p>
            <a:pPr marL="571500" indent="-571500">
              <a:buFont typeface="+mj-lt"/>
              <a:buAutoNum type="romanLcPeriod"/>
            </a:pPr>
            <a:r>
              <a:rPr lang="en-IN" b="1" dirty="0">
                <a:solidFill>
                  <a:schemeClr val="accent2"/>
                </a:solidFill>
              </a:rPr>
              <a:t>Relationship </a:t>
            </a:r>
            <a:r>
              <a:rPr lang="en-IN" dirty="0"/>
              <a:t>                               </a:t>
            </a:r>
          </a:p>
          <a:p>
            <a:endParaRPr lang="en-IN" dirty="0"/>
          </a:p>
        </p:txBody>
      </p:sp>
      <p:sp>
        <p:nvSpPr>
          <p:cNvPr id="4" name="Rectangle 3">
            <a:extLst>
              <a:ext uri="{FF2B5EF4-FFF2-40B4-BE49-F238E27FC236}">
                <a16:creationId xmlns:a16="http://schemas.microsoft.com/office/drawing/2014/main" id="{87F75D21-471F-D182-45E3-B9BB73A04CD4}"/>
              </a:ext>
            </a:extLst>
          </p:cNvPr>
          <p:cNvSpPr/>
          <p:nvPr/>
        </p:nvSpPr>
        <p:spPr>
          <a:xfrm>
            <a:off x="226142" y="1056968"/>
            <a:ext cx="1720645" cy="9537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t>Customer</a:t>
            </a:r>
          </a:p>
        </p:txBody>
      </p:sp>
      <p:sp>
        <p:nvSpPr>
          <p:cNvPr id="5" name="Arrow: Right 4">
            <a:extLst>
              <a:ext uri="{FF2B5EF4-FFF2-40B4-BE49-F238E27FC236}">
                <a16:creationId xmlns:a16="http://schemas.microsoft.com/office/drawing/2014/main" id="{576BCE6E-A508-7C94-0E3F-987214F6E120}"/>
              </a:ext>
            </a:extLst>
          </p:cNvPr>
          <p:cNvSpPr/>
          <p:nvPr/>
        </p:nvSpPr>
        <p:spPr>
          <a:xfrm>
            <a:off x="1946787" y="1366684"/>
            <a:ext cx="570271" cy="28513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34D91604-B5BA-87CE-EFBB-125F2F4913CF}"/>
              </a:ext>
            </a:extLst>
          </p:cNvPr>
          <p:cNvSpPr/>
          <p:nvPr/>
        </p:nvSpPr>
        <p:spPr>
          <a:xfrm>
            <a:off x="2507227" y="1032386"/>
            <a:ext cx="1779639" cy="9537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t>Business analyst</a:t>
            </a:r>
          </a:p>
        </p:txBody>
      </p:sp>
      <p:sp>
        <p:nvSpPr>
          <p:cNvPr id="7" name="Arrow: Right 6">
            <a:extLst>
              <a:ext uri="{FF2B5EF4-FFF2-40B4-BE49-F238E27FC236}">
                <a16:creationId xmlns:a16="http://schemas.microsoft.com/office/drawing/2014/main" id="{4A182CE3-E3DE-DCF6-0808-C599BA97196E}"/>
              </a:ext>
            </a:extLst>
          </p:cNvPr>
          <p:cNvSpPr/>
          <p:nvPr/>
        </p:nvSpPr>
        <p:spPr>
          <a:xfrm>
            <a:off x="4296697" y="1415845"/>
            <a:ext cx="629265" cy="23597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EC8B6CCF-A112-C42E-42F7-3297FCE3F84D}"/>
              </a:ext>
            </a:extLst>
          </p:cNvPr>
          <p:cNvSpPr/>
          <p:nvPr/>
        </p:nvSpPr>
        <p:spPr>
          <a:xfrm>
            <a:off x="4925962" y="1032386"/>
            <a:ext cx="1720645" cy="9537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t>Database developer</a:t>
            </a:r>
          </a:p>
        </p:txBody>
      </p:sp>
      <p:sp>
        <p:nvSpPr>
          <p:cNvPr id="9" name="Arrow: Right 8">
            <a:extLst>
              <a:ext uri="{FF2B5EF4-FFF2-40B4-BE49-F238E27FC236}">
                <a16:creationId xmlns:a16="http://schemas.microsoft.com/office/drawing/2014/main" id="{E5A927A0-AF5A-6510-E411-1173C9D5DBA8}"/>
              </a:ext>
            </a:extLst>
          </p:cNvPr>
          <p:cNvSpPr/>
          <p:nvPr/>
        </p:nvSpPr>
        <p:spPr>
          <a:xfrm>
            <a:off x="6646607" y="1366685"/>
            <a:ext cx="442451" cy="23597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F8E3F875-0BBB-D6F9-69ED-483F56ADE000}"/>
              </a:ext>
            </a:extLst>
          </p:cNvPr>
          <p:cNvSpPr/>
          <p:nvPr/>
        </p:nvSpPr>
        <p:spPr>
          <a:xfrm>
            <a:off x="8160774" y="1415845"/>
            <a:ext cx="442451" cy="23597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BFEED5A7-D2DC-9D69-0D33-A53596840654}"/>
              </a:ext>
            </a:extLst>
          </p:cNvPr>
          <p:cNvSpPr/>
          <p:nvPr/>
        </p:nvSpPr>
        <p:spPr>
          <a:xfrm>
            <a:off x="8603225" y="884903"/>
            <a:ext cx="1120880" cy="12978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t>Tables</a:t>
            </a:r>
          </a:p>
        </p:txBody>
      </p:sp>
      <p:sp>
        <p:nvSpPr>
          <p:cNvPr id="12" name="Arrow: Right 11">
            <a:extLst>
              <a:ext uri="{FF2B5EF4-FFF2-40B4-BE49-F238E27FC236}">
                <a16:creationId xmlns:a16="http://schemas.microsoft.com/office/drawing/2014/main" id="{C8B2F213-19C9-AF50-49F4-57B2159E7802}"/>
              </a:ext>
            </a:extLst>
          </p:cNvPr>
          <p:cNvSpPr/>
          <p:nvPr/>
        </p:nvSpPr>
        <p:spPr>
          <a:xfrm>
            <a:off x="9724104" y="1415845"/>
            <a:ext cx="530941" cy="23597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Cylinder 12">
            <a:extLst>
              <a:ext uri="{FF2B5EF4-FFF2-40B4-BE49-F238E27FC236}">
                <a16:creationId xmlns:a16="http://schemas.microsoft.com/office/drawing/2014/main" id="{4D7027D7-6504-04D6-703E-D1F7782ADC66}"/>
              </a:ext>
            </a:extLst>
          </p:cNvPr>
          <p:cNvSpPr/>
          <p:nvPr/>
        </p:nvSpPr>
        <p:spPr>
          <a:xfrm>
            <a:off x="10274707" y="884903"/>
            <a:ext cx="1111045" cy="1297858"/>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Database</a:t>
            </a:r>
          </a:p>
        </p:txBody>
      </p:sp>
      <p:sp>
        <p:nvSpPr>
          <p:cNvPr id="14" name="Oval 13">
            <a:extLst>
              <a:ext uri="{FF2B5EF4-FFF2-40B4-BE49-F238E27FC236}">
                <a16:creationId xmlns:a16="http://schemas.microsoft.com/office/drawing/2014/main" id="{901F01C6-B688-2C43-5630-E088F005E281}"/>
              </a:ext>
            </a:extLst>
          </p:cNvPr>
          <p:cNvSpPr/>
          <p:nvPr/>
        </p:nvSpPr>
        <p:spPr>
          <a:xfrm>
            <a:off x="58993" y="2349911"/>
            <a:ext cx="2310582" cy="95372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t>Requirements</a:t>
            </a:r>
          </a:p>
        </p:txBody>
      </p:sp>
      <p:sp>
        <p:nvSpPr>
          <p:cNvPr id="15" name="Arrow: Down 14">
            <a:extLst>
              <a:ext uri="{FF2B5EF4-FFF2-40B4-BE49-F238E27FC236}">
                <a16:creationId xmlns:a16="http://schemas.microsoft.com/office/drawing/2014/main" id="{91FD4271-CC83-799B-00A3-FE1744A00B7B}"/>
              </a:ext>
            </a:extLst>
          </p:cNvPr>
          <p:cNvSpPr/>
          <p:nvPr/>
        </p:nvSpPr>
        <p:spPr>
          <a:xfrm>
            <a:off x="968477" y="2084435"/>
            <a:ext cx="294968" cy="26547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Freeform: Shape 15">
            <a:extLst>
              <a:ext uri="{FF2B5EF4-FFF2-40B4-BE49-F238E27FC236}">
                <a16:creationId xmlns:a16="http://schemas.microsoft.com/office/drawing/2014/main" id="{55D0898D-AA4C-8688-4503-E63E52CCA131}"/>
              </a:ext>
            </a:extLst>
          </p:cNvPr>
          <p:cNvSpPr/>
          <p:nvPr/>
        </p:nvSpPr>
        <p:spPr>
          <a:xfrm>
            <a:off x="1976283" y="2104103"/>
            <a:ext cx="1406014" cy="1152000"/>
          </a:xfrm>
          <a:custGeom>
            <a:avLst/>
            <a:gdLst>
              <a:gd name="connsiteX0" fmla="*/ 0 w 1278195"/>
              <a:gd name="connsiteY0" fmla="*/ 1081549 h 1150374"/>
              <a:gd name="connsiteX1" fmla="*/ 88490 w 1278195"/>
              <a:gd name="connsiteY1" fmla="*/ 1120878 h 1150374"/>
              <a:gd name="connsiteX2" fmla="*/ 167148 w 1278195"/>
              <a:gd name="connsiteY2" fmla="*/ 1150374 h 1150374"/>
              <a:gd name="connsiteX3" fmla="*/ 462116 w 1278195"/>
              <a:gd name="connsiteY3" fmla="*/ 1101213 h 1150374"/>
              <a:gd name="connsiteX4" fmla="*/ 609600 w 1278195"/>
              <a:gd name="connsiteY4" fmla="*/ 1042220 h 1150374"/>
              <a:gd name="connsiteX5" fmla="*/ 727587 w 1278195"/>
              <a:gd name="connsiteY5" fmla="*/ 1002891 h 1150374"/>
              <a:gd name="connsiteX6" fmla="*/ 816077 w 1278195"/>
              <a:gd name="connsiteY6" fmla="*/ 953729 h 1150374"/>
              <a:gd name="connsiteX7" fmla="*/ 865239 w 1278195"/>
              <a:gd name="connsiteY7" fmla="*/ 914400 h 1150374"/>
              <a:gd name="connsiteX8" fmla="*/ 894735 w 1278195"/>
              <a:gd name="connsiteY8" fmla="*/ 884903 h 1150374"/>
              <a:gd name="connsiteX9" fmla="*/ 983226 w 1278195"/>
              <a:gd name="connsiteY9" fmla="*/ 825910 h 1150374"/>
              <a:gd name="connsiteX10" fmla="*/ 1022555 w 1278195"/>
              <a:gd name="connsiteY10" fmla="*/ 776749 h 1150374"/>
              <a:gd name="connsiteX11" fmla="*/ 1111045 w 1278195"/>
              <a:gd name="connsiteY11" fmla="*/ 707923 h 1150374"/>
              <a:gd name="connsiteX12" fmla="*/ 1130710 w 1278195"/>
              <a:gd name="connsiteY12" fmla="*/ 658762 h 1150374"/>
              <a:gd name="connsiteX13" fmla="*/ 1150374 w 1278195"/>
              <a:gd name="connsiteY13" fmla="*/ 619432 h 1150374"/>
              <a:gd name="connsiteX14" fmla="*/ 1179871 w 1278195"/>
              <a:gd name="connsiteY14" fmla="*/ 550607 h 1150374"/>
              <a:gd name="connsiteX15" fmla="*/ 1209368 w 1278195"/>
              <a:gd name="connsiteY15" fmla="*/ 383458 h 1150374"/>
              <a:gd name="connsiteX16" fmla="*/ 1229032 w 1278195"/>
              <a:gd name="connsiteY16" fmla="*/ 314632 h 1150374"/>
              <a:gd name="connsiteX17" fmla="*/ 1248697 w 1278195"/>
              <a:gd name="connsiteY17" fmla="*/ 235974 h 1150374"/>
              <a:gd name="connsiteX18" fmla="*/ 1268361 w 1278195"/>
              <a:gd name="connsiteY18" fmla="*/ 176981 h 1150374"/>
              <a:gd name="connsiteX19" fmla="*/ 1278193 w 1278195"/>
              <a:gd name="connsiteY19" fmla="*/ 0 h 1150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78195" h="1150374">
                <a:moveTo>
                  <a:pt x="0" y="1081549"/>
                </a:moveTo>
                <a:cubicBezTo>
                  <a:pt x="106211" y="1145274"/>
                  <a:pt x="-1526" y="1087122"/>
                  <a:pt x="88490" y="1120878"/>
                </a:cubicBezTo>
                <a:cubicBezTo>
                  <a:pt x="191311" y="1159436"/>
                  <a:pt x="66206" y="1125139"/>
                  <a:pt x="167148" y="1150374"/>
                </a:cubicBezTo>
                <a:cubicBezTo>
                  <a:pt x="265471" y="1133987"/>
                  <a:pt x="365288" y="1124882"/>
                  <a:pt x="462116" y="1101213"/>
                </a:cubicBezTo>
                <a:cubicBezTo>
                  <a:pt x="513550" y="1088640"/>
                  <a:pt x="559948" y="1060610"/>
                  <a:pt x="609600" y="1042220"/>
                </a:cubicBezTo>
                <a:cubicBezTo>
                  <a:pt x="648476" y="1027822"/>
                  <a:pt x="689704" y="1019728"/>
                  <a:pt x="727587" y="1002891"/>
                </a:cubicBezTo>
                <a:cubicBezTo>
                  <a:pt x="930479" y="912717"/>
                  <a:pt x="704839" y="990812"/>
                  <a:pt x="816077" y="953729"/>
                </a:cubicBezTo>
                <a:cubicBezTo>
                  <a:pt x="832464" y="940619"/>
                  <a:pt x="849446" y="928219"/>
                  <a:pt x="865239" y="914400"/>
                </a:cubicBezTo>
                <a:cubicBezTo>
                  <a:pt x="875703" y="905244"/>
                  <a:pt x="883611" y="893246"/>
                  <a:pt x="894735" y="884903"/>
                </a:cubicBezTo>
                <a:cubicBezTo>
                  <a:pt x="932190" y="856812"/>
                  <a:pt x="950697" y="858439"/>
                  <a:pt x="983226" y="825910"/>
                </a:cubicBezTo>
                <a:cubicBezTo>
                  <a:pt x="998065" y="811071"/>
                  <a:pt x="1007135" y="790983"/>
                  <a:pt x="1022555" y="776749"/>
                </a:cubicBezTo>
                <a:cubicBezTo>
                  <a:pt x="1050013" y="751403"/>
                  <a:pt x="1111045" y="707923"/>
                  <a:pt x="1111045" y="707923"/>
                </a:cubicBezTo>
                <a:cubicBezTo>
                  <a:pt x="1117600" y="691536"/>
                  <a:pt x="1123542" y="674890"/>
                  <a:pt x="1130710" y="658762"/>
                </a:cubicBezTo>
                <a:cubicBezTo>
                  <a:pt x="1136663" y="645368"/>
                  <a:pt x="1145228" y="633156"/>
                  <a:pt x="1150374" y="619432"/>
                </a:cubicBezTo>
                <a:cubicBezTo>
                  <a:pt x="1177582" y="546876"/>
                  <a:pt x="1140022" y="610378"/>
                  <a:pt x="1179871" y="550607"/>
                </a:cubicBezTo>
                <a:cubicBezTo>
                  <a:pt x="1181232" y="542440"/>
                  <a:pt x="1200538" y="418777"/>
                  <a:pt x="1209368" y="383458"/>
                </a:cubicBezTo>
                <a:cubicBezTo>
                  <a:pt x="1215155" y="360310"/>
                  <a:pt x="1222884" y="337686"/>
                  <a:pt x="1229032" y="314632"/>
                </a:cubicBezTo>
                <a:cubicBezTo>
                  <a:pt x="1235996" y="288518"/>
                  <a:pt x="1240151" y="261613"/>
                  <a:pt x="1248697" y="235974"/>
                </a:cubicBezTo>
                <a:lnTo>
                  <a:pt x="1268361" y="176981"/>
                </a:lnTo>
                <a:cubicBezTo>
                  <a:pt x="1278602" y="13123"/>
                  <a:pt x="1278193" y="72206"/>
                  <a:pt x="1278193" y="0"/>
                </a:cubicBezTo>
              </a:path>
            </a:pathLst>
          </a:custGeom>
          <a:ln/>
        </p:spPr>
        <p:style>
          <a:lnRef idx="2">
            <a:schemeClr val="dk1"/>
          </a:lnRef>
          <a:fillRef idx="0">
            <a:schemeClr val="dk1"/>
          </a:fillRef>
          <a:effectRef idx="1">
            <a:schemeClr val="dk1"/>
          </a:effectRef>
          <a:fontRef idx="minor">
            <a:schemeClr val="tx1"/>
          </a:fontRef>
        </p:style>
        <p:txBody>
          <a:bodyPr rtlCol="0" anchor="ctr"/>
          <a:lstStyle/>
          <a:p>
            <a:pPr algn="ctr"/>
            <a:endParaRPr lang="en-IN"/>
          </a:p>
        </p:txBody>
      </p:sp>
      <p:sp>
        <p:nvSpPr>
          <p:cNvPr id="18" name="Freeform: Shape 17">
            <a:extLst>
              <a:ext uri="{FF2B5EF4-FFF2-40B4-BE49-F238E27FC236}">
                <a16:creationId xmlns:a16="http://schemas.microsoft.com/office/drawing/2014/main" id="{D23D5DCF-8ED8-CC69-16DB-B6ACEFC68F1B}"/>
              </a:ext>
            </a:extLst>
          </p:cNvPr>
          <p:cNvSpPr/>
          <p:nvPr/>
        </p:nvSpPr>
        <p:spPr>
          <a:xfrm>
            <a:off x="3372465" y="2082757"/>
            <a:ext cx="2448270" cy="1171720"/>
          </a:xfrm>
          <a:custGeom>
            <a:avLst/>
            <a:gdLst>
              <a:gd name="connsiteX0" fmla="*/ 0 w 2448270"/>
              <a:gd name="connsiteY0" fmla="*/ 41011 h 1171720"/>
              <a:gd name="connsiteX1" fmla="*/ 9832 w 2448270"/>
              <a:gd name="connsiteY1" fmla="*/ 90172 h 1171720"/>
              <a:gd name="connsiteX2" fmla="*/ 147483 w 2448270"/>
              <a:gd name="connsiteY2" fmla="*/ 394972 h 1171720"/>
              <a:gd name="connsiteX3" fmla="*/ 186812 w 2448270"/>
              <a:gd name="connsiteY3" fmla="*/ 532624 h 1171720"/>
              <a:gd name="connsiteX4" fmla="*/ 196645 w 2448270"/>
              <a:gd name="connsiteY4" fmla="*/ 571953 h 1171720"/>
              <a:gd name="connsiteX5" fmla="*/ 226141 w 2448270"/>
              <a:gd name="connsiteY5" fmla="*/ 611282 h 1171720"/>
              <a:gd name="connsiteX6" fmla="*/ 265470 w 2448270"/>
              <a:gd name="connsiteY6" fmla="*/ 670275 h 1171720"/>
              <a:gd name="connsiteX7" fmla="*/ 294967 w 2448270"/>
              <a:gd name="connsiteY7" fmla="*/ 719437 h 1171720"/>
              <a:gd name="connsiteX8" fmla="*/ 324464 w 2448270"/>
              <a:gd name="connsiteY8" fmla="*/ 758766 h 1171720"/>
              <a:gd name="connsiteX9" fmla="*/ 353961 w 2448270"/>
              <a:gd name="connsiteY9" fmla="*/ 807927 h 1171720"/>
              <a:gd name="connsiteX10" fmla="*/ 393290 w 2448270"/>
              <a:gd name="connsiteY10" fmla="*/ 837424 h 1171720"/>
              <a:gd name="connsiteX11" fmla="*/ 501445 w 2448270"/>
              <a:gd name="connsiteY11" fmla="*/ 935746 h 1171720"/>
              <a:gd name="connsiteX12" fmla="*/ 530941 w 2448270"/>
              <a:gd name="connsiteY12" fmla="*/ 945578 h 1171720"/>
              <a:gd name="connsiteX13" fmla="*/ 560438 w 2448270"/>
              <a:gd name="connsiteY13" fmla="*/ 965243 h 1171720"/>
              <a:gd name="connsiteX14" fmla="*/ 629264 w 2448270"/>
              <a:gd name="connsiteY14" fmla="*/ 994740 h 1171720"/>
              <a:gd name="connsiteX15" fmla="*/ 766916 w 2448270"/>
              <a:gd name="connsiteY15" fmla="*/ 1073398 h 1171720"/>
              <a:gd name="connsiteX16" fmla="*/ 825909 w 2448270"/>
              <a:gd name="connsiteY16" fmla="*/ 1083230 h 1171720"/>
              <a:gd name="connsiteX17" fmla="*/ 865238 w 2448270"/>
              <a:gd name="connsiteY17" fmla="*/ 1102895 h 1171720"/>
              <a:gd name="connsiteX18" fmla="*/ 904567 w 2448270"/>
              <a:gd name="connsiteY18" fmla="*/ 1112727 h 1171720"/>
              <a:gd name="connsiteX19" fmla="*/ 934064 w 2448270"/>
              <a:gd name="connsiteY19" fmla="*/ 1132391 h 1171720"/>
              <a:gd name="connsiteX20" fmla="*/ 973393 w 2448270"/>
              <a:gd name="connsiteY20" fmla="*/ 1142224 h 1171720"/>
              <a:gd name="connsiteX21" fmla="*/ 1022554 w 2448270"/>
              <a:gd name="connsiteY21" fmla="*/ 1161888 h 1171720"/>
              <a:gd name="connsiteX22" fmla="*/ 1120877 w 2448270"/>
              <a:gd name="connsiteY22" fmla="*/ 1171720 h 1171720"/>
              <a:gd name="connsiteX23" fmla="*/ 1366683 w 2448270"/>
              <a:gd name="connsiteY23" fmla="*/ 1161888 h 1171720"/>
              <a:gd name="connsiteX24" fmla="*/ 1465006 w 2448270"/>
              <a:gd name="connsiteY24" fmla="*/ 1122559 h 1171720"/>
              <a:gd name="connsiteX25" fmla="*/ 1632154 w 2448270"/>
              <a:gd name="connsiteY25" fmla="*/ 1043901 h 1171720"/>
              <a:gd name="connsiteX26" fmla="*/ 1681316 w 2448270"/>
              <a:gd name="connsiteY26" fmla="*/ 1014404 h 1171720"/>
              <a:gd name="connsiteX27" fmla="*/ 1720645 w 2448270"/>
              <a:gd name="connsiteY27" fmla="*/ 994740 h 1171720"/>
              <a:gd name="connsiteX28" fmla="*/ 1759974 w 2448270"/>
              <a:gd name="connsiteY28" fmla="*/ 965243 h 1171720"/>
              <a:gd name="connsiteX29" fmla="*/ 1838632 w 2448270"/>
              <a:gd name="connsiteY29" fmla="*/ 916082 h 1171720"/>
              <a:gd name="connsiteX30" fmla="*/ 1927122 w 2448270"/>
              <a:gd name="connsiteY30" fmla="*/ 837424 h 1171720"/>
              <a:gd name="connsiteX31" fmla="*/ 1946787 w 2448270"/>
              <a:gd name="connsiteY31" fmla="*/ 807927 h 1171720"/>
              <a:gd name="connsiteX32" fmla="*/ 2045109 w 2448270"/>
              <a:gd name="connsiteY32" fmla="*/ 719437 h 1171720"/>
              <a:gd name="connsiteX33" fmla="*/ 2113935 w 2448270"/>
              <a:gd name="connsiteY33" fmla="*/ 630946 h 1171720"/>
              <a:gd name="connsiteX34" fmla="*/ 2153264 w 2448270"/>
              <a:gd name="connsiteY34" fmla="*/ 581785 h 1171720"/>
              <a:gd name="connsiteX35" fmla="*/ 2192593 w 2448270"/>
              <a:gd name="connsiteY35" fmla="*/ 522791 h 1171720"/>
              <a:gd name="connsiteX36" fmla="*/ 2212258 w 2448270"/>
              <a:gd name="connsiteY36" fmla="*/ 493295 h 1171720"/>
              <a:gd name="connsiteX37" fmla="*/ 2231922 w 2448270"/>
              <a:gd name="connsiteY37" fmla="*/ 453966 h 1171720"/>
              <a:gd name="connsiteX38" fmla="*/ 2251587 w 2448270"/>
              <a:gd name="connsiteY38" fmla="*/ 404804 h 1171720"/>
              <a:gd name="connsiteX39" fmla="*/ 2281083 w 2448270"/>
              <a:gd name="connsiteY39" fmla="*/ 355643 h 1171720"/>
              <a:gd name="connsiteX40" fmla="*/ 2290916 w 2448270"/>
              <a:gd name="connsiteY40" fmla="*/ 316314 h 1171720"/>
              <a:gd name="connsiteX41" fmla="*/ 2340077 w 2448270"/>
              <a:gd name="connsiteY41" fmla="*/ 227824 h 1171720"/>
              <a:gd name="connsiteX42" fmla="*/ 2369574 w 2448270"/>
              <a:gd name="connsiteY42" fmla="*/ 129501 h 1171720"/>
              <a:gd name="connsiteX43" fmla="*/ 2389238 w 2448270"/>
              <a:gd name="connsiteY43" fmla="*/ 100004 h 1171720"/>
              <a:gd name="connsiteX44" fmla="*/ 2399070 w 2448270"/>
              <a:gd name="connsiteY44" fmla="*/ 70508 h 1171720"/>
              <a:gd name="connsiteX45" fmla="*/ 2428567 w 2448270"/>
              <a:gd name="connsiteY45" fmla="*/ 31178 h 1171720"/>
              <a:gd name="connsiteX46" fmla="*/ 2448232 w 2448270"/>
              <a:gd name="connsiteY46" fmla="*/ 11514 h 1171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448270" h="1171720">
                <a:moveTo>
                  <a:pt x="0" y="41011"/>
                </a:moveTo>
                <a:cubicBezTo>
                  <a:pt x="3277" y="57398"/>
                  <a:pt x="3405" y="74746"/>
                  <a:pt x="9832" y="90172"/>
                </a:cubicBezTo>
                <a:cubicBezTo>
                  <a:pt x="52709" y="193077"/>
                  <a:pt x="147483" y="394972"/>
                  <a:pt x="147483" y="394972"/>
                </a:cubicBezTo>
                <a:cubicBezTo>
                  <a:pt x="188600" y="579994"/>
                  <a:pt x="145632" y="409085"/>
                  <a:pt x="186812" y="532624"/>
                </a:cubicBezTo>
                <a:cubicBezTo>
                  <a:pt x="191085" y="545444"/>
                  <a:pt x="190602" y="559866"/>
                  <a:pt x="196645" y="571953"/>
                </a:cubicBezTo>
                <a:cubicBezTo>
                  <a:pt x="203973" y="586610"/>
                  <a:pt x="216309" y="598172"/>
                  <a:pt x="226141" y="611282"/>
                </a:cubicBezTo>
                <a:cubicBezTo>
                  <a:pt x="245862" y="670439"/>
                  <a:pt x="221280" y="611353"/>
                  <a:pt x="265470" y="670275"/>
                </a:cubicBezTo>
                <a:cubicBezTo>
                  <a:pt x="276936" y="685564"/>
                  <a:pt x="284366" y="703536"/>
                  <a:pt x="294967" y="719437"/>
                </a:cubicBezTo>
                <a:cubicBezTo>
                  <a:pt x="304057" y="733072"/>
                  <a:pt x="315374" y="745131"/>
                  <a:pt x="324464" y="758766"/>
                </a:cubicBezTo>
                <a:cubicBezTo>
                  <a:pt x="335065" y="774667"/>
                  <a:pt x="341377" y="793545"/>
                  <a:pt x="353961" y="807927"/>
                </a:cubicBezTo>
                <a:cubicBezTo>
                  <a:pt x="364752" y="820260"/>
                  <a:pt x="381164" y="826401"/>
                  <a:pt x="393290" y="837424"/>
                </a:cubicBezTo>
                <a:cubicBezTo>
                  <a:pt x="426993" y="868063"/>
                  <a:pt x="459753" y="911922"/>
                  <a:pt x="501445" y="935746"/>
                </a:cubicBezTo>
                <a:cubicBezTo>
                  <a:pt x="510443" y="940888"/>
                  <a:pt x="521109" y="942301"/>
                  <a:pt x="530941" y="945578"/>
                </a:cubicBezTo>
                <a:cubicBezTo>
                  <a:pt x="540773" y="952133"/>
                  <a:pt x="549869" y="959958"/>
                  <a:pt x="560438" y="965243"/>
                </a:cubicBezTo>
                <a:cubicBezTo>
                  <a:pt x="641820" y="1005934"/>
                  <a:pt x="526953" y="933353"/>
                  <a:pt x="629264" y="994740"/>
                </a:cubicBezTo>
                <a:cubicBezTo>
                  <a:pt x="663584" y="1015332"/>
                  <a:pt x="727976" y="1066908"/>
                  <a:pt x="766916" y="1073398"/>
                </a:cubicBezTo>
                <a:lnTo>
                  <a:pt x="825909" y="1083230"/>
                </a:lnTo>
                <a:cubicBezTo>
                  <a:pt x="839019" y="1089785"/>
                  <a:pt x="851514" y="1097749"/>
                  <a:pt x="865238" y="1102895"/>
                </a:cubicBezTo>
                <a:cubicBezTo>
                  <a:pt x="877891" y="1107640"/>
                  <a:pt x="892146" y="1107404"/>
                  <a:pt x="904567" y="1112727"/>
                </a:cubicBezTo>
                <a:cubicBezTo>
                  <a:pt x="915428" y="1117382"/>
                  <a:pt x="923203" y="1127736"/>
                  <a:pt x="934064" y="1132391"/>
                </a:cubicBezTo>
                <a:cubicBezTo>
                  <a:pt x="946485" y="1137714"/>
                  <a:pt x="960573" y="1137951"/>
                  <a:pt x="973393" y="1142224"/>
                </a:cubicBezTo>
                <a:cubicBezTo>
                  <a:pt x="990137" y="1147805"/>
                  <a:pt x="1005247" y="1158427"/>
                  <a:pt x="1022554" y="1161888"/>
                </a:cubicBezTo>
                <a:cubicBezTo>
                  <a:pt x="1054852" y="1168347"/>
                  <a:pt x="1088103" y="1168443"/>
                  <a:pt x="1120877" y="1171720"/>
                </a:cubicBezTo>
                <a:cubicBezTo>
                  <a:pt x="1202812" y="1168443"/>
                  <a:pt x="1285506" y="1173485"/>
                  <a:pt x="1366683" y="1161888"/>
                </a:cubicBezTo>
                <a:cubicBezTo>
                  <a:pt x="1401627" y="1156896"/>
                  <a:pt x="1432232" y="1135669"/>
                  <a:pt x="1465006" y="1122559"/>
                </a:cubicBezTo>
                <a:cubicBezTo>
                  <a:pt x="1528150" y="1097302"/>
                  <a:pt x="1565257" y="1084039"/>
                  <a:pt x="1632154" y="1043901"/>
                </a:cubicBezTo>
                <a:cubicBezTo>
                  <a:pt x="1648541" y="1034069"/>
                  <a:pt x="1664610" y="1023685"/>
                  <a:pt x="1681316" y="1014404"/>
                </a:cubicBezTo>
                <a:cubicBezTo>
                  <a:pt x="1694129" y="1007286"/>
                  <a:pt x="1708216" y="1002508"/>
                  <a:pt x="1720645" y="994740"/>
                </a:cubicBezTo>
                <a:cubicBezTo>
                  <a:pt x="1734541" y="986055"/>
                  <a:pt x="1746339" y="974333"/>
                  <a:pt x="1759974" y="965243"/>
                </a:cubicBezTo>
                <a:cubicBezTo>
                  <a:pt x="1763628" y="962807"/>
                  <a:pt x="1827639" y="925854"/>
                  <a:pt x="1838632" y="916082"/>
                </a:cubicBezTo>
                <a:cubicBezTo>
                  <a:pt x="1939656" y="826283"/>
                  <a:pt x="1860177" y="882053"/>
                  <a:pt x="1927122" y="837424"/>
                </a:cubicBezTo>
                <a:cubicBezTo>
                  <a:pt x="1933677" y="827592"/>
                  <a:pt x="1938431" y="816283"/>
                  <a:pt x="1946787" y="807927"/>
                </a:cubicBezTo>
                <a:cubicBezTo>
                  <a:pt x="2020650" y="734064"/>
                  <a:pt x="1953678" y="836992"/>
                  <a:pt x="2045109" y="719437"/>
                </a:cubicBezTo>
                <a:lnTo>
                  <a:pt x="2113935" y="630946"/>
                </a:lnTo>
                <a:cubicBezTo>
                  <a:pt x="2126900" y="614445"/>
                  <a:pt x="2141623" y="599246"/>
                  <a:pt x="2153264" y="581785"/>
                </a:cubicBezTo>
                <a:lnTo>
                  <a:pt x="2192593" y="522791"/>
                </a:lnTo>
                <a:cubicBezTo>
                  <a:pt x="2199148" y="512959"/>
                  <a:pt x="2206973" y="503864"/>
                  <a:pt x="2212258" y="493295"/>
                </a:cubicBezTo>
                <a:cubicBezTo>
                  <a:pt x="2218813" y="480185"/>
                  <a:pt x="2225969" y="467360"/>
                  <a:pt x="2231922" y="453966"/>
                </a:cubicBezTo>
                <a:cubicBezTo>
                  <a:pt x="2239090" y="437837"/>
                  <a:pt x="2243694" y="420590"/>
                  <a:pt x="2251587" y="404804"/>
                </a:cubicBezTo>
                <a:cubicBezTo>
                  <a:pt x="2260133" y="387711"/>
                  <a:pt x="2271251" y="372030"/>
                  <a:pt x="2281083" y="355643"/>
                </a:cubicBezTo>
                <a:cubicBezTo>
                  <a:pt x="2284361" y="342533"/>
                  <a:pt x="2286171" y="328967"/>
                  <a:pt x="2290916" y="316314"/>
                </a:cubicBezTo>
                <a:cubicBezTo>
                  <a:pt x="2300321" y="291233"/>
                  <a:pt x="2327557" y="248690"/>
                  <a:pt x="2340077" y="227824"/>
                </a:cubicBezTo>
                <a:cubicBezTo>
                  <a:pt x="2345574" y="205837"/>
                  <a:pt x="2359997" y="143866"/>
                  <a:pt x="2369574" y="129501"/>
                </a:cubicBezTo>
                <a:cubicBezTo>
                  <a:pt x="2376129" y="119669"/>
                  <a:pt x="2383953" y="110573"/>
                  <a:pt x="2389238" y="100004"/>
                </a:cubicBezTo>
                <a:cubicBezTo>
                  <a:pt x="2393873" y="90734"/>
                  <a:pt x="2393928" y="79506"/>
                  <a:pt x="2399070" y="70508"/>
                </a:cubicBezTo>
                <a:cubicBezTo>
                  <a:pt x="2407200" y="56280"/>
                  <a:pt x="2419042" y="44513"/>
                  <a:pt x="2428567" y="31178"/>
                </a:cubicBezTo>
                <a:cubicBezTo>
                  <a:pt x="2450050" y="1102"/>
                  <a:pt x="2448232" y="-10730"/>
                  <a:pt x="2448232" y="11514"/>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15818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60FA8F-B60D-0B61-847A-35BAA1311B5E}"/>
              </a:ext>
            </a:extLst>
          </p:cNvPr>
          <p:cNvSpPr>
            <a:spLocks noGrp="1"/>
          </p:cNvSpPr>
          <p:nvPr>
            <p:ph idx="1"/>
          </p:nvPr>
        </p:nvSpPr>
        <p:spPr>
          <a:xfrm>
            <a:off x="167149" y="131582"/>
            <a:ext cx="11216148" cy="6029479"/>
          </a:xfrm>
        </p:spPr>
        <p:style>
          <a:lnRef idx="2">
            <a:schemeClr val="accent6"/>
          </a:lnRef>
          <a:fillRef idx="1">
            <a:schemeClr val="lt1"/>
          </a:fillRef>
          <a:effectRef idx="0">
            <a:schemeClr val="accent6"/>
          </a:effectRef>
          <a:fontRef idx="minor">
            <a:schemeClr val="dk1"/>
          </a:fontRef>
        </p:style>
        <p:txBody>
          <a:bodyPr/>
          <a:lstStyle/>
          <a:p>
            <a:pPr marL="0" indent="0">
              <a:buNone/>
            </a:pPr>
            <a:r>
              <a:rPr lang="en-IN" dirty="0" err="1">
                <a:solidFill>
                  <a:schemeClr val="tx1"/>
                </a:solidFill>
              </a:rPr>
              <a:t>i</a:t>
            </a:r>
            <a:r>
              <a:rPr lang="en-IN" dirty="0">
                <a:solidFill>
                  <a:schemeClr val="tx1"/>
                </a:solidFill>
              </a:rPr>
              <a:t>)</a:t>
            </a:r>
            <a:r>
              <a:rPr lang="en-IN" b="1" u="sng" dirty="0">
                <a:solidFill>
                  <a:schemeClr val="accent1"/>
                </a:solidFill>
              </a:rPr>
              <a:t>Entity</a:t>
            </a:r>
            <a:r>
              <a:rPr lang="en-IN" dirty="0"/>
              <a:t> :Entity is nothing but living or non living object.</a:t>
            </a:r>
          </a:p>
          <a:p>
            <a:r>
              <a:rPr lang="en-IN" dirty="0"/>
              <a:t>Entities should be represented in rectangular box only.</a:t>
            </a:r>
          </a:p>
          <a:p>
            <a:pPr marL="0" indent="0">
              <a:buNone/>
            </a:pPr>
            <a:r>
              <a:rPr lang="en-IN" dirty="0"/>
              <a:t>                              Ex :                       ,                         and so on.</a:t>
            </a:r>
          </a:p>
          <a:p>
            <a:pPr marL="0" indent="0">
              <a:buNone/>
            </a:pPr>
            <a:r>
              <a:rPr lang="en-IN" dirty="0">
                <a:solidFill>
                  <a:schemeClr val="tx1"/>
                </a:solidFill>
              </a:rPr>
              <a:t>ii)</a:t>
            </a:r>
            <a:r>
              <a:rPr lang="en-IN" b="1" u="sng" dirty="0">
                <a:solidFill>
                  <a:schemeClr val="accent1"/>
                </a:solidFill>
              </a:rPr>
              <a:t>Attributes</a:t>
            </a:r>
            <a:r>
              <a:rPr lang="en-IN" dirty="0"/>
              <a:t>: The </a:t>
            </a:r>
            <a:r>
              <a:rPr lang="en-IN" b="1" dirty="0">
                <a:solidFill>
                  <a:srgbClr val="C00000"/>
                </a:solidFill>
              </a:rPr>
              <a:t>properties of the entities </a:t>
            </a:r>
            <a:r>
              <a:rPr lang="en-IN" dirty="0"/>
              <a:t>are known as attributes.</a:t>
            </a:r>
          </a:p>
          <a:p>
            <a:r>
              <a:rPr lang="en-IN" dirty="0"/>
              <a:t>Attributes should be </a:t>
            </a:r>
            <a:r>
              <a:rPr lang="en-IN" b="1" dirty="0">
                <a:solidFill>
                  <a:srgbClr val="C00000"/>
                </a:solidFill>
              </a:rPr>
              <a:t>represented in oval shape</a:t>
            </a:r>
            <a:r>
              <a:rPr lang="en-IN" dirty="0"/>
              <a:t>.</a:t>
            </a:r>
          </a:p>
          <a:p>
            <a:pPr marL="0" indent="0">
              <a:buNone/>
            </a:pPr>
            <a:r>
              <a:rPr lang="en-IN" dirty="0"/>
              <a:t>                Ex:                    </a:t>
            </a:r>
          </a:p>
          <a:p>
            <a:pPr marL="0" indent="0">
              <a:buNone/>
            </a:pPr>
            <a:endParaRPr lang="en-IN" dirty="0"/>
          </a:p>
          <a:p>
            <a:pPr marL="0" indent="0">
              <a:buNone/>
            </a:pPr>
            <a:endParaRPr lang="en-IN" dirty="0"/>
          </a:p>
          <a:p>
            <a:pPr marL="0" indent="0">
              <a:buNone/>
            </a:pPr>
            <a:endParaRPr lang="en-IN" dirty="0"/>
          </a:p>
          <a:p>
            <a:pPr marL="0" indent="0">
              <a:buNone/>
            </a:pPr>
            <a:endParaRPr lang="en-IN" dirty="0"/>
          </a:p>
          <a:p>
            <a:r>
              <a:rPr lang="en-IN" dirty="0"/>
              <a:t>The above oval shaped are the properties of the table student(entity).</a:t>
            </a:r>
          </a:p>
          <a:p>
            <a:endParaRPr lang="en-IN" dirty="0"/>
          </a:p>
        </p:txBody>
      </p:sp>
      <p:sp>
        <p:nvSpPr>
          <p:cNvPr id="4" name="Rectangle 3">
            <a:extLst>
              <a:ext uri="{FF2B5EF4-FFF2-40B4-BE49-F238E27FC236}">
                <a16:creationId xmlns:a16="http://schemas.microsoft.com/office/drawing/2014/main" id="{6D812551-B00C-71EA-46D2-1B9885415887}"/>
              </a:ext>
            </a:extLst>
          </p:cNvPr>
          <p:cNvSpPr/>
          <p:nvPr/>
        </p:nvSpPr>
        <p:spPr>
          <a:xfrm>
            <a:off x="3529781" y="1140543"/>
            <a:ext cx="1376516" cy="51127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t>student</a:t>
            </a:r>
          </a:p>
        </p:txBody>
      </p:sp>
      <p:sp>
        <p:nvSpPr>
          <p:cNvPr id="5" name="Rectangle 4">
            <a:extLst>
              <a:ext uri="{FF2B5EF4-FFF2-40B4-BE49-F238E27FC236}">
                <a16:creationId xmlns:a16="http://schemas.microsoft.com/office/drawing/2014/main" id="{595455CF-2D2D-268C-B21B-446B653C2EC6}"/>
              </a:ext>
            </a:extLst>
          </p:cNvPr>
          <p:cNvSpPr/>
          <p:nvPr/>
        </p:nvSpPr>
        <p:spPr>
          <a:xfrm>
            <a:off x="5211097" y="1140543"/>
            <a:ext cx="1759974" cy="51127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t>Customers</a:t>
            </a:r>
          </a:p>
        </p:txBody>
      </p:sp>
      <p:sp>
        <p:nvSpPr>
          <p:cNvPr id="6" name="Rectangle 5">
            <a:extLst>
              <a:ext uri="{FF2B5EF4-FFF2-40B4-BE49-F238E27FC236}">
                <a16:creationId xmlns:a16="http://schemas.microsoft.com/office/drawing/2014/main" id="{4F7E7F2B-066B-1B9C-2B01-1164F06EB4AB}"/>
              </a:ext>
            </a:extLst>
          </p:cNvPr>
          <p:cNvSpPr/>
          <p:nvPr/>
        </p:nvSpPr>
        <p:spPr>
          <a:xfrm>
            <a:off x="4906298" y="2890684"/>
            <a:ext cx="1376516" cy="51127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t>student</a:t>
            </a:r>
          </a:p>
        </p:txBody>
      </p:sp>
      <p:cxnSp>
        <p:nvCxnSpPr>
          <p:cNvPr id="8" name="Straight Connector 7">
            <a:extLst>
              <a:ext uri="{FF2B5EF4-FFF2-40B4-BE49-F238E27FC236}">
                <a16:creationId xmlns:a16="http://schemas.microsoft.com/office/drawing/2014/main" id="{F40C3C43-8C80-A565-CBDC-C77BDDF7ECB2}"/>
              </a:ext>
            </a:extLst>
          </p:cNvPr>
          <p:cNvCxnSpPr>
            <a:cxnSpLocks/>
            <a:stCxn id="6" idx="1"/>
          </p:cNvCxnSpPr>
          <p:nvPr/>
        </p:nvCxnSpPr>
        <p:spPr>
          <a:xfrm flipH="1">
            <a:off x="3706761" y="3146322"/>
            <a:ext cx="11995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E1C01DE-A344-1AD2-04D3-B2D344027183}"/>
              </a:ext>
            </a:extLst>
          </p:cNvPr>
          <p:cNvCxnSpPr/>
          <p:nvPr/>
        </p:nvCxnSpPr>
        <p:spPr>
          <a:xfrm flipH="1">
            <a:off x="4218039" y="3401960"/>
            <a:ext cx="688258" cy="717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597FC6D-5E36-6C2D-A89B-669D352A7726}"/>
              </a:ext>
            </a:extLst>
          </p:cNvPr>
          <p:cNvCxnSpPr/>
          <p:nvPr/>
        </p:nvCxnSpPr>
        <p:spPr>
          <a:xfrm>
            <a:off x="6282814" y="3401960"/>
            <a:ext cx="688257" cy="816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FD8F7DF-6047-0F2E-FDB7-C85ADBFDF604}"/>
              </a:ext>
            </a:extLst>
          </p:cNvPr>
          <p:cNvCxnSpPr/>
          <p:nvPr/>
        </p:nvCxnSpPr>
        <p:spPr>
          <a:xfrm>
            <a:off x="6282814" y="3146321"/>
            <a:ext cx="1199537"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7BE372BF-CAB9-289A-D960-FC233022E40D}"/>
              </a:ext>
            </a:extLst>
          </p:cNvPr>
          <p:cNvSpPr/>
          <p:nvPr/>
        </p:nvSpPr>
        <p:spPr>
          <a:xfrm>
            <a:off x="2536723" y="2743198"/>
            <a:ext cx="1179871" cy="806246"/>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t>Id</a:t>
            </a:r>
          </a:p>
        </p:txBody>
      </p:sp>
      <p:sp>
        <p:nvSpPr>
          <p:cNvPr id="17" name="Oval 16">
            <a:extLst>
              <a:ext uri="{FF2B5EF4-FFF2-40B4-BE49-F238E27FC236}">
                <a16:creationId xmlns:a16="http://schemas.microsoft.com/office/drawing/2014/main" id="{B9984491-F4B7-3F36-B9E9-60120CF96FC5}"/>
              </a:ext>
            </a:extLst>
          </p:cNvPr>
          <p:cNvSpPr/>
          <p:nvPr/>
        </p:nvSpPr>
        <p:spPr>
          <a:xfrm>
            <a:off x="2664542" y="3883747"/>
            <a:ext cx="1661652" cy="953719"/>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t>Name</a:t>
            </a:r>
          </a:p>
        </p:txBody>
      </p:sp>
      <p:sp>
        <p:nvSpPr>
          <p:cNvPr id="18" name="Oval 17">
            <a:extLst>
              <a:ext uri="{FF2B5EF4-FFF2-40B4-BE49-F238E27FC236}">
                <a16:creationId xmlns:a16="http://schemas.microsoft.com/office/drawing/2014/main" id="{DB52BFD9-57E1-D6B5-877B-BAB461822B36}"/>
              </a:ext>
            </a:extLst>
          </p:cNvPr>
          <p:cNvSpPr/>
          <p:nvPr/>
        </p:nvSpPr>
        <p:spPr>
          <a:xfrm>
            <a:off x="6518786" y="3962408"/>
            <a:ext cx="1986117" cy="953719"/>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t>Roll No</a:t>
            </a:r>
          </a:p>
        </p:txBody>
      </p:sp>
      <p:sp>
        <p:nvSpPr>
          <p:cNvPr id="19" name="Oval 18">
            <a:extLst>
              <a:ext uri="{FF2B5EF4-FFF2-40B4-BE49-F238E27FC236}">
                <a16:creationId xmlns:a16="http://schemas.microsoft.com/office/drawing/2014/main" id="{C3A1E1DC-AF7A-CF2D-0AD6-8E98F8698DA4}"/>
              </a:ext>
            </a:extLst>
          </p:cNvPr>
          <p:cNvSpPr/>
          <p:nvPr/>
        </p:nvSpPr>
        <p:spPr>
          <a:xfrm>
            <a:off x="7403690" y="2717474"/>
            <a:ext cx="1376516" cy="831970"/>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t>Age</a:t>
            </a:r>
          </a:p>
        </p:txBody>
      </p:sp>
    </p:spTree>
    <p:extLst>
      <p:ext uri="{BB962C8B-B14F-4D97-AF65-F5344CB8AC3E}">
        <p14:creationId xmlns:p14="http://schemas.microsoft.com/office/powerpoint/2010/main" val="35437041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762346-AF49-45E2-DACF-1DD3EA53D710}"/>
              </a:ext>
            </a:extLst>
          </p:cNvPr>
          <p:cNvSpPr>
            <a:spLocks noGrp="1"/>
          </p:cNvSpPr>
          <p:nvPr>
            <p:ph idx="1"/>
          </p:nvPr>
        </p:nvSpPr>
        <p:spPr>
          <a:xfrm>
            <a:off x="127819" y="157316"/>
            <a:ext cx="11225981" cy="6019647"/>
          </a:xfrm>
        </p:spPr>
        <p:txBody>
          <a:bodyPr>
            <a:normAutofit/>
          </a:bodyPr>
          <a:lstStyle/>
          <a:p>
            <a:pPr marL="0" indent="0">
              <a:buNone/>
            </a:pPr>
            <a:r>
              <a:rPr lang="en-IN" sz="3200" dirty="0"/>
              <a:t>iii)</a:t>
            </a:r>
            <a:r>
              <a:rPr lang="en-IN" sz="3200" b="1" u="sng" dirty="0">
                <a:solidFill>
                  <a:schemeClr val="accent1"/>
                </a:solidFill>
              </a:rPr>
              <a:t>Relationship</a:t>
            </a:r>
            <a:r>
              <a:rPr lang="en-IN" sz="3200" dirty="0"/>
              <a:t>: Relationship is used to connect or joins two entities .</a:t>
            </a:r>
          </a:p>
          <a:p>
            <a:r>
              <a:rPr lang="en-IN" sz="3200" dirty="0"/>
              <a:t>Relationship </a:t>
            </a:r>
            <a:r>
              <a:rPr lang="en-IN" sz="3200" b="1" dirty="0">
                <a:solidFill>
                  <a:srgbClr val="C00000"/>
                </a:solidFill>
              </a:rPr>
              <a:t>should be represented in </a:t>
            </a:r>
            <a:r>
              <a:rPr lang="en-IN" sz="3200" dirty="0"/>
              <a:t>ovals or </a:t>
            </a:r>
            <a:r>
              <a:rPr lang="en-IN" sz="3200" b="1" dirty="0">
                <a:solidFill>
                  <a:srgbClr val="C00000"/>
                </a:solidFill>
              </a:rPr>
              <a:t>diamond shape </a:t>
            </a:r>
            <a:r>
              <a:rPr lang="en-IN" sz="3200" dirty="0"/>
              <a:t>.</a:t>
            </a:r>
          </a:p>
          <a:p>
            <a:pPr marL="0" indent="0">
              <a:buNone/>
            </a:pPr>
            <a:r>
              <a:rPr lang="en-IN" sz="3200" dirty="0"/>
              <a:t>                 Ex:    </a:t>
            </a:r>
          </a:p>
          <a:p>
            <a:pPr marL="0" indent="0">
              <a:buNone/>
            </a:pPr>
            <a:endParaRPr lang="en-IN" sz="3200" dirty="0"/>
          </a:p>
          <a:p>
            <a:pPr marL="0" indent="0">
              <a:buNone/>
            </a:pPr>
            <a:endParaRPr lang="en-IN" sz="3200" dirty="0"/>
          </a:p>
          <a:p>
            <a:pPr marL="0" indent="0">
              <a:buNone/>
            </a:pPr>
            <a:endParaRPr lang="en-IN" sz="3200" dirty="0"/>
          </a:p>
          <a:p>
            <a:pPr marL="0" indent="0">
              <a:buNone/>
            </a:pPr>
            <a:r>
              <a:rPr lang="en-IN" sz="3200" dirty="0"/>
              <a:t>                                 Relationship between two entities </a:t>
            </a:r>
          </a:p>
          <a:p>
            <a:pPr marL="0" indent="0">
              <a:buNone/>
            </a:pPr>
            <a:endParaRPr lang="en-IN" sz="3200" dirty="0"/>
          </a:p>
          <a:p>
            <a:r>
              <a:rPr lang="en-IN" sz="3200" dirty="0"/>
              <a:t>Now we see the representation of the complete ER diagram</a:t>
            </a:r>
          </a:p>
          <a:p>
            <a:pPr marL="0" indent="0">
              <a:buNone/>
            </a:pPr>
            <a:endParaRPr lang="en-IN" sz="3200" dirty="0"/>
          </a:p>
        </p:txBody>
      </p:sp>
      <p:sp>
        <p:nvSpPr>
          <p:cNvPr id="4" name="Rectangle 3">
            <a:extLst>
              <a:ext uri="{FF2B5EF4-FFF2-40B4-BE49-F238E27FC236}">
                <a16:creationId xmlns:a16="http://schemas.microsoft.com/office/drawing/2014/main" id="{4C0BE46C-8D92-86ED-85D9-190A761E0916}"/>
              </a:ext>
            </a:extLst>
          </p:cNvPr>
          <p:cNvSpPr/>
          <p:nvPr/>
        </p:nvSpPr>
        <p:spPr>
          <a:xfrm>
            <a:off x="2411362" y="1966452"/>
            <a:ext cx="1590367" cy="6194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t>Student</a:t>
            </a:r>
          </a:p>
        </p:txBody>
      </p:sp>
      <p:sp>
        <p:nvSpPr>
          <p:cNvPr id="5" name="Rectangle 4">
            <a:extLst>
              <a:ext uri="{FF2B5EF4-FFF2-40B4-BE49-F238E27FC236}">
                <a16:creationId xmlns:a16="http://schemas.microsoft.com/office/drawing/2014/main" id="{D8FF69C7-AEE1-2681-8B2A-802CCE88A7BB}"/>
              </a:ext>
            </a:extLst>
          </p:cNvPr>
          <p:cNvSpPr/>
          <p:nvPr/>
        </p:nvSpPr>
        <p:spPr>
          <a:xfrm>
            <a:off x="7659329" y="1922206"/>
            <a:ext cx="1386349" cy="70792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t>Course</a:t>
            </a:r>
          </a:p>
        </p:txBody>
      </p:sp>
      <p:sp>
        <p:nvSpPr>
          <p:cNvPr id="6" name="Diamond 5">
            <a:extLst>
              <a:ext uri="{FF2B5EF4-FFF2-40B4-BE49-F238E27FC236}">
                <a16:creationId xmlns:a16="http://schemas.microsoft.com/office/drawing/2014/main" id="{AF7AF065-3E9D-8DB9-A924-C62927BE9A0E}"/>
              </a:ext>
            </a:extLst>
          </p:cNvPr>
          <p:cNvSpPr/>
          <p:nvPr/>
        </p:nvSpPr>
        <p:spPr>
          <a:xfrm>
            <a:off x="4793226" y="1501877"/>
            <a:ext cx="2074606" cy="1548582"/>
          </a:xfrm>
          <a:prstGeom prst="diamond">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Enrols</a:t>
            </a:r>
          </a:p>
          <a:p>
            <a:pPr algn="ctr"/>
            <a:r>
              <a:rPr lang="en-IN" sz="2400" dirty="0">
                <a:solidFill>
                  <a:schemeClr val="tx1"/>
                </a:solidFill>
              </a:rPr>
              <a:t>for</a:t>
            </a:r>
          </a:p>
        </p:txBody>
      </p:sp>
      <p:cxnSp>
        <p:nvCxnSpPr>
          <p:cNvPr id="12" name="Straight Connector 11">
            <a:extLst>
              <a:ext uri="{FF2B5EF4-FFF2-40B4-BE49-F238E27FC236}">
                <a16:creationId xmlns:a16="http://schemas.microsoft.com/office/drawing/2014/main" id="{B4D3A17A-09D8-B25D-6AF8-EADBE9C0E899}"/>
              </a:ext>
            </a:extLst>
          </p:cNvPr>
          <p:cNvCxnSpPr>
            <a:cxnSpLocks/>
            <a:endCxn id="6" idx="1"/>
          </p:cNvCxnSpPr>
          <p:nvPr/>
        </p:nvCxnSpPr>
        <p:spPr>
          <a:xfrm>
            <a:off x="3947651" y="2276168"/>
            <a:ext cx="8455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010638A-E123-E06F-EADB-300680144A8C}"/>
              </a:ext>
            </a:extLst>
          </p:cNvPr>
          <p:cNvCxnSpPr>
            <a:cxnSpLocks/>
            <a:stCxn id="6" idx="3"/>
            <a:endCxn id="5" idx="1"/>
          </p:cNvCxnSpPr>
          <p:nvPr/>
        </p:nvCxnSpPr>
        <p:spPr>
          <a:xfrm>
            <a:off x="6867832" y="2276168"/>
            <a:ext cx="791497"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Arrow: Down 14">
            <a:extLst>
              <a:ext uri="{FF2B5EF4-FFF2-40B4-BE49-F238E27FC236}">
                <a16:creationId xmlns:a16="http://schemas.microsoft.com/office/drawing/2014/main" id="{6E10B6C4-43C9-CF79-1A37-6234F4A19CAC}"/>
              </a:ext>
            </a:extLst>
          </p:cNvPr>
          <p:cNvSpPr/>
          <p:nvPr/>
        </p:nvSpPr>
        <p:spPr>
          <a:xfrm>
            <a:off x="5633884" y="3050459"/>
            <a:ext cx="412955" cy="117741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87402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BD4877-B021-2D19-5833-6B959B0EB852}"/>
              </a:ext>
            </a:extLst>
          </p:cNvPr>
          <p:cNvSpPr>
            <a:spLocks noGrp="1"/>
          </p:cNvSpPr>
          <p:nvPr>
            <p:ph idx="1"/>
          </p:nvPr>
        </p:nvSpPr>
        <p:spPr>
          <a:xfrm>
            <a:off x="147484" y="167148"/>
            <a:ext cx="11206316" cy="6009815"/>
          </a:xfrm>
        </p:spPr>
        <p:txBody>
          <a:bodyPr>
            <a:normAutofit fontScale="92500" lnSpcReduction="10000"/>
          </a:bodyPr>
          <a:lstStyle/>
          <a:p>
            <a:pPr marL="514350" indent="-514350">
              <a:buAutoNum type="arabicPeriod"/>
            </a:pPr>
            <a:r>
              <a:rPr lang="en-IN" dirty="0"/>
              <a:t>Given tables student and course show relationship between them?</a:t>
            </a:r>
          </a:p>
          <a:p>
            <a:pPr marL="0" indent="0">
              <a:buNone/>
            </a:pPr>
            <a:r>
              <a:rPr lang="en-IN" dirty="0"/>
              <a:t>Sol.</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                  </a:t>
            </a:r>
          </a:p>
          <a:p>
            <a:pPr marL="0" indent="0">
              <a:buNone/>
            </a:pPr>
            <a:r>
              <a:rPr lang="en-IN" dirty="0"/>
              <a:t>                                       </a:t>
            </a:r>
          </a:p>
          <a:p>
            <a:pPr marL="0" indent="0">
              <a:buNone/>
            </a:pPr>
            <a:endParaRPr lang="en-IN" dirty="0"/>
          </a:p>
          <a:p>
            <a:pPr marL="0" indent="0">
              <a:buNone/>
            </a:pPr>
            <a:r>
              <a:rPr lang="en-IN" dirty="0"/>
              <a:t>                                 relationship between student and course entities</a:t>
            </a:r>
          </a:p>
        </p:txBody>
      </p:sp>
      <p:sp>
        <p:nvSpPr>
          <p:cNvPr id="4" name="Rectangle 3">
            <a:extLst>
              <a:ext uri="{FF2B5EF4-FFF2-40B4-BE49-F238E27FC236}">
                <a16:creationId xmlns:a16="http://schemas.microsoft.com/office/drawing/2014/main" id="{C0AB4A7E-7D7C-F4AD-514E-12C4F12E49CC}"/>
              </a:ext>
            </a:extLst>
          </p:cNvPr>
          <p:cNvSpPr/>
          <p:nvPr/>
        </p:nvSpPr>
        <p:spPr>
          <a:xfrm>
            <a:off x="2113935" y="2684206"/>
            <a:ext cx="1494504" cy="5899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t>student</a:t>
            </a:r>
          </a:p>
        </p:txBody>
      </p:sp>
      <p:sp>
        <p:nvSpPr>
          <p:cNvPr id="5" name="Diamond 4">
            <a:extLst>
              <a:ext uri="{FF2B5EF4-FFF2-40B4-BE49-F238E27FC236}">
                <a16:creationId xmlns:a16="http://schemas.microsoft.com/office/drawing/2014/main" id="{922AAC1C-C444-CAD9-356A-78F4FF6C78D2}"/>
              </a:ext>
            </a:extLst>
          </p:cNvPr>
          <p:cNvSpPr/>
          <p:nvPr/>
        </p:nvSpPr>
        <p:spPr>
          <a:xfrm>
            <a:off x="4906298" y="2428568"/>
            <a:ext cx="1278192" cy="1091380"/>
          </a:xfrm>
          <a:prstGeom prst="diamond">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joins</a:t>
            </a:r>
          </a:p>
        </p:txBody>
      </p:sp>
      <p:sp>
        <p:nvSpPr>
          <p:cNvPr id="6" name="Rectangle 5">
            <a:extLst>
              <a:ext uri="{FF2B5EF4-FFF2-40B4-BE49-F238E27FC236}">
                <a16:creationId xmlns:a16="http://schemas.microsoft.com/office/drawing/2014/main" id="{D1231345-683E-5B9D-83D3-573D9A07CD99}"/>
              </a:ext>
            </a:extLst>
          </p:cNvPr>
          <p:cNvSpPr/>
          <p:nvPr/>
        </p:nvSpPr>
        <p:spPr>
          <a:xfrm>
            <a:off x="7413520" y="2679290"/>
            <a:ext cx="1494504" cy="5899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t>course</a:t>
            </a:r>
          </a:p>
        </p:txBody>
      </p:sp>
      <p:cxnSp>
        <p:nvCxnSpPr>
          <p:cNvPr id="8" name="Straight Connector 7">
            <a:extLst>
              <a:ext uri="{FF2B5EF4-FFF2-40B4-BE49-F238E27FC236}">
                <a16:creationId xmlns:a16="http://schemas.microsoft.com/office/drawing/2014/main" id="{34F74457-BD76-EADA-B592-50DF4B515E0A}"/>
              </a:ext>
            </a:extLst>
          </p:cNvPr>
          <p:cNvCxnSpPr/>
          <p:nvPr/>
        </p:nvCxnSpPr>
        <p:spPr>
          <a:xfrm flipH="1">
            <a:off x="1248697" y="3274142"/>
            <a:ext cx="865238" cy="6292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2909665-6837-2518-B1F7-4D5D53CDF13F}"/>
              </a:ext>
            </a:extLst>
          </p:cNvPr>
          <p:cNvCxnSpPr/>
          <p:nvPr/>
        </p:nvCxnSpPr>
        <p:spPr>
          <a:xfrm>
            <a:off x="2831690" y="3293806"/>
            <a:ext cx="0" cy="1140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53A5AD9-224A-0093-07B2-75114231A592}"/>
              </a:ext>
            </a:extLst>
          </p:cNvPr>
          <p:cNvCxnSpPr/>
          <p:nvPr/>
        </p:nvCxnSpPr>
        <p:spPr>
          <a:xfrm>
            <a:off x="3608439" y="3274142"/>
            <a:ext cx="865238" cy="727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202DE50-515C-8779-959F-932F29D64FAC}"/>
              </a:ext>
            </a:extLst>
          </p:cNvPr>
          <p:cNvCxnSpPr>
            <a:cxnSpLocks/>
            <a:endCxn id="5" idx="1"/>
          </p:cNvCxnSpPr>
          <p:nvPr/>
        </p:nvCxnSpPr>
        <p:spPr>
          <a:xfrm flipV="1">
            <a:off x="3608439" y="2974258"/>
            <a:ext cx="1297859" cy="245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8C9C440-10BD-E1BE-5DD1-33B0F3BF3357}"/>
              </a:ext>
            </a:extLst>
          </p:cNvPr>
          <p:cNvCxnSpPr>
            <a:stCxn id="5" idx="3"/>
            <a:endCxn id="6" idx="1"/>
          </p:cNvCxnSpPr>
          <p:nvPr/>
        </p:nvCxnSpPr>
        <p:spPr>
          <a:xfrm>
            <a:off x="6184490" y="2974258"/>
            <a:ext cx="12290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439BBA6-5D31-562B-97FF-0A0057932D60}"/>
              </a:ext>
            </a:extLst>
          </p:cNvPr>
          <p:cNvCxnSpPr/>
          <p:nvPr/>
        </p:nvCxnSpPr>
        <p:spPr>
          <a:xfrm flipH="1" flipV="1">
            <a:off x="1327355" y="2074606"/>
            <a:ext cx="786580" cy="604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7454C2F-9380-BC0B-CF5B-1F0BAC6378B4}"/>
              </a:ext>
            </a:extLst>
          </p:cNvPr>
          <p:cNvCxnSpPr/>
          <p:nvPr/>
        </p:nvCxnSpPr>
        <p:spPr>
          <a:xfrm flipV="1">
            <a:off x="2861187" y="1641987"/>
            <a:ext cx="0" cy="1022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0662B95-34CC-5AA3-CAD5-D3ED385EBD73}"/>
              </a:ext>
            </a:extLst>
          </p:cNvPr>
          <p:cNvCxnSpPr/>
          <p:nvPr/>
        </p:nvCxnSpPr>
        <p:spPr>
          <a:xfrm flipV="1">
            <a:off x="3608439" y="2074606"/>
            <a:ext cx="717755" cy="604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552D712-235B-7ACA-7775-5FBA5CD87937}"/>
              </a:ext>
            </a:extLst>
          </p:cNvPr>
          <p:cNvCxnSpPr/>
          <p:nvPr/>
        </p:nvCxnSpPr>
        <p:spPr>
          <a:xfrm flipH="1">
            <a:off x="6748616" y="3269226"/>
            <a:ext cx="664904" cy="634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F6AFA3B-C629-0D57-757B-0D2A9A8A48A6}"/>
              </a:ext>
            </a:extLst>
          </p:cNvPr>
          <p:cNvCxnSpPr/>
          <p:nvPr/>
        </p:nvCxnSpPr>
        <p:spPr>
          <a:xfrm>
            <a:off x="8160772" y="3293806"/>
            <a:ext cx="0" cy="8849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6734F60-F203-689A-CC9C-1DDB12F07C65}"/>
              </a:ext>
            </a:extLst>
          </p:cNvPr>
          <p:cNvCxnSpPr/>
          <p:nvPr/>
        </p:nvCxnSpPr>
        <p:spPr>
          <a:xfrm>
            <a:off x="8908024" y="3293806"/>
            <a:ext cx="757086"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2AB37C1-D4A2-F33F-5A71-F646116B8F78}"/>
              </a:ext>
            </a:extLst>
          </p:cNvPr>
          <p:cNvCxnSpPr/>
          <p:nvPr/>
        </p:nvCxnSpPr>
        <p:spPr>
          <a:xfrm flipV="1">
            <a:off x="8908024" y="2153264"/>
            <a:ext cx="698092" cy="511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4EAF93A-9FF0-AC62-07E0-4AB70741A87F}"/>
              </a:ext>
            </a:extLst>
          </p:cNvPr>
          <p:cNvCxnSpPr>
            <a:stCxn id="6" idx="0"/>
          </p:cNvCxnSpPr>
          <p:nvPr/>
        </p:nvCxnSpPr>
        <p:spPr>
          <a:xfrm flipV="1">
            <a:off x="8160772" y="1641987"/>
            <a:ext cx="0" cy="1037303"/>
          </a:xfrm>
          <a:prstGeom prst="line">
            <a:avLst/>
          </a:prstGeom>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57E750B5-A92E-959A-8932-AD13830A27B6}"/>
              </a:ext>
            </a:extLst>
          </p:cNvPr>
          <p:cNvSpPr/>
          <p:nvPr/>
        </p:nvSpPr>
        <p:spPr>
          <a:xfrm>
            <a:off x="282676" y="1543665"/>
            <a:ext cx="1300315" cy="604684"/>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Gender</a:t>
            </a:r>
          </a:p>
        </p:txBody>
      </p:sp>
      <p:sp>
        <p:nvSpPr>
          <p:cNvPr id="38" name="Oval 37">
            <a:extLst>
              <a:ext uri="{FF2B5EF4-FFF2-40B4-BE49-F238E27FC236}">
                <a16:creationId xmlns:a16="http://schemas.microsoft.com/office/drawing/2014/main" id="{D33FF398-C0BA-F27A-CA00-606D77EFA1E4}"/>
              </a:ext>
            </a:extLst>
          </p:cNvPr>
          <p:cNvSpPr/>
          <p:nvPr/>
        </p:nvSpPr>
        <p:spPr>
          <a:xfrm>
            <a:off x="2182764" y="1037302"/>
            <a:ext cx="1356844" cy="604684"/>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Address</a:t>
            </a:r>
          </a:p>
        </p:txBody>
      </p:sp>
      <p:sp>
        <p:nvSpPr>
          <p:cNvPr id="39" name="Oval 38">
            <a:extLst>
              <a:ext uri="{FF2B5EF4-FFF2-40B4-BE49-F238E27FC236}">
                <a16:creationId xmlns:a16="http://schemas.microsoft.com/office/drawing/2014/main" id="{100D0D34-D802-5C20-863B-8EA881774E4A}"/>
              </a:ext>
            </a:extLst>
          </p:cNvPr>
          <p:cNvSpPr/>
          <p:nvPr/>
        </p:nvSpPr>
        <p:spPr>
          <a:xfrm>
            <a:off x="4139381" y="1641986"/>
            <a:ext cx="911940" cy="550607"/>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P.No</a:t>
            </a:r>
            <a:endParaRPr lang="en-IN" dirty="0"/>
          </a:p>
        </p:txBody>
      </p:sp>
      <p:sp>
        <p:nvSpPr>
          <p:cNvPr id="41" name="Oval 40">
            <a:extLst>
              <a:ext uri="{FF2B5EF4-FFF2-40B4-BE49-F238E27FC236}">
                <a16:creationId xmlns:a16="http://schemas.microsoft.com/office/drawing/2014/main" id="{7AAE99AD-0DED-55CE-01C8-59F9FAB097E5}"/>
              </a:ext>
            </a:extLst>
          </p:cNvPr>
          <p:cNvSpPr/>
          <p:nvPr/>
        </p:nvSpPr>
        <p:spPr>
          <a:xfrm>
            <a:off x="2267576" y="4286864"/>
            <a:ext cx="1055725" cy="589936"/>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Name</a:t>
            </a:r>
          </a:p>
        </p:txBody>
      </p:sp>
      <p:sp>
        <p:nvSpPr>
          <p:cNvPr id="42" name="Oval 41">
            <a:extLst>
              <a:ext uri="{FF2B5EF4-FFF2-40B4-BE49-F238E27FC236}">
                <a16:creationId xmlns:a16="http://schemas.microsoft.com/office/drawing/2014/main" id="{6A298357-E335-2398-F504-3F23333E4E72}"/>
              </a:ext>
            </a:extLst>
          </p:cNvPr>
          <p:cNvSpPr/>
          <p:nvPr/>
        </p:nvSpPr>
        <p:spPr>
          <a:xfrm>
            <a:off x="4139381" y="3903406"/>
            <a:ext cx="1081547" cy="589936"/>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Email</a:t>
            </a:r>
          </a:p>
        </p:txBody>
      </p:sp>
      <p:sp>
        <p:nvSpPr>
          <p:cNvPr id="43" name="Oval 42">
            <a:extLst>
              <a:ext uri="{FF2B5EF4-FFF2-40B4-BE49-F238E27FC236}">
                <a16:creationId xmlns:a16="http://schemas.microsoft.com/office/drawing/2014/main" id="{14C945CE-3B6A-6410-26BB-02BEB4652BE3}"/>
              </a:ext>
            </a:extLst>
          </p:cNvPr>
          <p:cNvSpPr/>
          <p:nvPr/>
        </p:nvSpPr>
        <p:spPr>
          <a:xfrm>
            <a:off x="6096000" y="3755923"/>
            <a:ext cx="1081538" cy="634180"/>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Name</a:t>
            </a:r>
          </a:p>
        </p:txBody>
      </p:sp>
      <p:sp>
        <p:nvSpPr>
          <p:cNvPr id="44" name="Oval 43">
            <a:extLst>
              <a:ext uri="{FF2B5EF4-FFF2-40B4-BE49-F238E27FC236}">
                <a16:creationId xmlns:a16="http://schemas.microsoft.com/office/drawing/2014/main" id="{776348D7-D8CE-C18A-4A5F-41F9F2A2465C}"/>
              </a:ext>
            </a:extLst>
          </p:cNvPr>
          <p:cNvSpPr/>
          <p:nvPr/>
        </p:nvSpPr>
        <p:spPr>
          <a:xfrm>
            <a:off x="7718325" y="4178710"/>
            <a:ext cx="1081519" cy="698090"/>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Fees</a:t>
            </a:r>
          </a:p>
        </p:txBody>
      </p:sp>
      <p:sp>
        <p:nvSpPr>
          <p:cNvPr id="45" name="Oval 44">
            <a:extLst>
              <a:ext uri="{FF2B5EF4-FFF2-40B4-BE49-F238E27FC236}">
                <a16:creationId xmlns:a16="http://schemas.microsoft.com/office/drawing/2014/main" id="{314EFC57-3FB1-E3AA-1C41-78DC78F15F24}"/>
              </a:ext>
            </a:extLst>
          </p:cNvPr>
          <p:cNvSpPr/>
          <p:nvPr/>
        </p:nvSpPr>
        <p:spPr>
          <a:xfrm>
            <a:off x="9360310" y="3716593"/>
            <a:ext cx="1052049" cy="673510"/>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Start date</a:t>
            </a:r>
          </a:p>
        </p:txBody>
      </p:sp>
      <p:sp>
        <p:nvSpPr>
          <p:cNvPr id="47" name="Oval 46">
            <a:extLst>
              <a:ext uri="{FF2B5EF4-FFF2-40B4-BE49-F238E27FC236}">
                <a16:creationId xmlns:a16="http://schemas.microsoft.com/office/drawing/2014/main" id="{15C9065C-4FB3-0564-7C2B-5FF0460250ED}"/>
              </a:ext>
            </a:extLst>
          </p:cNvPr>
          <p:cNvSpPr/>
          <p:nvPr/>
        </p:nvSpPr>
        <p:spPr>
          <a:xfrm>
            <a:off x="7413520" y="943897"/>
            <a:ext cx="1494503" cy="825909"/>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Trainee name</a:t>
            </a:r>
          </a:p>
        </p:txBody>
      </p:sp>
      <p:sp>
        <p:nvSpPr>
          <p:cNvPr id="48" name="Oval 47">
            <a:extLst>
              <a:ext uri="{FF2B5EF4-FFF2-40B4-BE49-F238E27FC236}">
                <a16:creationId xmlns:a16="http://schemas.microsoft.com/office/drawing/2014/main" id="{B42C3642-6A75-9B2A-AE62-0A3DDD0C5BB2}"/>
              </a:ext>
            </a:extLst>
          </p:cNvPr>
          <p:cNvSpPr/>
          <p:nvPr/>
        </p:nvSpPr>
        <p:spPr>
          <a:xfrm>
            <a:off x="9488128" y="1873045"/>
            <a:ext cx="1209357" cy="673510"/>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End date</a:t>
            </a:r>
          </a:p>
        </p:txBody>
      </p:sp>
      <p:sp>
        <p:nvSpPr>
          <p:cNvPr id="49" name="Arrow: Down 48">
            <a:extLst>
              <a:ext uri="{FF2B5EF4-FFF2-40B4-BE49-F238E27FC236}">
                <a16:creationId xmlns:a16="http://schemas.microsoft.com/office/drawing/2014/main" id="{BF8D0C1F-E3E5-9887-F881-659445AF0740}"/>
              </a:ext>
            </a:extLst>
          </p:cNvPr>
          <p:cNvSpPr/>
          <p:nvPr/>
        </p:nvSpPr>
        <p:spPr>
          <a:xfrm>
            <a:off x="5329087" y="3519948"/>
            <a:ext cx="432627" cy="212376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Oval 49">
            <a:extLst>
              <a:ext uri="{FF2B5EF4-FFF2-40B4-BE49-F238E27FC236}">
                <a16:creationId xmlns:a16="http://schemas.microsoft.com/office/drawing/2014/main" id="{46F27770-30D4-BE11-85FD-EF4A735BCF53}"/>
              </a:ext>
            </a:extLst>
          </p:cNvPr>
          <p:cNvSpPr/>
          <p:nvPr/>
        </p:nvSpPr>
        <p:spPr>
          <a:xfrm>
            <a:off x="432618" y="3755923"/>
            <a:ext cx="979548" cy="604684"/>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Id</a:t>
            </a:r>
          </a:p>
        </p:txBody>
      </p:sp>
    </p:spTree>
    <p:extLst>
      <p:ext uri="{BB962C8B-B14F-4D97-AF65-F5344CB8AC3E}">
        <p14:creationId xmlns:p14="http://schemas.microsoft.com/office/powerpoint/2010/main" val="4167832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5BAF0D-7F6E-E8D3-B461-ADC0FE66C226}"/>
              </a:ext>
            </a:extLst>
          </p:cNvPr>
          <p:cNvSpPr>
            <a:spLocks noGrp="1"/>
          </p:cNvSpPr>
          <p:nvPr>
            <p:ph idx="1"/>
          </p:nvPr>
        </p:nvSpPr>
        <p:spPr>
          <a:xfrm>
            <a:off x="137652" y="147484"/>
            <a:ext cx="11216148" cy="6029479"/>
          </a:xfrm>
        </p:spPr>
        <p:txBody>
          <a:bodyPr>
            <a:noAutofit/>
          </a:bodyPr>
          <a:lstStyle/>
          <a:p>
            <a:r>
              <a:rPr lang="en-IN" b="1" u="sng" dirty="0">
                <a:solidFill>
                  <a:schemeClr val="accent1"/>
                </a:solidFill>
              </a:rPr>
              <a:t>Operators</a:t>
            </a:r>
            <a:r>
              <a:rPr lang="en-IN" dirty="0"/>
              <a:t>: An </a:t>
            </a:r>
            <a:r>
              <a:rPr lang="en-IN" dirty="0">
                <a:solidFill>
                  <a:srgbClr val="C00000"/>
                </a:solidFill>
              </a:rPr>
              <a:t>operator is nothing but a symbol or characters </a:t>
            </a:r>
            <a:r>
              <a:rPr lang="en-IN" dirty="0"/>
              <a:t>or a reserved word </a:t>
            </a:r>
            <a:r>
              <a:rPr lang="en-IN" dirty="0" err="1"/>
              <a:t>i.e</a:t>
            </a:r>
            <a:r>
              <a:rPr lang="en-IN" dirty="0"/>
              <a:t> used to perform a specific operation between two operands.</a:t>
            </a:r>
          </a:p>
          <a:p>
            <a:pPr marL="0" indent="0">
              <a:buNone/>
            </a:pPr>
            <a:r>
              <a:rPr lang="en-IN" dirty="0"/>
              <a:t>Types of operators:</a:t>
            </a:r>
          </a:p>
          <a:p>
            <a:pPr marL="571500" indent="-571500">
              <a:buFont typeface="+mj-lt"/>
              <a:buAutoNum type="romanLcPeriod"/>
            </a:pPr>
            <a:r>
              <a:rPr lang="en-IN" dirty="0"/>
              <a:t>Arithmetic operators </a:t>
            </a:r>
          </a:p>
          <a:p>
            <a:pPr marL="571500" indent="-571500">
              <a:buFont typeface="+mj-lt"/>
              <a:buAutoNum type="romanLcPeriod"/>
            </a:pPr>
            <a:r>
              <a:rPr lang="en-IN" dirty="0"/>
              <a:t>Relational operators </a:t>
            </a:r>
          </a:p>
          <a:p>
            <a:pPr marL="571500" indent="-571500">
              <a:buFont typeface="+mj-lt"/>
              <a:buAutoNum type="romanLcPeriod"/>
            </a:pPr>
            <a:r>
              <a:rPr lang="en-IN" dirty="0"/>
              <a:t>Logical operators</a:t>
            </a:r>
          </a:p>
          <a:p>
            <a:pPr marL="571500" indent="-571500">
              <a:buFont typeface="+mj-lt"/>
              <a:buAutoNum type="romanLcPeriod"/>
            </a:pPr>
            <a:r>
              <a:rPr lang="en-IN" dirty="0"/>
              <a:t>String </a:t>
            </a:r>
          </a:p>
          <a:p>
            <a:pPr marL="571500" indent="-571500">
              <a:buFont typeface="+mj-lt"/>
              <a:buAutoNum type="romanLcPeriod"/>
            </a:pPr>
            <a:r>
              <a:rPr lang="en-IN" dirty="0"/>
              <a:t>Set </a:t>
            </a:r>
          </a:p>
          <a:p>
            <a:pPr marL="571500" indent="-571500">
              <a:buFont typeface="+mj-lt"/>
              <a:buAutoNum type="romanLcPeriod"/>
            </a:pPr>
            <a:r>
              <a:rPr lang="en-IN" dirty="0"/>
              <a:t>Special</a:t>
            </a:r>
          </a:p>
          <a:p>
            <a:pPr marL="0" indent="0">
              <a:buNone/>
            </a:pPr>
            <a:r>
              <a:rPr lang="en-IN" dirty="0" err="1"/>
              <a:t>i</a:t>
            </a:r>
            <a:r>
              <a:rPr lang="en-IN" dirty="0"/>
              <a:t>). </a:t>
            </a:r>
            <a:r>
              <a:rPr lang="en-IN" b="1" u="sng" dirty="0">
                <a:solidFill>
                  <a:schemeClr val="accent1"/>
                </a:solidFill>
              </a:rPr>
              <a:t>Arithmetic operators</a:t>
            </a:r>
            <a:r>
              <a:rPr lang="en-IN" dirty="0"/>
              <a:t>: It is an operator which is used to perform the mathematical operators such as </a:t>
            </a:r>
            <a:r>
              <a:rPr lang="en-IN" dirty="0" err="1"/>
              <a:t>addition,substraction,multiplication</a:t>
            </a:r>
            <a:r>
              <a:rPr lang="en-IN" dirty="0"/>
              <a:t> etc.</a:t>
            </a:r>
          </a:p>
          <a:p>
            <a:r>
              <a:rPr lang="en-IN" dirty="0"/>
              <a:t>All the </a:t>
            </a:r>
            <a:r>
              <a:rPr lang="en-IN" dirty="0">
                <a:solidFill>
                  <a:srgbClr val="C00000"/>
                </a:solidFill>
              </a:rPr>
              <a:t>arithmetic operators are supported to use only in the select statement.</a:t>
            </a:r>
          </a:p>
        </p:txBody>
      </p:sp>
    </p:spTree>
    <p:extLst>
      <p:ext uri="{BB962C8B-B14F-4D97-AF65-F5344CB8AC3E}">
        <p14:creationId xmlns:p14="http://schemas.microsoft.com/office/powerpoint/2010/main" val="10160331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45EEBC-0380-AA28-23F3-969A6302E215}"/>
              </a:ext>
            </a:extLst>
          </p:cNvPr>
          <p:cNvSpPr>
            <a:spLocks noGrp="1"/>
          </p:cNvSpPr>
          <p:nvPr>
            <p:ph idx="1"/>
          </p:nvPr>
        </p:nvSpPr>
        <p:spPr>
          <a:xfrm>
            <a:off x="127819" y="176981"/>
            <a:ext cx="11225981" cy="5999982"/>
          </a:xfrm>
        </p:spPr>
        <p:txBody>
          <a:bodyPr/>
          <a:lstStyle/>
          <a:p>
            <a:r>
              <a:rPr lang="en-IN" b="1" dirty="0">
                <a:solidFill>
                  <a:srgbClr val="C00000"/>
                </a:solidFill>
              </a:rPr>
              <a:t>Multiplication operator is supported to use in both select statement and where clause.</a:t>
            </a:r>
          </a:p>
          <a:p>
            <a:pPr marL="0" indent="0">
              <a:buNone/>
            </a:pPr>
            <a:r>
              <a:rPr lang="en-IN" dirty="0"/>
              <a:t>1.</a:t>
            </a:r>
            <a:r>
              <a:rPr lang="en-IN" b="1" dirty="0">
                <a:solidFill>
                  <a:schemeClr val="accent1"/>
                </a:solidFill>
              </a:rPr>
              <a:t>Write a query to display all the employees salary?</a:t>
            </a:r>
          </a:p>
          <a:p>
            <a:pPr marL="0" indent="0">
              <a:buNone/>
            </a:pPr>
            <a:r>
              <a:rPr lang="en-IN" dirty="0"/>
              <a:t>Ans. Syntax :  SELECT SAL+500</a:t>
            </a:r>
          </a:p>
          <a:p>
            <a:pPr marL="0" indent="0">
              <a:buNone/>
            </a:pPr>
            <a:r>
              <a:rPr lang="en-IN" dirty="0"/>
              <a:t>                         FROM EMP;</a:t>
            </a:r>
          </a:p>
          <a:p>
            <a:pPr marL="0" indent="0">
              <a:buNone/>
            </a:pPr>
            <a:r>
              <a:rPr lang="en-IN" dirty="0"/>
              <a:t>2.</a:t>
            </a:r>
            <a:r>
              <a:rPr lang="en-IN" b="1" dirty="0">
                <a:solidFill>
                  <a:schemeClr val="accent1"/>
                </a:solidFill>
              </a:rPr>
              <a:t>Display employee name ,employee id and the salary with deduction?</a:t>
            </a:r>
          </a:p>
          <a:p>
            <a:pPr marL="0" indent="0">
              <a:buNone/>
            </a:pPr>
            <a:r>
              <a:rPr lang="en-IN" dirty="0"/>
              <a:t>Ans. Syntax: SELECT E.NAME,EMPNO,SAL-300</a:t>
            </a:r>
          </a:p>
          <a:p>
            <a:pPr marL="0" indent="0">
              <a:buNone/>
            </a:pPr>
            <a:r>
              <a:rPr lang="en-IN" dirty="0"/>
              <a:t>                       FROM EMP</a:t>
            </a:r>
          </a:p>
          <a:p>
            <a:pPr marL="0" indent="0">
              <a:buNone/>
            </a:pPr>
            <a:r>
              <a:rPr lang="en-IN" dirty="0"/>
              <a:t>3.</a:t>
            </a:r>
            <a:r>
              <a:rPr lang="en-IN" b="1" dirty="0">
                <a:solidFill>
                  <a:schemeClr val="accent1"/>
                </a:solidFill>
              </a:rPr>
              <a:t>Display annual salary for all the salesman?</a:t>
            </a:r>
          </a:p>
          <a:p>
            <a:pPr marL="0" indent="0">
              <a:buNone/>
            </a:pPr>
            <a:r>
              <a:rPr lang="en-IN" dirty="0"/>
              <a:t>Ans. Syntax:  SELECT SAL*12</a:t>
            </a:r>
          </a:p>
          <a:p>
            <a:pPr marL="0" indent="0">
              <a:buNone/>
            </a:pPr>
            <a:r>
              <a:rPr lang="en-IN" dirty="0"/>
              <a:t>                        FROM EMP</a:t>
            </a:r>
          </a:p>
          <a:p>
            <a:pPr marL="0" indent="0">
              <a:buNone/>
            </a:pPr>
            <a:r>
              <a:rPr lang="en-IN" dirty="0"/>
              <a:t>                        WHERE JOB=‘SALESMAN’;</a:t>
            </a:r>
          </a:p>
        </p:txBody>
      </p:sp>
    </p:spTree>
    <p:extLst>
      <p:ext uri="{BB962C8B-B14F-4D97-AF65-F5344CB8AC3E}">
        <p14:creationId xmlns:p14="http://schemas.microsoft.com/office/powerpoint/2010/main" val="23713733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2D0577-1159-EAAF-79C9-5DF25EC2B92C}"/>
              </a:ext>
            </a:extLst>
          </p:cNvPr>
          <p:cNvSpPr>
            <a:spLocks noGrp="1"/>
          </p:cNvSpPr>
          <p:nvPr>
            <p:ph idx="1"/>
          </p:nvPr>
        </p:nvSpPr>
        <p:spPr>
          <a:xfrm>
            <a:off x="137652" y="167148"/>
            <a:ext cx="11216148" cy="6499123"/>
          </a:xfrm>
        </p:spPr>
        <p:txBody>
          <a:bodyPr>
            <a:normAutofit lnSpcReduction="10000"/>
          </a:bodyPr>
          <a:lstStyle/>
          <a:p>
            <a:pPr marL="0" indent="0">
              <a:buNone/>
            </a:pPr>
            <a:r>
              <a:rPr lang="en-IN" dirty="0"/>
              <a:t>ii)</a:t>
            </a:r>
            <a:r>
              <a:rPr lang="en-IN" b="1" u="sng" dirty="0">
                <a:solidFill>
                  <a:schemeClr val="accent1"/>
                </a:solidFill>
              </a:rPr>
              <a:t>Relational operator</a:t>
            </a:r>
            <a:r>
              <a:rPr lang="en-IN" dirty="0"/>
              <a:t>: Relational operators are </a:t>
            </a:r>
            <a:r>
              <a:rPr lang="en-IN" dirty="0">
                <a:solidFill>
                  <a:srgbClr val="C00000"/>
                </a:solidFill>
              </a:rPr>
              <a:t>used to compare two values </a:t>
            </a:r>
            <a:r>
              <a:rPr lang="en-IN" dirty="0"/>
              <a:t>or two expressions that’s why relational operators are also called as comparison operators.</a:t>
            </a:r>
          </a:p>
          <a:p>
            <a:pPr marL="0" indent="0">
              <a:buNone/>
            </a:pPr>
            <a:r>
              <a:rPr lang="en-IN" dirty="0"/>
              <a:t>Types of relational operators :    = - equals to</a:t>
            </a:r>
          </a:p>
          <a:p>
            <a:pPr marL="0" indent="0">
              <a:buNone/>
            </a:pPr>
            <a:r>
              <a:rPr lang="en-IN" dirty="0"/>
              <a:t>                                                         &lt; - less than</a:t>
            </a:r>
          </a:p>
          <a:p>
            <a:pPr marL="0" indent="0">
              <a:buNone/>
            </a:pPr>
            <a:r>
              <a:rPr lang="en-IN" dirty="0"/>
              <a:t>                                                         &gt; - greater than</a:t>
            </a:r>
          </a:p>
          <a:p>
            <a:pPr marL="0" indent="0">
              <a:buNone/>
            </a:pPr>
            <a:r>
              <a:rPr lang="en-IN" dirty="0"/>
              <a:t>                                                         &lt;= - less than or equals to</a:t>
            </a:r>
          </a:p>
          <a:p>
            <a:pPr marL="0" indent="0">
              <a:buNone/>
            </a:pPr>
            <a:r>
              <a:rPr lang="en-IN" dirty="0"/>
              <a:t>                                                         &gt;= - greater than or equals to</a:t>
            </a:r>
          </a:p>
          <a:p>
            <a:pPr marL="0" indent="0">
              <a:buNone/>
            </a:pPr>
            <a:r>
              <a:rPr lang="en-IN" dirty="0"/>
              <a:t>                                                         != or &lt;&gt; - not equals to</a:t>
            </a:r>
          </a:p>
          <a:p>
            <a:pPr marL="0" indent="0">
              <a:buNone/>
            </a:pPr>
            <a:r>
              <a:rPr lang="en-IN" dirty="0"/>
              <a:t>1.</a:t>
            </a:r>
            <a:r>
              <a:rPr lang="en-IN" b="1" dirty="0">
                <a:solidFill>
                  <a:schemeClr val="accent1"/>
                </a:solidFill>
              </a:rPr>
              <a:t>Write a query to  fetch the employee details whose salary is more than 2000?</a:t>
            </a:r>
          </a:p>
          <a:p>
            <a:pPr marL="0" indent="0">
              <a:buNone/>
            </a:pPr>
            <a:r>
              <a:rPr lang="en-IN" dirty="0"/>
              <a:t>Ans. Syntax: SELECT *  FROM EMP</a:t>
            </a:r>
          </a:p>
          <a:p>
            <a:pPr marL="0" indent="0">
              <a:buNone/>
            </a:pPr>
            <a:r>
              <a:rPr lang="en-IN" dirty="0"/>
              <a:t>                      WHERE SAL&gt;2000;</a:t>
            </a:r>
          </a:p>
          <a:p>
            <a:pPr marL="0" indent="0">
              <a:buNone/>
            </a:pPr>
            <a:r>
              <a:rPr lang="en-IN" dirty="0"/>
              <a:t>                    </a:t>
            </a:r>
          </a:p>
        </p:txBody>
      </p:sp>
    </p:spTree>
    <p:extLst>
      <p:ext uri="{BB962C8B-B14F-4D97-AF65-F5344CB8AC3E}">
        <p14:creationId xmlns:p14="http://schemas.microsoft.com/office/powerpoint/2010/main" val="21070068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17D776-AF1E-358D-B4B9-31B2C475B9A9}"/>
              </a:ext>
            </a:extLst>
          </p:cNvPr>
          <p:cNvSpPr>
            <a:spLocks noGrp="1"/>
          </p:cNvSpPr>
          <p:nvPr>
            <p:ph idx="1"/>
          </p:nvPr>
        </p:nvSpPr>
        <p:spPr>
          <a:xfrm>
            <a:off x="147484" y="127819"/>
            <a:ext cx="11206316" cy="6049144"/>
          </a:xfrm>
        </p:spPr>
        <p:txBody>
          <a:bodyPr>
            <a:normAutofit lnSpcReduction="10000"/>
          </a:bodyPr>
          <a:lstStyle/>
          <a:p>
            <a:pPr marL="0" indent="0">
              <a:buNone/>
            </a:pPr>
            <a:r>
              <a:rPr lang="en-IN" dirty="0"/>
              <a:t>2.</a:t>
            </a:r>
            <a:r>
              <a:rPr lang="en-IN" b="1" dirty="0">
                <a:solidFill>
                  <a:schemeClr val="accent1"/>
                </a:solidFill>
              </a:rPr>
              <a:t>Display </a:t>
            </a:r>
            <a:r>
              <a:rPr lang="en-IN" b="1" dirty="0" err="1">
                <a:solidFill>
                  <a:schemeClr val="accent1"/>
                </a:solidFill>
              </a:rPr>
              <a:t>name,id</a:t>
            </a:r>
            <a:r>
              <a:rPr lang="en-IN" b="1" dirty="0">
                <a:solidFill>
                  <a:schemeClr val="accent1"/>
                </a:solidFill>
              </a:rPr>
              <a:t> of employee whose salary is exactly 3000?</a:t>
            </a:r>
          </a:p>
          <a:p>
            <a:pPr marL="0" indent="0">
              <a:buNone/>
            </a:pPr>
            <a:r>
              <a:rPr lang="en-IN" dirty="0"/>
              <a:t>Ans. Syntax: SELECT ENAME,ID</a:t>
            </a:r>
          </a:p>
          <a:p>
            <a:pPr marL="0" indent="0">
              <a:buNone/>
            </a:pPr>
            <a:r>
              <a:rPr lang="en-IN" dirty="0"/>
              <a:t>                       FROM EMP</a:t>
            </a:r>
          </a:p>
          <a:p>
            <a:pPr marL="0" indent="0">
              <a:buNone/>
            </a:pPr>
            <a:r>
              <a:rPr lang="en-IN" dirty="0"/>
              <a:t>                       WHERE SAL=3000;</a:t>
            </a:r>
          </a:p>
          <a:p>
            <a:pPr marL="0" indent="0">
              <a:buNone/>
            </a:pPr>
            <a:r>
              <a:rPr lang="en-IN" dirty="0"/>
              <a:t>3.</a:t>
            </a:r>
            <a:r>
              <a:rPr lang="en-IN" b="1" dirty="0">
                <a:solidFill>
                  <a:schemeClr val="accent1"/>
                </a:solidFill>
              </a:rPr>
              <a:t>Display all the details of employees whose salary </a:t>
            </a:r>
            <a:r>
              <a:rPr lang="en-IN" b="1" dirty="0" err="1">
                <a:solidFill>
                  <a:schemeClr val="accent1"/>
                </a:solidFill>
              </a:rPr>
              <a:t>atleast</a:t>
            </a:r>
            <a:r>
              <a:rPr lang="en-IN" b="1" dirty="0">
                <a:solidFill>
                  <a:schemeClr val="accent1"/>
                </a:solidFill>
              </a:rPr>
              <a:t> 1000?</a:t>
            </a:r>
          </a:p>
          <a:p>
            <a:pPr marL="0" indent="0">
              <a:buNone/>
            </a:pPr>
            <a:r>
              <a:rPr lang="en-IN" dirty="0"/>
              <a:t>Ans. Syntax: SELECT * </a:t>
            </a:r>
          </a:p>
          <a:p>
            <a:pPr marL="0" indent="0">
              <a:buNone/>
            </a:pPr>
            <a:r>
              <a:rPr lang="en-IN" dirty="0"/>
              <a:t>                       FROM EMP</a:t>
            </a:r>
          </a:p>
          <a:p>
            <a:pPr marL="0" indent="0">
              <a:buNone/>
            </a:pPr>
            <a:r>
              <a:rPr lang="en-IN" dirty="0"/>
              <a:t>                       WHERE SAL&gt;=1000;</a:t>
            </a:r>
          </a:p>
          <a:p>
            <a:pPr marL="0" indent="0">
              <a:buNone/>
            </a:pPr>
            <a:r>
              <a:rPr lang="en-IN" dirty="0"/>
              <a:t>4</a:t>
            </a:r>
            <a:r>
              <a:rPr lang="en-IN" b="1" dirty="0">
                <a:solidFill>
                  <a:schemeClr val="accent1"/>
                </a:solidFill>
              </a:rPr>
              <a:t>.Write a query to fetch the employee details except salesman?</a:t>
            </a:r>
          </a:p>
          <a:p>
            <a:pPr marL="0" indent="0">
              <a:buNone/>
            </a:pPr>
            <a:r>
              <a:rPr lang="en-IN" dirty="0"/>
              <a:t>Ans. syntax: SELECT * </a:t>
            </a:r>
          </a:p>
          <a:p>
            <a:pPr marL="0" indent="0">
              <a:buNone/>
            </a:pPr>
            <a:r>
              <a:rPr lang="en-IN" dirty="0"/>
              <a:t>                      FROM EMP</a:t>
            </a:r>
          </a:p>
          <a:p>
            <a:pPr marL="0" indent="0">
              <a:buNone/>
            </a:pPr>
            <a:r>
              <a:rPr lang="en-IN" dirty="0"/>
              <a:t>                      WHERE JOB=‘SALESMAN’;</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025745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A076BA-FACB-97C9-6B5C-E4361C406500}"/>
              </a:ext>
            </a:extLst>
          </p:cNvPr>
          <p:cNvSpPr>
            <a:spLocks noGrp="1"/>
          </p:cNvSpPr>
          <p:nvPr>
            <p:ph idx="1"/>
          </p:nvPr>
        </p:nvSpPr>
        <p:spPr>
          <a:xfrm>
            <a:off x="137652" y="176981"/>
            <a:ext cx="11216148" cy="6253316"/>
          </a:xfrm>
        </p:spPr>
        <p:txBody>
          <a:bodyPr>
            <a:normAutofit lnSpcReduction="10000"/>
          </a:bodyPr>
          <a:lstStyle/>
          <a:p>
            <a:pPr marL="0" indent="0">
              <a:buNone/>
            </a:pPr>
            <a:r>
              <a:rPr lang="en-IN" dirty="0"/>
              <a:t>iii)</a:t>
            </a:r>
            <a:r>
              <a:rPr lang="en-IN" b="1" u="sng" dirty="0">
                <a:solidFill>
                  <a:schemeClr val="accent1"/>
                </a:solidFill>
              </a:rPr>
              <a:t>Logical operators</a:t>
            </a:r>
            <a:r>
              <a:rPr lang="en-IN" dirty="0"/>
              <a:t>: logical operators are </a:t>
            </a:r>
            <a:r>
              <a:rPr lang="en-IN" dirty="0">
                <a:solidFill>
                  <a:srgbClr val="C00000"/>
                </a:solidFill>
              </a:rPr>
              <a:t>used to display the output based on multiple conditions checking.</a:t>
            </a:r>
          </a:p>
          <a:p>
            <a:pPr marL="0" indent="0">
              <a:buNone/>
            </a:pPr>
            <a:r>
              <a:rPr lang="en-IN" dirty="0"/>
              <a:t>Types of logical operators:  a). AND</a:t>
            </a:r>
          </a:p>
          <a:p>
            <a:pPr marL="0" indent="0">
              <a:buNone/>
            </a:pPr>
            <a:r>
              <a:rPr lang="en-IN" dirty="0"/>
              <a:t>                                                 b). OR</a:t>
            </a:r>
          </a:p>
          <a:p>
            <a:pPr marL="0" indent="0">
              <a:buNone/>
            </a:pPr>
            <a:r>
              <a:rPr lang="en-IN" dirty="0"/>
              <a:t>                                                 c). NOT</a:t>
            </a:r>
          </a:p>
          <a:p>
            <a:pPr marL="0" indent="0">
              <a:buNone/>
            </a:pPr>
            <a:r>
              <a:rPr lang="en-IN" dirty="0"/>
              <a:t>a).</a:t>
            </a:r>
            <a:r>
              <a:rPr lang="en-IN" b="1" u="sng" dirty="0">
                <a:solidFill>
                  <a:schemeClr val="accent2"/>
                </a:solidFill>
              </a:rPr>
              <a:t>AND operator</a:t>
            </a:r>
            <a:r>
              <a:rPr lang="en-IN" dirty="0"/>
              <a:t>: AND operator </a:t>
            </a:r>
            <a:r>
              <a:rPr lang="en-IN" dirty="0">
                <a:solidFill>
                  <a:srgbClr val="C00000"/>
                </a:solidFill>
              </a:rPr>
              <a:t>displays the output when all the given conditions are true.</a:t>
            </a:r>
          </a:p>
          <a:p>
            <a:pPr marL="0" indent="0">
              <a:buNone/>
            </a:pPr>
            <a:r>
              <a:rPr lang="en-IN" dirty="0"/>
              <a:t>                      syntax: SELECT column_name1,column_name2,……………………..</a:t>
            </a:r>
          </a:p>
          <a:p>
            <a:pPr marL="0" indent="0">
              <a:buNone/>
            </a:pPr>
            <a:r>
              <a:rPr lang="en-IN" dirty="0"/>
              <a:t>                                   FROM </a:t>
            </a:r>
            <a:r>
              <a:rPr lang="en-IN" dirty="0" err="1"/>
              <a:t>table_name</a:t>
            </a:r>
            <a:endParaRPr lang="en-IN" dirty="0"/>
          </a:p>
          <a:p>
            <a:pPr marL="0" indent="0">
              <a:buNone/>
            </a:pPr>
            <a:r>
              <a:rPr lang="en-IN" dirty="0"/>
              <a:t>                                   WHERE condition1,condition2………………………….</a:t>
            </a:r>
          </a:p>
          <a:p>
            <a:pPr marL="0" indent="0">
              <a:buNone/>
            </a:pPr>
            <a:r>
              <a:rPr lang="en-IN" dirty="0"/>
              <a:t>1. </a:t>
            </a:r>
            <a:r>
              <a:rPr lang="en-IN" b="1" dirty="0">
                <a:solidFill>
                  <a:schemeClr val="accent1"/>
                </a:solidFill>
              </a:rPr>
              <a:t>Write a query to display all the details of smith whose is working in dept 20?</a:t>
            </a:r>
          </a:p>
          <a:p>
            <a:pPr marL="0" indent="0">
              <a:buNone/>
            </a:pPr>
            <a:r>
              <a:rPr lang="en-IN" dirty="0"/>
              <a:t>Ans. syntax: SELECT * FROM EMP</a:t>
            </a:r>
          </a:p>
          <a:p>
            <a:pPr marL="0" indent="0">
              <a:buNone/>
            </a:pPr>
            <a:r>
              <a:rPr lang="en-IN" dirty="0"/>
              <a:t>                     WHERE ENAME=‘SMITH’ AND DEPTNO=20;</a:t>
            </a:r>
          </a:p>
        </p:txBody>
      </p:sp>
    </p:spTree>
    <p:extLst>
      <p:ext uri="{BB962C8B-B14F-4D97-AF65-F5344CB8AC3E}">
        <p14:creationId xmlns:p14="http://schemas.microsoft.com/office/powerpoint/2010/main" val="6260162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C65297-0A8B-A7F6-8D9A-5A0D2929A0FB}"/>
              </a:ext>
            </a:extLst>
          </p:cNvPr>
          <p:cNvSpPr>
            <a:spLocks noGrp="1"/>
          </p:cNvSpPr>
          <p:nvPr>
            <p:ph idx="1"/>
          </p:nvPr>
        </p:nvSpPr>
        <p:spPr>
          <a:xfrm>
            <a:off x="137652" y="176981"/>
            <a:ext cx="11216148" cy="5999982"/>
          </a:xfrm>
        </p:spPr>
        <p:txBody>
          <a:bodyPr/>
          <a:lstStyle/>
          <a:p>
            <a:pPr marL="0" indent="0">
              <a:buNone/>
            </a:pPr>
            <a:r>
              <a:rPr lang="en-IN" dirty="0"/>
              <a:t>2.</a:t>
            </a:r>
            <a:r>
              <a:rPr lang="en-IN" b="1" dirty="0">
                <a:solidFill>
                  <a:schemeClr val="accent1"/>
                </a:solidFill>
              </a:rPr>
              <a:t>Display the details of smith who is working in dept 20 and earning more than 1000?</a:t>
            </a:r>
          </a:p>
          <a:p>
            <a:pPr marL="0" indent="0">
              <a:buNone/>
            </a:pPr>
            <a:r>
              <a:rPr lang="en-IN" dirty="0"/>
              <a:t>Ans. Syntax: SELECT * </a:t>
            </a:r>
          </a:p>
          <a:p>
            <a:pPr marL="0" indent="0">
              <a:buNone/>
            </a:pPr>
            <a:r>
              <a:rPr lang="en-IN" dirty="0"/>
              <a:t>                      FROM EMP</a:t>
            </a:r>
          </a:p>
          <a:p>
            <a:pPr marL="0" indent="0">
              <a:buNone/>
            </a:pPr>
            <a:r>
              <a:rPr lang="en-IN" dirty="0"/>
              <a:t>                      WHERE ENAME=‘SMITH’ AND DEPTNO=20 AND SAL&gt;1000;</a:t>
            </a:r>
          </a:p>
          <a:p>
            <a:pPr marL="0" indent="0">
              <a:buNone/>
            </a:pPr>
            <a:r>
              <a:rPr lang="en-IN" dirty="0"/>
              <a:t>3.</a:t>
            </a:r>
            <a:r>
              <a:rPr lang="en-IN" b="1" dirty="0">
                <a:solidFill>
                  <a:schemeClr val="accent1"/>
                </a:solidFill>
              </a:rPr>
              <a:t>Display dept information of </a:t>
            </a:r>
            <a:r>
              <a:rPr lang="en-IN" b="1" dirty="0" err="1">
                <a:solidFill>
                  <a:schemeClr val="accent1"/>
                </a:solidFill>
              </a:rPr>
              <a:t>sccounting</a:t>
            </a:r>
            <a:r>
              <a:rPr lang="en-IN" b="1" dirty="0">
                <a:solidFill>
                  <a:schemeClr val="accent1"/>
                </a:solidFill>
              </a:rPr>
              <a:t> dept which is located in new York location?</a:t>
            </a:r>
          </a:p>
          <a:p>
            <a:pPr marL="0" indent="0">
              <a:buNone/>
            </a:pPr>
            <a:r>
              <a:rPr lang="en-IN" dirty="0"/>
              <a:t>And/ syntax: SELECT *</a:t>
            </a:r>
          </a:p>
          <a:p>
            <a:pPr marL="0" indent="0">
              <a:buNone/>
            </a:pPr>
            <a:r>
              <a:rPr lang="en-IN" dirty="0"/>
              <a:t>                       FROM EMP</a:t>
            </a:r>
          </a:p>
          <a:p>
            <a:pPr marL="0" indent="0">
              <a:buNone/>
            </a:pPr>
            <a:r>
              <a:rPr lang="en-IN" dirty="0"/>
              <a:t>                      WHERE DNAME=‘ACCOUTING AND LOC=‘NEW YORK’;</a:t>
            </a:r>
          </a:p>
          <a:p>
            <a:pPr marL="0" indent="0">
              <a:buNone/>
            </a:pPr>
            <a:r>
              <a:rPr lang="en-IN" dirty="0"/>
              <a:t>b).</a:t>
            </a:r>
            <a:r>
              <a:rPr lang="en-IN" b="1" u="sng" dirty="0">
                <a:solidFill>
                  <a:schemeClr val="accent2"/>
                </a:solidFill>
              </a:rPr>
              <a:t>OR operator </a:t>
            </a:r>
            <a:r>
              <a:rPr lang="en-IN" dirty="0"/>
              <a:t>: OR operator </a:t>
            </a:r>
            <a:r>
              <a:rPr lang="en-IN" dirty="0">
                <a:solidFill>
                  <a:srgbClr val="C00000"/>
                </a:solidFill>
              </a:rPr>
              <a:t>displays the output even if any one of the given condition is true.</a:t>
            </a:r>
          </a:p>
        </p:txBody>
      </p:sp>
    </p:spTree>
    <p:extLst>
      <p:ext uri="{BB962C8B-B14F-4D97-AF65-F5344CB8AC3E}">
        <p14:creationId xmlns:p14="http://schemas.microsoft.com/office/powerpoint/2010/main" val="2531047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F75B37-AA06-28B4-AF4C-FCDAECA59FDB}"/>
              </a:ext>
            </a:extLst>
          </p:cNvPr>
          <p:cNvSpPr>
            <a:spLocks noGrp="1"/>
          </p:cNvSpPr>
          <p:nvPr>
            <p:ph idx="1"/>
          </p:nvPr>
        </p:nvSpPr>
        <p:spPr>
          <a:xfrm>
            <a:off x="169333" y="262467"/>
            <a:ext cx="11184467" cy="5914496"/>
          </a:xfrm>
        </p:spPr>
        <p:txBody>
          <a:bodyPr>
            <a:normAutofit/>
          </a:bodyPr>
          <a:lstStyle/>
          <a:p>
            <a:r>
              <a:rPr lang="en-IN" sz="3200" dirty="0"/>
              <a:t>In </a:t>
            </a:r>
            <a:r>
              <a:rPr lang="en-IN" sz="3200" b="1" u="sng" dirty="0">
                <a:solidFill>
                  <a:schemeClr val="accent3"/>
                </a:solidFill>
              </a:rPr>
              <a:t>relational database management system </a:t>
            </a:r>
            <a:r>
              <a:rPr lang="en-IN" sz="3200" dirty="0"/>
              <a:t>data is organized in tabular format in rows and columns.</a:t>
            </a:r>
          </a:p>
          <a:p>
            <a:r>
              <a:rPr lang="en-IN" sz="3200" dirty="0"/>
              <a:t>Example:</a:t>
            </a:r>
          </a:p>
          <a:p>
            <a:pPr marL="0" indent="0">
              <a:buNone/>
            </a:pPr>
            <a:r>
              <a:rPr lang="en-IN" sz="3200" dirty="0"/>
              <a:t>                   </a:t>
            </a:r>
            <a:r>
              <a:rPr lang="en-IN" sz="3200" dirty="0" err="1"/>
              <a:t>table_name:student</a:t>
            </a:r>
            <a:endParaRPr lang="en-IN" sz="3200" dirty="0"/>
          </a:p>
          <a:p>
            <a:pPr marL="0" indent="0">
              <a:buNone/>
            </a:pPr>
            <a:r>
              <a:rPr lang="en-IN" sz="3200" dirty="0"/>
              <a:t>              </a:t>
            </a:r>
            <a:r>
              <a:rPr lang="en-IN" sz="3200" u="sng" dirty="0"/>
              <a:t>id</a:t>
            </a:r>
            <a:r>
              <a:rPr lang="en-IN" sz="3200" dirty="0"/>
              <a:t>          </a:t>
            </a:r>
            <a:r>
              <a:rPr lang="en-IN" sz="3200" u="sng" dirty="0"/>
              <a:t>S.name</a:t>
            </a:r>
            <a:r>
              <a:rPr lang="en-IN" sz="3200" dirty="0"/>
              <a:t>             </a:t>
            </a:r>
            <a:r>
              <a:rPr lang="en-IN" sz="3200" u="sng" dirty="0" err="1"/>
              <a:t>S.age</a:t>
            </a:r>
            <a:endParaRPr lang="en-IN" sz="3200" u="sng" dirty="0"/>
          </a:p>
          <a:p>
            <a:pPr marL="0" indent="0">
              <a:buNone/>
            </a:pPr>
            <a:r>
              <a:rPr lang="en-IN" sz="3200" dirty="0"/>
              <a:t>               1.          nivas                    21</a:t>
            </a:r>
          </a:p>
          <a:p>
            <a:pPr marL="0" indent="0">
              <a:buNone/>
            </a:pPr>
            <a:r>
              <a:rPr lang="en-IN" sz="3200" dirty="0"/>
              <a:t>               2.           </a:t>
            </a:r>
            <a:r>
              <a:rPr lang="en-IN" sz="3200" dirty="0" err="1"/>
              <a:t>teja</a:t>
            </a:r>
            <a:r>
              <a:rPr lang="en-IN" sz="3200" dirty="0"/>
              <a:t>                     20</a:t>
            </a:r>
          </a:p>
          <a:p>
            <a:pPr marL="0" indent="0">
              <a:buNone/>
            </a:pPr>
            <a:r>
              <a:rPr lang="en-IN" sz="3200" dirty="0"/>
              <a:t>               3.           </a:t>
            </a:r>
            <a:r>
              <a:rPr lang="en-IN" sz="3200" dirty="0" err="1"/>
              <a:t>dattu</a:t>
            </a:r>
            <a:r>
              <a:rPr lang="en-IN" sz="3200" dirty="0"/>
              <a:t>                  19</a:t>
            </a:r>
          </a:p>
          <a:p>
            <a:r>
              <a:rPr lang="en-IN" sz="3200" dirty="0"/>
              <a:t>Here the rows are also called as records or tuples</a:t>
            </a:r>
          </a:p>
          <a:p>
            <a:r>
              <a:rPr lang="en-IN" sz="3200" dirty="0"/>
              <a:t>Similarly columns are also called as fields or attributes.</a:t>
            </a:r>
          </a:p>
        </p:txBody>
      </p:sp>
    </p:spTree>
    <p:extLst>
      <p:ext uri="{BB962C8B-B14F-4D97-AF65-F5344CB8AC3E}">
        <p14:creationId xmlns:p14="http://schemas.microsoft.com/office/powerpoint/2010/main" val="2765588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8848D9-4F9B-1457-7954-78F574070F8A}"/>
              </a:ext>
            </a:extLst>
          </p:cNvPr>
          <p:cNvSpPr>
            <a:spLocks noGrp="1"/>
          </p:cNvSpPr>
          <p:nvPr>
            <p:ph idx="1"/>
          </p:nvPr>
        </p:nvSpPr>
        <p:spPr>
          <a:xfrm>
            <a:off x="137651" y="186812"/>
            <a:ext cx="11710219" cy="6145161"/>
          </a:xfrm>
        </p:spPr>
        <p:txBody>
          <a:bodyPr/>
          <a:lstStyle/>
          <a:p>
            <a:pPr marL="0" indent="0">
              <a:buNone/>
            </a:pPr>
            <a:r>
              <a:rPr lang="en-IN" dirty="0"/>
              <a:t>1. </a:t>
            </a:r>
            <a:r>
              <a:rPr lang="en-IN" b="1" dirty="0">
                <a:solidFill>
                  <a:schemeClr val="accent1"/>
                </a:solidFill>
              </a:rPr>
              <a:t>Write a query to display all the details of smith and the details of employees in dept 10?</a:t>
            </a:r>
          </a:p>
          <a:p>
            <a:pPr marL="0" indent="0">
              <a:buNone/>
            </a:pPr>
            <a:r>
              <a:rPr lang="en-IN" dirty="0"/>
              <a:t>Ans. Syntax: SELECT * </a:t>
            </a:r>
          </a:p>
          <a:p>
            <a:pPr marL="0" indent="0">
              <a:buNone/>
            </a:pPr>
            <a:r>
              <a:rPr lang="en-IN" dirty="0"/>
              <a:t>                      FROM EMP</a:t>
            </a:r>
          </a:p>
          <a:p>
            <a:pPr marL="0" indent="0">
              <a:buNone/>
            </a:pPr>
            <a:r>
              <a:rPr lang="en-IN" dirty="0"/>
              <a:t>                      WHERE ENAME=‘SMITH’ OR DEPTNO=10;</a:t>
            </a:r>
          </a:p>
          <a:p>
            <a:pPr marL="0" indent="0">
              <a:buNone/>
            </a:pPr>
            <a:r>
              <a:rPr lang="en-IN" dirty="0"/>
              <a:t>2.</a:t>
            </a:r>
            <a:r>
              <a:rPr lang="en-IN" b="1" dirty="0">
                <a:solidFill>
                  <a:schemeClr val="accent1"/>
                </a:solidFill>
              </a:rPr>
              <a:t>Display the details of </a:t>
            </a:r>
            <a:r>
              <a:rPr lang="en-IN" b="1" dirty="0" err="1">
                <a:solidFill>
                  <a:schemeClr val="accent1"/>
                </a:solidFill>
              </a:rPr>
              <a:t>smith,allen</a:t>
            </a:r>
            <a:r>
              <a:rPr lang="en-IN" b="1" dirty="0">
                <a:solidFill>
                  <a:schemeClr val="accent1"/>
                </a:solidFill>
              </a:rPr>
              <a:t> and </a:t>
            </a:r>
            <a:r>
              <a:rPr lang="en-IN" b="1" dirty="0" err="1">
                <a:solidFill>
                  <a:schemeClr val="accent1"/>
                </a:solidFill>
              </a:rPr>
              <a:t>scott</a:t>
            </a:r>
            <a:r>
              <a:rPr lang="en-IN" b="1" dirty="0">
                <a:solidFill>
                  <a:schemeClr val="accent1"/>
                </a:solidFill>
              </a:rPr>
              <a:t>?</a:t>
            </a:r>
          </a:p>
          <a:p>
            <a:pPr marL="0" indent="0">
              <a:buNone/>
            </a:pPr>
            <a:r>
              <a:rPr lang="en-IN" dirty="0"/>
              <a:t>Ans. syntax: SELECT * </a:t>
            </a:r>
          </a:p>
          <a:p>
            <a:pPr marL="0" indent="0">
              <a:buNone/>
            </a:pPr>
            <a:r>
              <a:rPr lang="en-IN" dirty="0"/>
              <a:t>                      FROM EMP</a:t>
            </a:r>
          </a:p>
          <a:p>
            <a:pPr marL="0" indent="0">
              <a:buNone/>
            </a:pPr>
            <a:r>
              <a:rPr lang="en-IN" dirty="0"/>
              <a:t>                      WHERE ENAME=‘SMITH’ OR ENAME=‘SCOTT’ OR ENAME=‘ALLEN’;</a:t>
            </a:r>
          </a:p>
          <a:p>
            <a:pPr marL="0" indent="0">
              <a:buNone/>
            </a:pPr>
            <a:r>
              <a:rPr lang="en-IN" dirty="0"/>
              <a:t>3.</a:t>
            </a:r>
            <a:r>
              <a:rPr lang="en-IN" b="1" dirty="0">
                <a:solidFill>
                  <a:schemeClr val="accent1"/>
                </a:solidFill>
              </a:rPr>
              <a:t>Display details of </a:t>
            </a:r>
            <a:r>
              <a:rPr lang="en-IN" b="1" dirty="0" err="1">
                <a:solidFill>
                  <a:schemeClr val="accent1"/>
                </a:solidFill>
              </a:rPr>
              <a:t>salesman,clerk</a:t>
            </a:r>
            <a:r>
              <a:rPr lang="en-IN" b="1" dirty="0">
                <a:solidFill>
                  <a:schemeClr val="accent1"/>
                </a:solidFill>
              </a:rPr>
              <a:t> and hr?</a:t>
            </a:r>
          </a:p>
          <a:p>
            <a:pPr marL="0" indent="0">
              <a:buNone/>
            </a:pPr>
            <a:r>
              <a:rPr lang="en-IN" dirty="0"/>
              <a:t>Ans. Syntax: SELECT * FROM EMP</a:t>
            </a:r>
          </a:p>
          <a:p>
            <a:pPr marL="0" indent="0">
              <a:buNone/>
            </a:pPr>
            <a:r>
              <a:rPr lang="en-IN" dirty="0"/>
              <a:t>                     WHERE JOB=‘SALESMAN’ OR JOB=‘CLERK’ OR JOB=‘HR’;</a:t>
            </a:r>
          </a:p>
        </p:txBody>
      </p:sp>
    </p:spTree>
    <p:extLst>
      <p:ext uri="{BB962C8B-B14F-4D97-AF65-F5344CB8AC3E}">
        <p14:creationId xmlns:p14="http://schemas.microsoft.com/office/powerpoint/2010/main" val="18964246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FBCDF0-92DF-5D38-8D9D-63FBF42CFE7E}"/>
              </a:ext>
            </a:extLst>
          </p:cNvPr>
          <p:cNvSpPr>
            <a:spLocks noGrp="1"/>
          </p:cNvSpPr>
          <p:nvPr>
            <p:ph idx="1"/>
          </p:nvPr>
        </p:nvSpPr>
        <p:spPr>
          <a:xfrm>
            <a:off x="147484" y="167148"/>
            <a:ext cx="11206316" cy="6009815"/>
          </a:xfrm>
        </p:spPr>
        <p:txBody>
          <a:bodyPr/>
          <a:lstStyle/>
          <a:p>
            <a:pPr marL="0" indent="0">
              <a:buNone/>
            </a:pPr>
            <a:r>
              <a:rPr lang="en-IN" dirty="0"/>
              <a:t>4.</a:t>
            </a:r>
            <a:r>
              <a:rPr lang="en-IN" b="1" dirty="0">
                <a:solidFill>
                  <a:schemeClr val="accent1"/>
                </a:solidFill>
              </a:rPr>
              <a:t>Display half of the salary and half term of the commission for all the employees?</a:t>
            </a:r>
          </a:p>
          <a:p>
            <a:pPr marL="0" indent="0">
              <a:buNone/>
            </a:pPr>
            <a:r>
              <a:rPr lang="en-IN" dirty="0"/>
              <a:t>Ans. Syntax: SELECT SAL/2,COMM*6</a:t>
            </a:r>
          </a:p>
          <a:p>
            <a:pPr marL="0" indent="0">
              <a:buNone/>
            </a:pPr>
            <a:r>
              <a:rPr lang="en-IN" dirty="0"/>
              <a:t>                       FROM EMP;</a:t>
            </a:r>
          </a:p>
          <a:p>
            <a:pPr marL="0" indent="0">
              <a:buNone/>
            </a:pPr>
            <a:r>
              <a:rPr lang="en-IN" dirty="0"/>
              <a:t>NOTE: </a:t>
            </a:r>
            <a:r>
              <a:rPr lang="en-IN" b="1" dirty="0">
                <a:solidFill>
                  <a:srgbClr val="C00000"/>
                </a:solidFill>
              </a:rPr>
              <a:t>Half term means half yearly salary of the employee.</a:t>
            </a:r>
          </a:p>
          <a:p>
            <a:pPr marL="0" indent="0">
              <a:buNone/>
            </a:pPr>
            <a:r>
              <a:rPr lang="en-IN" dirty="0"/>
              <a:t>5.</a:t>
            </a:r>
            <a:r>
              <a:rPr lang="en-IN" b="1" dirty="0">
                <a:solidFill>
                  <a:schemeClr val="accent1"/>
                </a:solidFill>
              </a:rPr>
              <a:t>Display salary of the employees with hike of 30 percent?</a:t>
            </a:r>
          </a:p>
          <a:p>
            <a:pPr marL="0" indent="0">
              <a:buNone/>
            </a:pPr>
            <a:r>
              <a:rPr lang="en-IN" dirty="0"/>
              <a:t>Ans. Syntax: SELECT SAL+(SAL*30/100)</a:t>
            </a:r>
          </a:p>
          <a:p>
            <a:pPr marL="0" indent="0">
              <a:buNone/>
            </a:pPr>
            <a:r>
              <a:rPr lang="en-IN" dirty="0"/>
              <a:t>                       FROM  EMP;</a:t>
            </a:r>
          </a:p>
        </p:txBody>
      </p:sp>
    </p:spTree>
    <p:extLst>
      <p:ext uri="{BB962C8B-B14F-4D97-AF65-F5344CB8AC3E}">
        <p14:creationId xmlns:p14="http://schemas.microsoft.com/office/powerpoint/2010/main" val="6927138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ADAF76-9650-7717-A6B6-13CFBFFF3F50}"/>
              </a:ext>
            </a:extLst>
          </p:cNvPr>
          <p:cNvSpPr>
            <a:spLocks noGrp="1"/>
          </p:cNvSpPr>
          <p:nvPr>
            <p:ph idx="1"/>
          </p:nvPr>
        </p:nvSpPr>
        <p:spPr>
          <a:xfrm>
            <a:off x="127819" y="157316"/>
            <a:ext cx="11225981" cy="6410632"/>
          </a:xfrm>
        </p:spPr>
        <p:txBody>
          <a:bodyPr>
            <a:normAutofit/>
          </a:bodyPr>
          <a:lstStyle/>
          <a:p>
            <a:pPr marL="0" indent="0">
              <a:buNone/>
            </a:pPr>
            <a:r>
              <a:rPr lang="en-IN" dirty="0"/>
              <a:t>iii)</a:t>
            </a:r>
            <a:r>
              <a:rPr lang="en-IN" b="1" u="sng" dirty="0">
                <a:solidFill>
                  <a:schemeClr val="accent1"/>
                </a:solidFill>
              </a:rPr>
              <a:t>NOT operator</a:t>
            </a:r>
            <a:r>
              <a:rPr lang="en-IN" dirty="0"/>
              <a:t>: not operator is used to </a:t>
            </a:r>
            <a:r>
              <a:rPr lang="en-IN" dirty="0">
                <a:solidFill>
                  <a:srgbClr val="C00000"/>
                </a:solidFill>
              </a:rPr>
              <a:t>display the output when none of the conditions are true.</a:t>
            </a:r>
          </a:p>
          <a:p>
            <a:r>
              <a:rPr lang="en-IN" dirty="0"/>
              <a:t>It is used to display the true statements as false and the false statements as true.</a:t>
            </a:r>
          </a:p>
          <a:p>
            <a:pPr marL="0" indent="0">
              <a:buNone/>
            </a:pPr>
            <a:r>
              <a:rPr lang="en-IN" dirty="0"/>
              <a:t>                    syntax: SELECT column_name1,column_name2…………..</a:t>
            </a:r>
          </a:p>
          <a:p>
            <a:pPr marL="0" indent="0">
              <a:buNone/>
            </a:pPr>
            <a:r>
              <a:rPr lang="en-IN" dirty="0"/>
              <a:t>                                  from </a:t>
            </a:r>
            <a:r>
              <a:rPr lang="en-IN" dirty="0" err="1"/>
              <a:t>table_name</a:t>
            </a:r>
            <a:endParaRPr lang="en-IN" dirty="0"/>
          </a:p>
          <a:p>
            <a:pPr marL="0" indent="0">
              <a:buNone/>
            </a:pPr>
            <a:r>
              <a:rPr lang="en-IN" dirty="0"/>
              <a:t>                                  where NOT condition; </a:t>
            </a:r>
            <a:r>
              <a:rPr lang="en-IN" b="1" dirty="0">
                <a:solidFill>
                  <a:srgbClr val="C00000"/>
                </a:solidFill>
              </a:rPr>
              <a:t>(for single condition)</a:t>
            </a:r>
          </a:p>
          <a:p>
            <a:pPr marL="0" indent="0">
              <a:buNone/>
            </a:pPr>
            <a:r>
              <a:rPr lang="en-IN" dirty="0"/>
              <a:t>                                  where NOT (condition1,condition2……..); </a:t>
            </a:r>
            <a:r>
              <a:rPr lang="en-IN" b="1" dirty="0">
                <a:solidFill>
                  <a:srgbClr val="C00000"/>
                </a:solidFill>
              </a:rPr>
              <a:t>(for multiple conditions)</a:t>
            </a:r>
          </a:p>
          <a:p>
            <a:pPr marL="0" indent="0">
              <a:buNone/>
            </a:pPr>
            <a:r>
              <a:rPr lang="en-IN" dirty="0"/>
              <a:t>1.</a:t>
            </a:r>
            <a:r>
              <a:rPr lang="en-IN" b="1" dirty="0">
                <a:solidFill>
                  <a:schemeClr val="accent5"/>
                </a:solidFill>
              </a:rPr>
              <a:t>Fetch the emp details except salesman?</a:t>
            </a:r>
          </a:p>
          <a:p>
            <a:pPr marL="0" indent="0">
              <a:buNone/>
            </a:pPr>
            <a:r>
              <a:rPr lang="en-IN" dirty="0"/>
              <a:t>Ans:  syntax: SELECT *</a:t>
            </a:r>
          </a:p>
          <a:p>
            <a:pPr marL="0" indent="0">
              <a:buNone/>
            </a:pPr>
            <a:r>
              <a:rPr lang="en-IN" dirty="0"/>
              <a:t>                       FROM EMP</a:t>
            </a:r>
          </a:p>
          <a:p>
            <a:pPr marL="0" indent="0">
              <a:buNone/>
            </a:pPr>
            <a:r>
              <a:rPr lang="en-IN" dirty="0"/>
              <a:t>		WHERE NOT JOB=‘SALESMAN’;</a:t>
            </a:r>
          </a:p>
        </p:txBody>
      </p:sp>
    </p:spTree>
    <p:extLst>
      <p:ext uri="{BB962C8B-B14F-4D97-AF65-F5344CB8AC3E}">
        <p14:creationId xmlns:p14="http://schemas.microsoft.com/office/powerpoint/2010/main" val="30797943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C13F38-E898-7DDC-6772-499D5B1DB064}"/>
              </a:ext>
            </a:extLst>
          </p:cNvPr>
          <p:cNvSpPr>
            <a:spLocks noGrp="1"/>
          </p:cNvSpPr>
          <p:nvPr>
            <p:ph idx="1"/>
          </p:nvPr>
        </p:nvSpPr>
        <p:spPr>
          <a:xfrm>
            <a:off x="127819" y="127818"/>
            <a:ext cx="11225981" cy="6499123"/>
          </a:xfrm>
        </p:spPr>
        <p:txBody>
          <a:bodyPr>
            <a:normAutofit/>
          </a:bodyPr>
          <a:lstStyle/>
          <a:p>
            <a:pPr marL="0" indent="0">
              <a:buNone/>
            </a:pPr>
            <a:r>
              <a:rPr lang="en-IN" dirty="0"/>
              <a:t>2.</a:t>
            </a:r>
            <a:r>
              <a:rPr lang="en-IN" b="1" dirty="0">
                <a:solidFill>
                  <a:schemeClr val="accent5"/>
                </a:solidFill>
              </a:rPr>
              <a:t>Query to fetch the name of the employee except for those whose are working in dept 10 and 20?</a:t>
            </a:r>
          </a:p>
          <a:p>
            <a:pPr marL="0" indent="0">
              <a:buNone/>
            </a:pPr>
            <a:r>
              <a:rPr lang="en-IN" dirty="0"/>
              <a:t>Ans. syntax: SELECT ENAME </a:t>
            </a:r>
          </a:p>
          <a:p>
            <a:pPr marL="0" indent="0">
              <a:buNone/>
            </a:pPr>
            <a:r>
              <a:rPr lang="en-IN" dirty="0"/>
              <a:t>                      FROM EMP</a:t>
            </a:r>
          </a:p>
          <a:p>
            <a:pPr marL="0" indent="0">
              <a:buNone/>
            </a:pPr>
            <a:r>
              <a:rPr lang="en-IN" dirty="0"/>
              <a:t>		WHERE NOT (DEPT NO=10 OR DEPTNO=20);</a:t>
            </a:r>
          </a:p>
          <a:p>
            <a:pPr marL="0" indent="0">
              <a:buNone/>
            </a:pPr>
            <a:r>
              <a:rPr lang="en-IN" dirty="0"/>
              <a:t>Note: whenever the condition is about same column </a:t>
            </a:r>
            <a:r>
              <a:rPr lang="en-IN" dirty="0">
                <a:solidFill>
                  <a:srgbClr val="C00000"/>
                </a:solidFill>
              </a:rPr>
              <a:t>better use OR operator</a:t>
            </a:r>
            <a:r>
              <a:rPr lang="en-IN" dirty="0"/>
              <a:t>.</a:t>
            </a:r>
          </a:p>
          <a:p>
            <a:pPr marL="0" indent="0">
              <a:buNone/>
            </a:pPr>
            <a:r>
              <a:rPr lang="en-IN" dirty="0"/>
              <a:t>3.</a:t>
            </a:r>
            <a:r>
              <a:rPr lang="en-IN" b="1" dirty="0">
                <a:solidFill>
                  <a:schemeClr val="accent5"/>
                </a:solidFill>
              </a:rPr>
              <a:t>display all the details of employees except those whose are earning salary exactly 3000 and 5000?</a:t>
            </a:r>
          </a:p>
          <a:p>
            <a:pPr marL="0" indent="0">
              <a:buNone/>
            </a:pPr>
            <a:r>
              <a:rPr lang="en-IN" dirty="0"/>
              <a:t>Ans. Syntax: SELECT * </a:t>
            </a:r>
          </a:p>
          <a:p>
            <a:pPr marL="0" indent="0">
              <a:buNone/>
            </a:pPr>
            <a:r>
              <a:rPr lang="en-IN" dirty="0"/>
              <a:t>		FROM EMP </a:t>
            </a:r>
          </a:p>
          <a:p>
            <a:pPr marL="0" indent="0">
              <a:buNone/>
            </a:pPr>
            <a:r>
              <a:rPr lang="en-IN" dirty="0"/>
              <a:t>		WHERE NOT (SAL=3000 OR SAL=5000);</a:t>
            </a:r>
          </a:p>
          <a:p>
            <a:r>
              <a:rPr lang="en-IN" b="1" u="sng" dirty="0">
                <a:solidFill>
                  <a:schemeClr val="accent1"/>
                </a:solidFill>
              </a:rPr>
              <a:t>Literal</a:t>
            </a:r>
            <a:r>
              <a:rPr lang="en-IN" dirty="0"/>
              <a:t>: literal is </a:t>
            </a:r>
            <a:r>
              <a:rPr lang="en-IN" b="1" dirty="0">
                <a:solidFill>
                  <a:srgbClr val="C00000"/>
                </a:solidFill>
              </a:rPr>
              <a:t>nothing but a fixed data which might be present in the table or which may not be present in the table .</a:t>
            </a:r>
          </a:p>
          <a:p>
            <a:pPr marL="0" indent="0">
              <a:buNone/>
            </a:pPr>
            <a:endParaRPr lang="en-IN" dirty="0"/>
          </a:p>
        </p:txBody>
      </p:sp>
    </p:spTree>
    <p:extLst>
      <p:ext uri="{BB962C8B-B14F-4D97-AF65-F5344CB8AC3E}">
        <p14:creationId xmlns:p14="http://schemas.microsoft.com/office/powerpoint/2010/main" val="17648861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B8C61D-D893-942A-C18E-042D7FB69B90}"/>
              </a:ext>
            </a:extLst>
          </p:cNvPr>
          <p:cNvSpPr>
            <a:spLocks noGrp="1"/>
          </p:cNvSpPr>
          <p:nvPr>
            <p:ph idx="1"/>
          </p:nvPr>
        </p:nvSpPr>
        <p:spPr>
          <a:xfrm>
            <a:off x="127819" y="147484"/>
            <a:ext cx="11225981" cy="6710516"/>
          </a:xfrm>
        </p:spPr>
        <p:txBody>
          <a:bodyPr>
            <a:normAutofit/>
          </a:bodyPr>
          <a:lstStyle/>
          <a:p>
            <a:r>
              <a:rPr lang="en-IN" dirty="0"/>
              <a:t>The main </a:t>
            </a:r>
            <a:r>
              <a:rPr lang="en-IN" dirty="0">
                <a:solidFill>
                  <a:srgbClr val="C00000"/>
                </a:solidFill>
              </a:rPr>
              <a:t>use of literals is to display a specific format of output</a:t>
            </a:r>
            <a:r>
              <a:rPr lang="en-IN" dirty="0"/>
              <a:t> according to the user requirements or developer requirements.</a:t>
            </a:r>
          </a:p>
          <a:p>
            <a:pPr marL="0" indent="0">
              <a:buNone/>
            </a:pPr>
            <a:r>
              <a:rPr lang="en-IN" dirty="0"/>
              <a:t>Types of literals: </a:t>
            </a:r>
            <a:r>
              <a:rPr lang="en-IN" dirty="0" err="1"/>
              <a:t>i</a:t>
            </a:r>
            <a:r>
              <a:rPr lang="en-IN" dirty="0"/>
              <a:t>)string</a:t>
            </a:r>
          </a:p>
          <a:p>
            <a:pPr marL="0" indent="0">
              <a:buNone/>
            </a:pPr>
            <a:r>
              <a:rPr lang="en-IN" dirty="0"/>
              <a:t>                             ii)number</a:t>
            </a:r>
          </a:p>
          <a:p>
            <a:pPr marL="0" indent="0">
              <a:buNone/>
            </a:pPr>
            <a:r>
              <a:rPr lang="en-IN" dirty="0"/>
              <a:t>                             iii)date</a:t>
            </a:r>
          </a:p>
          <a:p>
            <a:pPr marL="0" indent="0">
              <a:buNone/>
            </a:pPr>
            <a:r>
              <a:rPr lang="en-IN" dirty="0"/>
              <a:t>String literal </a:t>
            </a:r>
            <a:r>
              <a:rPr lang="en-IN" u="sng" dirty="0"/>
              <a:t>example</a:t>
            </a:r>
            <a:r>
              <a:rPr lang="en-IN" dirty="0"/>
              <a:t>: syntax: select ‘nivas’ from emp;</a:t>
            </a:r>
          </a:p>
          <a:p>
            <a:pPr marL="0" indent="0">
              <a:buNone/>
            </a:pPr>
            <a:r>
              <a:rPr lang="en-IN" dirty="0"/>
              <a:t>Number literal </a:t>
            </a:r>
            <a:r>
              <a:rPr lang="en-IN" u="sng" dirty="0"/>
              <a:t>example</a:t>
            </a:r>
            <a:r>
              <a:rPr lang="en-IN" dirty="0"/>
              <a:t>: syntax: select 474 from emp;</a:t>
            </a:r>
          </a:p>
          <a:p>
            <a:pPr marL="0" indent="0">
              <a:buNone/>
            </a:pPr>
            <a:r>
              <a:rPr lang="en-IN" dirty="0"/>
              <a:t>Date literal </a:t>
            </a:r>
            <a:r>
              <a:rPr lang="en-IN" u="sng" dirty="0"/>
              <a:t>example</a:t>
            </a:r>
            <a:r>
              <a:rPr lang="en-IN" dirty="0"/>
              <a:t>: syntax: select ’01-JUL-02’ from emp;</a:t>
            </a:r>
          </a:p>
          <a:p>
            <a:r>
              <a:rPr lang="en-IN" b="1" u="sng" dirty="0">
                <a:solidFill>
                  <a:schemeClr val="accent1"/>
                </a:solidFill>
              </a:rPr>
              <a:t>Dual</a:t>
            </a:r>
            <a:r>
              <a:rPr lang="en-IN" dirty="0"/>
              <a:t>: dual is a </a:t>
            </a:r>
            <a:r>
              <a:rPr lang="en-IN" dirty="0">
                <a:solidFill>
                  <a:srgbClr val="C00000"/>
                </a:solidFill>
              </a:rPr>
              <a:t>dummy table which is automatically developed by the oracle database.</a:t>
            </a:r>
          </a:p>
          <a:p>
            <a:r>
              <a:rPr lang="en-IN" dirty="0"/>
              <a:t>This dual table </a:t>
            </a:r>
            <a:r>
              <a:rPr lang="en-IN" b="1" dirty="0">
                <a:solidFill>
                  <a:srgbClr val="C00000"/>
                </a:solidFill>
              </a:rPr>
              <a:t>consists of only one column with only one row </a:t>
            </a:r>
            <a:r>
              <a:rPr lang="en-IN" dirty="0"/>
              <a:t>consist of only one value that is ’x’.</a:t>
            </a:r>
          </a:p>
          <a:p>
            <a:r>
              <a:rPr lang="en-IN" dirty="0"/>
              <a:t>The main use of dual table is to display the output only for once and it is mainly used by working with literals</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4705178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4E59B1-DE4C-36FF-F4B6-7339C84F074F}"/>
              </a:ext>
            </a:extLst>
          </p:cNvPr>
          <p:cNvSpPr>
            <a:spLocks noGrp="1"/>
          </p:cNvSpPr>
          <p:nvPr>
            <p:ph idx="1"/>
          </p:nvPr>
        </p:nvSpPr>
        <p:spPr>
          <a:xfrm>
            <a:off x="127819" y="157316"/>
            <a:ext cx="11225981" cy="6019647"/>
          </a:xfrm>
        </p:spPr>
        <p:txBody>
          <a:bodyPr/>
          <a:lstStyle/>
          <a:p>
            <a:pPr marL="0" indent="0">
              <a:buNone/>
            </a:pPr>
            <a:r>
              <a:rPr lang="en-IN" dirty="0"/>
              <a:t>Ex: syntax: select ‘nivas’ from dual;</a:t>
            </a:r>
          </a:p>
          <a:p>
            <a:pPr marL="0" indent="0">
              <a:buNone/>
            </a:pPr>
            <a:r>
              <a:rPr lang="en-IN" dirty="0"/>
              <a:t>Output- nivas</a:t>
            </a:r>
          </a:p>
          <a:p>
            <a:pPr marL="0" indent="0">
              <a:buNone/>
            </a:pPr>
            <a:r>
              <a:rPr lang="en-IN" b="1" u="sng" dirty="0">
                <a:solidFill>
                  <a:schemeClr val="accent1"/>
                </a:solidFill>
              </a:rPr>
              <a:t>iv).String operator</a:t>
            </a:r>
            <a:r>
              <a:rPr lang="en-IN" dirty="0"/>
              <a:t>: it has only one type that is concatenation.</a:t>
            </a:r>
          </a:p>
          <a:p>
            <a:pPr marL="0" indent="0">
              <a:buNone/>
            </a:pPr>
            <a:r>
              <a:rPr lang="en-IN" dirty="0" err="1"/>
              <a:t>i</a:t>
            </a:r>
            <a:r>
              <a:rPr lang="en-IN" dirty="0"/>
              <a:t>)</a:t>
            </a:r>
            <a:r>
              <a:rPr lang="en-IN" dirty="0">
                <a:solidFill>
                  <a:schemeClr val="accent2"/>
                </a:solidFill>
              </a:rPr>
              <a:t>concatenation</a:t>
            </a:r>
            <a:r>
              <a:rPr lang="en-IN" b="1" dirty="0">
                <a:solidFill>
                  <a:srgbClr val="00B050"/>
                </a:solidFill>
              </a:rPr>
              <a:t>(||)</a:t>
            </a:r>
            <a:r>
              <a:rPr lang="en-IN" dirty="0"/>
              <a:t>: it is an operator which is </a:t>
            </a:r>
            <a:r>
              <a:rPr lang="en-IN" dirty="0">
                <a:solidFill>
                  <a:srgbClr val="C00000"/>
                </a:solidFill>
              </a:rPr>
              <a:t>used to merge or combine two or more columns or literals.</a:t>
            </a:r>
          </a:p>
          <a:p>
            <a:pPr marL="0" indent="0">
              <a:buNone/>
            </a:pPr>
            <a:r>
              <a:rPr lang="en-IN" dirty="0"/>
              <a:t>The symbol used for concatenation is </a:t>
            </a:r>
            <a:r>
              <a:rPr lang="en-IN" u="sng" dirty="0">
                <a:solidFill>
                  <a:schemeClr val="accent2"/>
                </a:solidFill>
              </a:rPr>
              <a:t>parallel pipe(||).</a:t>
            </a:r>
          </a:p>
          <a:p>
            <a:pPr marL="0" indent="0">
              <a:buNone/>
            </a:pPr>
            <a:r>
              <a:rPr lang="en-IN" dirty="0"/>
              <a:t>Ex: syntax: SELECT 44||49 FROM dual; (literal)</a:t>
            </a:r>
          </a:p>
          <a:p>
            <a:pPr marL="0" indent="0">
              <a:buNone/>
            </a:pPr>
            <a:r>
              <a:rPr lang="en-IN" dirty="0"/>
              <a:t>                    SELECT ENAME||SAL FROM emp;</a:t>
            </a:r>
          </a:p>
          <a:p>
            <a:pPr marL="0" indent="0">
              <a:buNone/>
            </a:pPr>
            <a:r>
              <a:rPr lang="en-IN" dirty="0"/>
              <a:t>1</a:t>
            </a:r>
            <a:r>
              <a:rPr lang="en-IN" b="1" dirty="0">
                <a:solidFill>
                  <a:schemeClr val="accent1"/>
                </a:solidFill>
              </a:rPr>
              <a:t>.Write a query to display the output as follows?</a:t>
            </a:r>
          </a:p>
          <a:p>
            <a:pPr marL="0" indent="0">
              <a:buNone/>
            </a:pPr>
            <a:r>
              <a:rPr lang="en-IN" dirty="0"/>
              <a:t>sample input: a).SMITH is working as a clerk in dept 20.</a:t>
            </a:r>
          </a:p>
          <a:p>
            <a:pPr marL="0" indent="0">
              <a:buNone/>
            </a:pPr>
            <a:r>
              <a:rPr lang="en-IN" dirty="0"/>
              <a:t>b).ALLEN is working as a salesman and earning salary exactly 1600 in dept 20.</a:t>
            </a:r>
          </a:p>
          <a:p>
            <a:pPr marL="0" indent="0">
              <a:buNone/>
            </a:pPr>
            <a:endParaRPr lang="en-IN" dirty="0"/>
          </a:p>
        </p:txBody>
      </p:sp>
    </p:spTree>
    <p:extLst>
      <p:ext uri="{BB962C8B-B14F-4D97-AF65-F5344CB8AC3E}">
        <p14:creationId xmlns:p14="http://schemas.microsoft.com/office/powerpoint/2010/main" val="12912135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342108-BD78-1F63-4F1A-51B2EDA58DD3}"/>
              </a:ext>
            </a:extLst>
          </p:cNvPr>
          <p:cNvSpPr>
            <a:spLocks noGrp="1"/>
          </p:cNvSpPr>
          <p:nvPr>
            <p:ph idx="1"/>
          </p:nvPr>
        </p:nvSpPr>
        <p:spPr>
          <a:xfrm>
            <a:off x="127819" y="147484"/>
            <a:ext cx="11916697" cy="6029479"/>
          </a:xfrm>
        </p:spPr>
        <p:txBody>
          <a:bodyPr/>
          <a:lstStyle/>
          <a:p>
            <a:pPr marL="0" indent="0">
              <a:buNone/>
            </a:pPr>
            <a:r>
              <a:rPr lang="en-IN" dirty="0"/>
              <a:t>Ans. a).syntax: SELECT ENAME||’IS WORKING AS A’||JOB||’ IN DEPT’||DEPTNO.</a:t>
            </a:r>
          </a:p>
          <a:p>
            <a:pPr marL="0" indent="0">
              <a:buNone/>
            </a:pPr>
            <a:r>
              <a:rPr lang="en-IN" dirty="0"/>
              <a:t>                         FROM EMP;</a:t>
            </a:r>
          </a:p>
          <a:p>
            <a:pPr marL="0" indent="0">
              <a:buNone/>
            </a:pPr>
            <a:r>
              <a:rPr lang="en-IN" dirty="0"/>
              <a:t>b). Syntax: SELECT ENAME||’IS WORKING AS A ‘||JOB||’AND EARNING SALARY EXACTLY’ ||SAL||’IN DEPT’||DEPTNO</a:t>
            </a:r>
          </a:p>
          <a:p>
            <a:pPr marL="0" indent="0">
              <a:buNone/>
            </a:pPr>
            <a:r>
              <a:rPr lang="en-IN" dirty="0"/>
              <a:t>                   FROM EMP;</a:t>
            </a:r>
          </a:p>
          <a:p>
            <a:pPr marL="0" indent="0">
              <a:buNone/>
            </a:pPr>
            <a:r>
              <a:rPr lang="en-IN" dirty="0"/>
              <a:t>2.</a:t>
            </a:r>
            <a:r>
              <a:rPr lang="en-IN" b="1" dirty="0">
                <a:solidFill>
                  <a:schemeClr val="accent1"/>
                </a:solidFill>
              </a:rPr>
              <a:t>Query to fetch the output for clerk?</a:t>
            </a:r>
          </a:p>
          <a:p>
            <a:pPr marL="0" indent="0">
              <a:buNone/>
            </a:pPr>
            <a:r>
              <a:rPr lang="en-IN" dirty="0"/>
              <a:t>Sample input: smith is a employee who is having a id of 7683 and joined on </a:t>
            </a:r>
            <a:r>
              <a:rPr lang="en-IN" dirty="0" err="1"/>
              <a:t>hiredate</a:t>
            </a:r>
            <a:r>
              <a:rPr lang="en-IN" dirty="0"/>
              <a:t> as a clerk in dept 20.</a:t>
            </a:r>
          </a:p>
          <a:p>
            <a:pPr marL="0" indent="0">
              <a:buNone/>
            </a:pPr>
            <a:r>
              <a:rPr lang="en-IN" dirty="0"/>
              <a:t>Ans syntax: SELECT ENAME||’IS A EMPLOYEE WHO  IS HAVING A ID OF ‘||EMPNO||’AND JOINED ON||HIREDATE||’AS A’||JOB||’IN DEPT’||DEPTNO.</a:t>
            </a:r>
          </a:p>
          <a:p>
            <a:pPr marL="0" indent="0">
              <a:buNone/>
            </a:pPr>
            <a:r>
              <a:rPr lang="en-IN" dirty="0"/>
              <a:t>                    FROM EMP</a:t>
            </a:r>
          </a:p>
          <a:p>
            <a:pPr marL="0" indent="0">
              <a:buNone/>
            </a:pPr>
            <a:r>
              <a:rPr lang="en-IN" dirty="0"/>
              <a:t>                    WHERE JOB=‘CLERK’;</a:t>
            </a:r>
          </a:p>
        </p:txBody>
      </p:sp>
    </p:spTree>
    <p:extLst>
      <p:ext uri="{BB962C8B-B14F-4D97-AF65-F5344CB8AC3E}">
        <p14:creationId xmlns:p14="http://schemas.microsoft.com/office/powerpoint/2010/main" val="32990500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641C76-8B56-6AC9-2186-D7D665E97EF9}"/>
              </a:ext>
            </a:extLst>
          </p:cNvPr>
          <p:cNvSpPr>
            <a:spLocks noGrp="1"/>
          </p:cNvSpPr>
          <p:nvPr>
            <p:ph idx="1"/>
          </p:nvPr>
        </p:nvSpPr>
        <p:spPr>
          <a:xfrm>
            <a:off x="137651" y="147484"/>
            <a:ext cx="11946193" cy="6449961"/>
          </a:xfrm>
        </p:spPr>
        <p:txBody>
          <a:bodyPr/>
          <a:lstStyle/>
          <a:p>
            <a:pPr marL="0" indent="0">
              <a:buNone/>
            </a:pPr>
            <a:r>
              <a:rPr lang="en-IN" dirty="0"/>
              <a:t>v). </a:t>
            </a:r>
            <a:r>
              <a:rPr lang="en-IN" b="1" u="sng" dirty="0">
                <a:solidFill>
                  <a:schemeClr val="accent1"/>
                </a:solidFill>
              </a:rPr>
              <a:t>Special operator</a:t>
            </a:r>
            <a:r>
              <a:rPr lang="en-IN" dirty="0"/>
              <a:t>: special operators are </a:t>
            </a:r>
            <a:r>
              <a:rPr lang="en-IN" dirty="0">
                <a:solidFill>
                  <a:srgbClr val="C00000"/>
                </a:solidFill>
              </a:rPr>
              <a:t>used to perform some specific operations </a:t>
            </a:r>
            <a:r>
              <a:rPr lang="en-IN" dirty="0"/>
              <a:t>such as             </a:t>
            </a:r>
          </a:p>
          <a:p>
            <a:pPr marL="514350" indent="-514350">
              <a:buFont typeface="+mj-lt"/>
              <a:buAutoNum type="alphaLcPeriod"/>
            </a:pPr>
            <a:r>
              <a:rPr lang="en-IN" dirty="0">
                <a:solidFill>
                  <a:schemeClr val="accent2"/>
                </a:solidFill>
              </a:rPr>
              <a:t>LIKE </a:t>
            </a:r>
          </a:p>
          <a:p>
            <a:pPr marL="514350" indent="-514350">
              <a:buFont typeface="+mj-lt"/>
              <a:buAutoNum type="alphaLcPeriod"/>
            </a:pPr>
            <a:r>
              <a:rPr lang="en-IN" dirty="0">
                <a:solidFill>
                  <a:schemeClr val="accent2"/>
                </a:solidFill>
              </a:rPr>
              <a:t>BETWEEN</a:t>
            </a:r>
          </a:p>
          <a:p>
            <a:pPr marL="514350" indent="-514350">
              <a:buFont typeface="+mj-lt"/>
              <a:buAutoNum type="alphaLcPeriod"/>
            </a:pPr>
            <a:r>
              <a:rPr lang="en-IN" dirty="0">
                <a:solidFill>
                  <a:schemeClr val="accent2"/>
                </a:solidFill>
              </a:rPr>
              <a:t>IS NULL</a:t>
            </a:r>
          </a:p>
          <a:p>
            <a:pPr marL="514350" indent="-514350">
              <a:buFont typeface="+mj-lt"/>
              <a:buAutoNum type="alphaLcPeriod"/>
            </a:pPr>
            <a:r>
              <a:rPr lang="en-IN" dirty="0">
                <a:solidFill>
                  <a:schemeClr val="accent2"/>
                </a:solidFill>
              </a:rPr>
              <a:t>IN</a:t>
            </a:r>
          </a:p>
          <a:p>
            <a:pPr marL="514350" indent="-514350">
              <a:buFont typeface="+mj-lt"/>
              <a:buAutoNum type="alphaLcPeriod"/>
            </a:pPr>
            <a:r>
              <a:rPr lang="en-IN" dirty="0">
                <a:solidFill>
                  <a:schemeClr val="accent2"/>
                </a:solidFill>
              </a:rPr>
              <a:t>AS</a:t>
            </a:r>
          </a:p>
          <a:p>
            <a:pPr marL="0" indent="0">
              <a:buNone/>
            </a:pPr>
            <a:r>
              <a:rPr lang="en-IN" dirty="0"/>
              <a:t>a).</a:t>
            </a:r>
            <a:r>
              <a:rPr lang="en-IN" u="sng" dirty="0">
                <a:solidFill>
                  <a:schemeClr val="accent1"/>
                </a:solidFill>
              </a:rPr>
              <a:t>LIKE operator</a:t>
            </a:r>
            <a:r>
              <a:rPr lang="en-IN" dirty="0"/>
              <a:t>: it is used to search for a specific pattern.</a:t>
            </a:r>
          </a:p>
          <a:p>
            <a:r>
              <a:rPr lang="en-IN" dirty="0"/>
              <a:t>In case of like operator </a:t>
            </a:r>
            <a:r>
              <a:rPr lang="en-IN" dirty="0">
                <a:solidFill>
                  <a:srgbClr val="FF0000"/>
                </a:solidFill>
              </a:rPr>
              <a:t>it have two wildcard characters </a:t>
            </a:r>
            <a:r>
              <a:rPr lang="en-IN" dirty="0"/>
              <a:t>they are</a:t>
            </a:r>
          </a:p>
          <a:p>
            <a:pPr marL="514350" indent="-514350">
              <a:buFont typeface="+mj-lt"/>
              <a:buAutoNum type="arabicPeriod"/>
            </a:pPr>
            <a:r>
              <a:rPr lang="en-IN" dirty="0"/>
              <a:t>Percentage –’</a:t>
            </a:r>
            <a:r>
              <a:rPr lang="en-IN" b="1" dirty="0">
                <a:solidFill>
                  <a:srgbClr val="C00000"/>
                </a:solidFill>
              </a:rPr>
              <a:t>%</a:t>
            </a:r>
            <a:r>
              <a:rPr lang="en-IN" dirty="0"/>
              <a:t>’</a:t>
            </a:r>
          </a:p>
          <a:p>
            <a:pPr marL="514350" indent="-514350">
              <a:buFont typeface="+mj-lt"/>
              <a:buAutoNum type="arabicPeriod"/>
            </a:pPr>
            <a:r>
              <a:rPr lang="en-IN" dirty="0"/>
              <a:t>Underscore-’</a:t>
            </a:r>
            <a:r>
              <a:rPr lang="en-IN" b="1" dirty="0">
                <a:solidFill>
                  <a:srgbClr val="C00000"/>
                </a:solidFill>
              </a:rPr>
              <a:t>_</a:t>
            </a:r>
            <a:r>
              <a:rPr lang="en-IN" dirty="0"/>
              <a:t>’</a:t>
            </a:r>
          </a:p>
          <a:p>
            <a:r>
              <a:rPr lang="en-IN" dirty="0"/>
              <a:t>If we don’t know the number of characters present in, that case we need to go for </a:t>
            </a:r>
            <a:r>
              <a:rPr lang="en-IN" b="1" dirty="0">
                <a:solidFill>
                  <a:srgbClr val="FF0000"/>
                </a:solidFill>
              </a:rPr>
              <a:t>percentage-%.</a:t>
            </a:r>
          </a:p>
          <a:p>
            <a:endParaRPr lang="en-IN" dirty="0"/>
          </a:p>
        </p:txBody>
      </p:sp>
    </p:spTree>
    <p:extLst>
      <p:ext uri="{BB962C8B-B14F-4D97-AF65-F5344CB8AC3E}">
        <p14:creationId xmlns:p14="http://schemas.microsoft.com/office/powerpoint/2010/main" val="25463394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89B3CC-B9D3-9451-B00C-04E729344FE4}"/>
              </a:ext>
            </a:extLst>
          </p:cNvPr>
          <p:cNvSpPr>
            <a:spLocks noGrp="1"/>
          </p:cNvSpPr>
          <p:nvPr>
            <p:ph idx="1"/>
          </p:nvPr>
        </p:nvSpPr>
        <p:spPr>
          <a:xfrm>
            <a:off x="127819" y="78658"/>
            <a:ext cx="12398478" cy="6779342"/>
          </a:xfrm>
        </p:spPr>
        <p:txBody>
          <a:bodyPr>
            <a:normAutofit lnSpcReduction="10000"/>
          </a:bodyPr>
          <a:lstStyle/>
          <a:p>
            <a:r>
              <a:rPr lang="en-IN" dirty="0"/>
              <a:t>If we know the number of characters present in that case we need to go for </a:t>
            </a:r>
            <a:r>
              <a:rPr lang="en-IN" b="1" dirty="0">
                <a:solidFill>
                  <a:srgbClr val="FF0000"/>
                </a:solidFill>
              </a:rPr>
              <a:t>underscore-_.</a:t>
            </a:r>
          </a:p>
          <a:p>
            <a:pPr marL="0" indent="0">
              <a:buNone/>
            </a:pPr>
            <a:r>
              <a:rPr lang="en-IN" dirty="0"/>
              <a:t>                                syntax: SELECT </a:t>
            </a:r>
            <a:r>
              <a:rPr lang="en-IN" dirty="0" err="1"/>
              <a:t>column_name</a:t>
            </a:r>
            <a:r>
              <a:rPr lang="en-IN" dirty="0"/>
              <a:t> </a:t>
            </a:r>
          </a:p>
          <a:p>
            <a:pPr marL="0" indent="0">
              <a:buNone/>
            </a:pPr>
            <a:r>
              <a:rPr lang="en-IN" dirty="0"/>
              <a:t>				FROM </a:t>
            </a:r>
            <a:r>
              <a:rPr lang="en-IN" dirty="0" err="1"/>
              <a:t>table_name</a:t>
            </a:r>
            <a:endParaRPr lang="en-IN" dirty="0"/>
          </a:p>
          <a:p>
            <a:pPr marL="0" indent="0">
              <a:buNone/>
            </a:pPr>
            <a:r>
              <a:rPr lang="en-IN" dirty="0"/>
              <a:t>				Where </a:t>
            </a:r>
            <a:r>
              <a:rPr lang="en-IN" dirty="0" err="1"/>
              <a:t>column_name</a:t>
            </a:r>
            <a:r>
              <a:rPr lang="en-IN" dirty="0"/>
              <a:t> LIKE pattern;</a:t>
            </a:r>
          </a:p>
          <a:p>
            <a:pPr marL="0" indent="0">
              <a:buNone/>
            </a:pPr>
            <a:r>
              <a:rPr lang="en-IN" dirty="0"/>
              <a:t>1.</a:t>
            </a:r>
            <a:r>
              <a:rPr lang="en-IN" b="1" dirty="0">
                <a:solidFill>
                  <a:schemeClr val="accent1"/>
                </a:solidFill>
              </a:rPr>
              <a:t>Write a query to fetch the details of employees whose name starts with ‘S’?</a:t>
            </a:r>
          </a:p>
          <a:p>
            <a:pPr marL="0" indent="0">
              <a:buNone/>
            </a:pPr>
            <a:r>
              <a:rPr lang="en-IN" dirty="0"/>
              <a:t>Ans . Syntax: SELECT * </a:t>
            </a:r>
          </a:p>
          <a:p>
            <a:pPr marL="0" indent="0">
              <a:buNone/>
            </a:pPr>
            <a:r>
              <a:rPr lang="en-IN" dirty="0"/>
              <a:t>		FROM EMP</a:t>
            </a:r>
          </a:p>
          <a:p>
            <a:pPr marL="0" indent="0">
              <a:buNone/>
            </a:pPr>
            <a:r>
              <a:rPr lang="en-IN" dirty="0"/>
              <a:t>		WHERE ENAME LIKE ‘S%’;</a:t>
            </a:r>
          </a:p>
          <a:p>
            <a:pPr marL="0" indent="0">
              <a:buNone/>
            </a:pPr>
            <a:r>
              <a:rPr lang="en-IN" dirty="0"/>
              <a:t>2.</a:t>
            </a:r>
            <a:r>
              <a:rPr lang="en-IN" b="1" dirty="0">
                <a:solidFill>
                  <a:schemeClr val="accent1"/>
                </a:solidFill>
              </a:rPr>
              <a:t>Display name of the employee along with annual salary whose job starts with ‘S’ and 5</a:t>
            </a:r>
            <a:r>
              <a:rPr lang="en-IN" b="1" baseline="30000" dirty="0">
                <a:solidFill>
                  <a:schemeClr val="accent1"/>
                </a:solidFill>
              </a:rPr>
              <a:t>th</a:t>
            </a:r>
            <a:r>
              <a:rPr lang="en-IN" b="1" dirty="0">
                <a:solidFill>
                  <a:schemeClr val="accent1"/>
                </a:solidFill>
              </a:rPr>
              <a:t> character is ‘S’ and ends with ‘N’?</a:t>
            </a:r>
          </a:p>
          <a:p>
            <a:pPr marL="0" indent="0">
              <a:buNone/>
            </a:pPr>
            <a:r>
              <a:rPr lang="en-IN" dirty="0"/>
              <a:t>Ans .syntax: SELECT ENAME ,SAL*12</a:t>
            </a:r>
          </a:p>
          <a:p>
            <a:pPr marL="0" indent="0">
              <a:buNone/>
            </a:pPr>
            <a:r>
              <a:rPr lang="en-IN" dirty="0"/>
              <a:t>		FROM EMP</a:t>
            </a:r>
          </a:p>
          <a:p>
            <a:pPr marL="0" indent="0">
              <a:buNone/>
            </a:pPr>
            <a:r>
              <a:rPr lang="en-IN" dirty="0"/>
              <a:t>		WHERE JOB LIKE ‘S_ _ _S%N’;</a:t>
            </a:r>
          </a:p>
          <a:p>
            <a:pPr marL="0" indent="0">
              <a:buNone/>
            </a:pPr>
            <a:endParaRPr lang="en-IN" dirty="0"/>
          </a:p>
        </p:txBody>
      </p:sp>
    </p:spTree>
    <p:extLst>
      <p:ext uri="{BB962C8B-B14F-4D97-AF65-F5344CB8AC3E}">
        <p14:creationId xmlns:p14="http://schemas.microsoft.com/office/powerpoint/2010/main" val="42706437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6D5242-14A0-89EA-37DB-226B9D134C5B}"/>
              </a:ext>
            </a:extLst>
          </p:cNvPr>
          <p:cNvSpPr>
            <a:spLocks noGrp="1"/>
          </p:cNvSpPr>
          <p:nvPr>
            <p:ph idx="1"/>
          </p:nvPr>
        </p:nvSpPr>
        <p:spPr>
          <a:xfrm>
            <a:off x="127819" y="147484"/>
            <a:ext cx="11670891" cy="6390968"/>
          </a:xfrm>
        </p:spPr>
        <p:txBody>
          <a:bodyPr>
            <a:normAutofit lnSpcReduction="10000"/>
          </a:bodyPr>
          <a:lstStyle/>
          <a:p>
            <a:pPr marL="0" indent="0">
              <a:buNone/>
            </a:pPr>
            <a:r>
              <a:rPr lang="en-IN" dirty="0"/>
              <a:t>3. </a:t>
            </a:r>
            <a:r>
              <a:rPr lang="en-IN" b="1" dirty="0">
                <a:solidFill>
                  <a:schemeClr val="accent1"/>
                </a:solidFill>
              </a:rPr>
              <a:t>Display the employee details whose name consist of exactly 4 characters and salary ends with zero?</a:t>
            </a:r>
          </a:p>
          <a:p>
            <a:pPr marL="0" indent="0">
              <a:buNone/>
            </a:pPr>
            <a:r>
              <a:rPr lang="en-IN" dirty="0"/>
              <a:t>Ans. Syntax: SELECT * </a:t>
            </a:r>
          </a:p>
          <a:p>
            <a:pPr marL="0" indent="0">
              <a:buNone/>
            </a:pPr>
            <a:r>
              <a:rPr lang="en-IN" dirty="0"/>
              <a:t>		FROM EMP </a:t>
            </a:r>
          </a:p>
          <a:p>
            <a:pPr marL="0" indent="0">
              <a:buNone/>
            </a:pPr>
            <a:r>
              <a:rPr lang="en-IN" dirty="0"/>
              <a:t>		WHERE ENAME LIKE ‘_ _ _ _’ AND SAL LIKE ‘%0’;</a:t>
            </a:r>
          </a:p>
          <a:p>
            <a:pPr marL="0" indent="0">
              <a:buNone/>
            </a:pPr>
            <a:r>
              <a:rPr lang="en-IN" dirty="0"/>
              <a:t>4.</a:t>
            </a:r>
            <a:r>
              <a:rPr lang="en-IN" b="1" dirty="0">
                <a:solidFill>
                  <a:schemeClr val="accent1"/>
                </a:solidFill>
              </a:rPr>
              <a:t>Query to fetch half of the commission of the employees whose name starts with M and ends with N?</a:t>
            </a:r>
          </a:p>
          <a:p>
            <a:pPr marL="0" indent="0">
              <a:buNone/>
            </a:pPr>
            <a:r>
              <a:rPr lang="en-IN" dirty="0"/>
              <a:t>Ans. Syntax: SELECT COMM/2</a:t>
            </a:r>
          </a:p>
          <a:p>
            <a:pPr marL="0" indent="0">
              <a:buNone/>
            </a:pPr>
            <a:r>
              <a:rPr lang="en-IN" dirty="0"/>
              <a:t>		FROM EMP</a:t>
            </a:r>
          </a:p>
          <a:p>
            <a:pPr marL="0" indent="0">
              <a:buNone/>
            </a:pPr>
            <a:r>
              <a:rPr lang="en-IN" dirty="0"/>
              <a:t>		WHERE ENAME LIKE ‘M%N’;</a:t>
            </a:r>
          </a:p>
          <a:p>
            <a:pPr marL="0" indent="0">
              <a:buNone/>
            </a:pPr>
            <a:r>
              <a:rPr lang="en-IN" dirty="0"/>
              <a:t>b).</a:t>
            </a:r>
            <a:r>
              <a:rPr lang="en-IN" u="sng" dirty="0">
                <a:solidFill>
                  <a:schemeClr val="accent1"/>
                </a:solidFill>
              </a:rPr>
              <a:t>BETWEEN operator</a:t>
            </a:r>
            <a:r>
              <a:rPr lang="en-IN" dirty="0"/>
              <a:t>: between operator is used to </a:t>
            </a:r>
            <a:r>
              <a:rPr lang="en-IN" dirty="0">
                <a:solidFill>
                  <a:srgbClr val="C00000"/>
                </a:solidFill>
              </a:rPr>
              <a:t>fetch values within the given range.</a:t>
            </a:r>
          </a:p>
          <a:p>
            <a:r>
              <a:rPr lang="en-IN" dirty="0"/>
              <a:t>It is </a:t>
            </a:r>
            <a:r>
              <a:rPr lang="en-IN" b="1" dirty="0">
                <a:solidFill>
                  <a:schemeClr val="accent2"/>
                </a:solidFill>
              </a:rPr>
              <a:t>also called as ‘inclusive operator (or)between and operator </a:t>
            </a:r>
            <a:r>
              <a:rPr lang="en-IN" dirty="0"/>
              <a:t>where staring range and ending range both are included in the output.</a:t>
            </a:r>
          </a:p>
        </p:txBody>
      </p:sp>
    </p:spTree>
    <p:extLst>
      <p:ext uri="{BB962C8B-B14F-4D97-AF65-F5344CB8AC3E}">
        <p14:creationId xmlns:p14="http://schemas.microsoft.com/office/powerpoint/2010/main" val="1659428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847FD2A-A53B-62F9-3C2A-491D4107BEE6}"/>
              </a:ext>
            </a:extLst>
          </p:cNvPr>
          <p:cNvSpPr>
            <a:spLocks noGrp="1"/>
          </p:cNvSpPr>
          <p:nvPr>
            <p:ph idx="1"/>
          </p:nvPr>
        </p:nvSpPr>
        <p:spPr>
          <a:xfrm>
            <a:off x="177800" y="203203"/>
            <a:ext cx="11176000" cy="6058431"/>
          </a:xfrm>
        </p:spPr>
        <p:txBody>
          <a:bodyPr>
            <a:normAutofit/>
          </a:bodyPr>
          <a:lstStyle/>
          <a:p>
            <a:r>
              <a:rPr lang="en-IN" sz="3200" dirty="0"/>
              <a:t>In </a:t>
            </a:r>
            <a:r>
              <a:rPr lang="en-IN" sz="3200" b="1" dirty="0">
                <a:solidFill>
                  <a:schemeClr val="accent3"/>
                </a:solidFill>
              </a:rPr>
              <a:t>no </a:t>
            </a:r>
            <a:r>
              <a:rPr lang="en-IN" sz="3200" b="1" dirty="0" err="1">
                <a:solidFill>
                  <a:schemeClr val="accent3"/>
                </a:solidFill>
              </a:rPr>
              <a:t>sql</a:t>
            </a:r>
            <a:r>
              <a:rPr lang="en-IN" sz="3200" b="1" dirty="0">
                <a:solidFill>
                  <a:schemeClr val="accent3"/>
                </a:solidFill>
              </a:rPr>
              <a:t> database </a:t>
            </a:r>
            <a:r>
              <a:rPr lang="en-IN" sz="3200" b="1" dirty="0" err="1">
                <a:solidFill>
                  <a:schemeClr val="accent3"/>
                </a:solidFill>
              </a:rPr>
              <a:t>manangement</a:t>
            </a:r>
            <a:r>
              <a:rPr lang="en-IN" sz="3200" b="1" dirty="0">
                <a:solidFill>
                  <a:schemeClr val="accent3"/>
                </a:solidFill>
              </a:rPr>
              <a:t> system </a:t>
            </a:r>
            <a:r>
              <a:rPr lang="en-IN" sz="3200" dirty="0"/>
              <a:t>data is organized in key value pairs</a:t>
            </a:r>
          </a:p>
          <a:p>
            <a:r>
              <a:rPr lang="en-IN" sz="3200" dirty="0"/>
              <a:t>Ex: let S1={ id:101,</a:t>
            </a:r>
          </a:p>
          <a:p>
            <a:pPr marL="0" indent="0">
              <a:buNone/>
            </a:pPr>
            <a:r>
              <a:rPr lang="en-IN" sz="3200" dirty="0"/>
              <a:t>                        </a:t>
            </a:r>
            <a:r>
              <a:rPr lang="en-IN" sz="3200" dirty="0" err="1"/>
              <a:t>name:”nivas</a:t>
            </a:r>
            <a:r>
              <a:rPr lang="en-IN" sz="3200" dirty="0"/>
              <a:t>”,</a:t>
            </a:r>
          </a:p>
          <a:p>
            <a:pPr marL="0" indent="0">
              <a:buNone/>
            </a:pPr>
            <a:r>
              <a:rPr lang="en-IN" sz="3200" dirty="0"/>
              <a:t>		age:21}</a:t>
            </a:r>
          </a:p>
          <a:p>
            <a:pPr marL="514350" indent="-514350">
              <a:buAutoNum type="arabicPeriod"/>
            </a:pPr>
            <a:r>
              <a:rPr lang="en-IN" sz="3200" b="1" dirty="0">
                <a:solidFill>
                  <a:schemeClr val="accent3"/>
                </a:solidFill>
              </a:rPr>
              <a:t>How to approach database?</a:t>
            </a:r>
          </a:p>
          <a:p>
            <a:pPr marL="0" indent="0">
              <a:buNone/>
            </a:pPr>
            <a:r>
              <a:rPr lang="en-IN" sz="3200" dirty="0" err="1"/>
              <a:t>Ans.Whenever</a:t>
            </a:r>
            <a:r>
              <a:rPr lang="en-IN" sz="3200" dirty="0"/>
              <a:t> we install </a:t>
            </a:r>
            <a:r>
              <a:rPr lang="en-IN" sz="3200" dirty="0" err="1"/>
              <a:t>dbms</a:t>
            </a:r>
            <a:r>
              <a:rPr lang="en-IN" sz="3200" dirty="0"/>
              <a:t> automatically user interface will be created and it will be integrated with database.</a:t>
            </a:r>
          </a:p>
          <a:p>
            <a:r>
              <a:rPr lang="en-IN" sz="3200" dirty="0" err="1"/>
              <a:t>sql</a:t>
            </a:r>
            <a:r>
              <a:rPr lang="en-IN" sz="3200" dirty="0"/>
              <a:t> is used to communicate with database in the form of queries.</a:t>
            </a:r>
          </a:p>
          <a:p>
            <a:r>
              <a:rPr lang="en-IN" sz="3200" dirty="0"/>
              <a:t>To write queries we need to know </a:t>
            </a:r>
            <a:r>
              <a:rPr lang="en-IN" sz="3200" dirty="0" err="1"/>
              <a:t>sql</a:t>
            </a:r>
            <a:r>
              <a:rPr lang="en-IN" sz="3200" dirty="0"/>
              <a:t>          </a:t>
            </a:r>
            <a:r>
              <a:rPr lang="en-IN" sz="3200" dirty="0" err="1"/>
              <a:t>commands,clauses,operators,functions</a:t>
            </a:r>
            <a:r>
              <a:rPr lang="en-IN" sz="3200" dirty="0"/>
              <a:t> and objects etc.</a:t>
            </a:r>
          </a:p>
          <a:p>
            <a:pPr marL="0" indent="0">
              <a:buNone/>
            </a:pPr>
            <a:endParaRPr lang="en-IN" sz="3200" dirty="0"/>
          </a:p>
          <a:p>
            <a:endParaRPr lang="en-IN" sz="3200" dirty="0"/>
          </a:p>
        </p:txBody>
      </p:sp>
    </p:spTree>
    <p:extLst>
      <p:ext uri="{BB962C8B-B14F-4D97-AF65-F5344CB8AC3E}">
        <p14:creationId xmlns:p14="http://schemas.microsoft.com/office/powerpoint/2010/main" val="2760751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D15F7E-5872-772A-8CBB-7F40ADB815B9}"/>
              </a:ext>
            </a:extLst>
          </p:cNvPr>
          <p:cNvSpPr>
            <a:spLocks noGrp="1"/>
          </p:cNvSpPr>
          <p:nvPr>
            <p:ph idx="1"/>
          </p:nvPr>
        </p:nvSpPr>
        <p:spPr>
          <a:xfrm>
            <a:off x="127819" y="147484"/>
            <a:ext cx="11818375" cy="6597445"/>
          </a:xfrm>
        </p:spPr>
        <p:txBody>
          <a:bodyPr>
            <a:normAutofit lnSpcReduction="10000"/>
          </a:bodyPr>
          <a:lstStyle/>
          <a:p>
            <a:r>
              <a:rPr lang="en-IN" dirty="0"/>
              <a:t>Between operator can be used for numbered type of data , text or string type of data as well as for date type of data.</a:t>
            </a:r>
          </a:p>
          <a:p>
            <a:r>
              <a:rPr lang="en-IN" dirty="0"/>
              <a:t>Note: </a:t>
            </a:r>
            <a:r>
              <a:rPr lang="en-IN" b="1" dirty="0">
                <a:solidFill>
                  <a:srgbClr val="C00000"/>
                </a:solidFill>
              </a:rPr>
              <a:t>Only for characters between operator will not include the ending range in the output.</a:t>
            </a:r>
          </a:p>
          <a:p>
            <a:r>
              <a:rPr lang="en-IN" dirty="0"/>
              <a:t>It fetches from starting range and up to the character that occurs before the ending range.</a:t>
            </a:r>
          </a:p>
          <a:p>
            <a:pPr marL="0" indent="0">
              <a:buNone/>
            </a:pPr>
            <a:r>
              <a:rPr lang="en-IN" dirty="0"/>
              <a:t>                                   syntax: SELECT COLUMN_NAME </a:t>
            </a:r>
          </a:p>
          <a:p>
            <a:pPr marL="0" indent="0">
              <a:buNone/>
            </a:pPr>
            <a:r>
              <a:rPr lang="en-IN" dirty="0"/>
              <a:t>				   FROM TABLE_NAME </a:t>
            </a:r>
          </a:p>
          <a:p>
            <a:pPr marL="0" indent="0">
              <a:buNone/>
            </a:pPr>
            <a:r>
              <a:rPr lang="en-IN" dirty="0"/>
              <a:t>				   WHERE COLUMN_NAME BETWEEN START RANGE AND ENDING RANGE;</a:t>
            </a:r>
          </a:p>
          <a:p>
            <a:pPr marL="0" indent="0">
              <a:buNone/>
            </a:pPr>
            <a:r>
              <a:rPr lang="en-IN" dirty="0"/>
              <a:t>1.</a:t>
            </a:r>
            <a:r>
              <a:rPr lang="en-IN" b="1" dirty="0">
                <a:solidFill>
                  <a:schemeClr val="accent1"/>
                </a:solidFill>
              </a:rPr>
              <a:t>Display the employee </a:t>
            </a:r>
            <a:r>
              <a:rPr lang="en-IN" b="1" dirty="0" err="1">
                <a:solidFill>
                  <a:schemeClr val="accent1"/>
                </a:solidFill>
              </a:rPr>
              <a:t>detais</a:t>
            </a:r>
            <a:r>
              <a:rPr lang="en-IN" b="1" dirty="0">
                <a:solidFill>
                  <a:schemeClr val="accent1"/>
                </a:solidFill>
              </a:rPr>
              <a:t> whose salary is in the range of 1000 to 3000?</a:t>
            </a:r>
          </a:p>
          <a:p>
            <a:pPr marL="0" indent="0">
              <a:buNone/>
            </a:pPr>
            <a:r>
              <a:rPr lang="en-IN" dirty="0"/>
              <a:t>Ans. Syntax: SELECT *</a:t>
            </a:r>
          </a:p>
          <a:p>
            <a:pPr marL="0" indent="0">
              <a:buNone/>
            </a:pPr>
            <a:r>
              <a:rPr lang="en-IN" dirty="0"/>
              <a:t>		FROM EMP</a:t>
            </a:r>
          </a:p>
          <a:p>
            <a:pPr marL="0" indent="0">
              <a:buNone/>
            </a:pPr>
            <a:r>
              <a:rPr lang="en-IN" dirty="0"/>
              <a:t>		WHERE SAL BETWEEN 1000 AND 3000;</a:t>
            </a:r>
          </a:p>
          <a:p>
            <a:pPr marL="0" indent="0">
              <a:buNone/>
            </a:pPr>
            <a:endParaRPr lang="en-IN" dirty="0"/>
          </a:p>
        </p:txBody>
      </p:sp>
    </p:spTree>
    <p:extLst>
      <p:ext uri="{BB962C8B-B14F-4D97-AF65-F5344CB8AC3E}">
        <p14:creationId xmlns:p14="http://schemas.microsoft.com/office/powerpoint/2010/main" val="4419668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FB93C1-B6DB-7274-09DA-F52B1E7A8CA0}"/>
              </a:ext>
            </a:extLst>
          </p:cNvPr>
          <p:cNvSpPr>
            <a:spLocks noGrp="1"/>
          </p:cNvSpPr>
          <p:nvPr>
            <p:ph idx="1"/>
          </p:nvPr>
        </p:nvSpPr>
        <p:spPr>
          <a:xfrm>
            <a:off x="137652" y="157316"/>
            <a:ext cx="11975690" cy="6862916"/>
          </a:xfrm>
        </p:spPr>
        <p:txBody>
          <a:bodyPr>
            <a:normAutofit lnSpcReduction="10000"/>
          </a:bodyPr>
          <a:lstStyle/>
          <a:p>
            <a:pPr marL="0" indent="0">
              <a:buNone/>
            </a:pPr>
            <a:r>
              <a:rPr lang="en-IN" dirty="0"/>
              <a:t>2.</a:t>
            </a:r>
            <a:r>
              <a:rPr lang="en-IN" b="1" dirty="0">
                <a:solidFill>
                  <a:schemeClr val="accent1"/>
                </a:solidFill>
              </a:rPr>
              <a:t>Display the half term of the salary whose commission is not in the range of 500 to 1000?</a:t>
            </a:r>
          </a:p>
          <a:p>
            <a:pPr marL="0" indent="0">
              <a:buNone/>
            </a:pPr>
            <a:r>
              <a:rPr lang="en-IN" dirty="0"/>
              <a:t>Ans. syntax: SELECT SAL*6</a:t>
            </a:r>
          </a:p>
          <a:p>
            <a:pPr marL="0" indent="0">
              <a:buNone/>
            </a:pPr>
            <a:r>
              <a:rPr lang="en-IN" dirty="0"/>
              <a:t>		FROM EMP</a:t>
            </a:r>
          </a:p>
          <a:p>
            <a:pPr marL="0" indent="0">
              <a:buNone/>
            </a:pPr>
            <a:r>
              <a:rPr lang="en-IN" dirty="0"/>
              <a:t>		WHERE NOT COMMISSION BETWEEN 500 AND 1000;</a:t>
            </a:r>
          </a:p>
          <a:p>
            <a:pPr marL="0" indent="0">
              <a:buNone/>
            </a:pPr>
            <a:r>
              <a:rPr lang="en-IN" dirty="0"/>
              <a:t>3.</a:t>
            </a:r>
            <a:r>
              <a:rPr lang="en-IN" b="1" dirty="0">
                <a:solidFill>
                  <a:schemeClr val="accent1"/>
                </a:solidFill>
              </a:rPr>
              <a:t>Display all the details of employees whose name is in the range of A to K?</a:t>
            </a:r>
          </a:p>
          <a:p>
            <a:pPr marL="0" indent="0">
              <a:buNone/>
            </a:pPr>
            <a:r>
              <a:rPr lang="en-IN" dirty="0"/>
              <a:t>Ans. Syntax: SELECT * </a:t>
            </a:r>
          </a:p>
          <a:p>
            <a:pPr marL="0" indent="0">
              <a:buNone/>
            </a:pPr>
            <a:r>
              <a:rPr lang="en-IN" dirty="0"/>
              <a:t>		FROM EMP</a:t>
            </a:r>
          </a:p>
          <a:p>
            <a:pPr marL="0" indent="0">
              <a:buNone/>
            </a:pPr>
            <a:r>
              <a:rPr lang="en-IN" dirty="0"/>
              <a:t>		WHERE ENAME BETWEEN A AND K;</a:t>
            </a:r>
          </a:p>
          <a:p>
            <a:pPr marL="0" indent="0">
              <a:buNone/>
            </a:pPr>
            <a:r>
              <a:rPr lang="en-IN" dirty="0"/>
              <a:t>4.</a:t>
            </a:r>
            <a:r>
              <a:rPr lang="en-IN" b="1" dirty="0">
                <a:solidFill>
                  <a:schemeClr val="accent1"/>
                </a:solidFill>
              </a:rPr>
              <a:t>Display </a:t>
            </a:r>
            <a:r>
              <a:rPr lang="en-IN" b="1" dirty="0" err="1">
                <a:solidFill>
                  <a:schemeClr val="accent1"/>
                </a:solidFill>
              </a:rPr>
              <a:t>id,name</a:t>
            </a:r>
            <a:r>
              <a:rPr lang="en-IN" b="1" dirty="0">
                <a:solidFill>
                  <a:schemeClr val="accent1"/>
                </a:solidFill>
              </a:rPr>
              <a:t> and </a:t>
            </a:r>
            <a:r>
              <a:rPr lang="en-IN" b="1" dirty="0" err="1">
                <a:solidFill>
                  <a:schemeClr val="accent1"/>
                </a:solidFill>
              </a:rPr>
              <a:t>deptno</a:t>
            </a:r>
            <a:r>
              <a:rPr lang="en-IN" b="1" dirty="0">
                <a:solidFill>
                  <a:schemeClr val="accent1"/>
                </a:solidFill>
              </a:rPr>
              <a:t> of employees who are joined from 02-aug-85 to 23-may-87?</a:t>
            </a:r>
          </a:p>
          <a:p>
            <a:pPr marL="0" indent="0">
              <a:buNone/>
            </a:pPr>
            <a:r>
              <a:rPr lang="en-IN" dirty="0"/>
              <a:t>Ans. Syntax: SELECT EMPNO,ENAME,DEPTNO</a:t>
            </a:r>
          </a:p>
          <a:p>
            <a:pPr marL="0" indent="0">
              <a:buNone/>
            </a:pPr>
            <a:r>
              <a:rPr lang="en-IN" dirty="0"/>
              <a:t>		FROM EMP</a:t>
            </a:r>
          </a:p>
          <a:p>
            <a:pPr marL="0" indent="0">
              <a:buNone/>
            </a:pPr>
            <a:r>
              <a:rPr lang="en-IN" dirty="0"/>
              <a:t>		WHERE BETWEEN ‘02-AUG-85’ AND ‘23-MAY-87’;</a:t>
            </a:r>
          </a:p>
        </p:txBody>
      </p:sp>
    </p:spTree>
    <p:extLst>
      <p:ext uri="{BB962C8B-B14F-4D97-AF65-F5344CB8AC3E}">
        <p14:creationId xmlns:p14="http://schemas.microsoft.com/office/powerpoint/2010/main" val="11146023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F9D2A5-F8E1-FB93-55BE-B83A6E77077C}"/>
              </a:ext>
            </a:extLst>
          </p:cNvPr>
          <p:cNvSpPr>
            <a:spLocks noGrp="1"/>
          </p:cNvSpPr>
          <p:nvPr>
            <p:ph idx="1"/>
          </p:nvPr>
        </p:nvSpPr>
        <p:spPr>
          <a:xfrm>
            <a:off x="127819" y="137652"/>
            <a:ext cx="11936362" cy="6597445"/>
          </a:xfrm>
        </p:spPr>
        <p:txBody>
          <a:bodyPr>
            <a:normAutofit lnSpcReduction="10000"/>
          </a:bodyPr>
          <a:lstStyle/>
          <a:p>
            <a:pPr marL="0" indent="0">
              <a:buNone/>
            </a:pPr>
            <a:r>
              <a:rPr lang="en-IN" dirty="0"/>
              <a:t>c). </a:t>
            </a:r>
            <a:r>
              <a:rPr lang="en-IN" b="1" u="sng" dirty="0">
                <a:solidFill>
                  <a:schemeClr val="accent1"/>
                </a:solidFill>
              </a:rPr>
              <a:t>IS NULL OPEERATOR</a:t>
            </a:r>
            <a:r>
              <a:rPr lang="en-IN" dirty="0"/>
              <a:t> : It is used to fetch the null values present in the column of a table.</a:t>
            </a:r>
          </a:p>
          <a:p>
            <a:pPr marL="0" indent="0">
              <a:buNone/>
            </a:pPr>
            <a:r>
              <a:rPr lang="en-IN" dirty="0"/>
              <a:t>                             syntax: SELECT </a:t>
            </a:r>
            <a:r>
              <a:rPr lang="en-IN" dirty="0" err="1"/>
              <a:t>column_name</a:t>
            </a:r>
            <a:endParaRPr lang="en-IN" dirty="0"/>
          </a:p>
          <a:p>
            <a:pPr marL="0" indent="0">
              <a:buNone/>
            </a:pPr>
            <a:r>
              <a:rPr lang="en-IN" dirty="0"/>
              <a:t>			         FROM </a:t>
            </a:r>
            <a:r>
              <a:rPr lang="en-IN" dirty="0" err="1"/>
              <a:t>table_name</a:t>
            </a:r>
            <a:endParaRPr lang="en-IN" dirty="0"/>
          </a:p>
          <a:p>
            <a:pPr marL="0" indent="0">
              <a:buNone/>
            </a:pPr>
            <a:r>
              <a:rPr lang="en-IN" dirty="0"/>
              <a:t>			         WHERE </a:t>
            </a:r>
            <a:r>
              <a:rPr lang="en-IN" dirty="0" err="1"/>
              <a:t>column_name</a:t>
            </a:r>
            <a:r>
              <a:rPr lang="en-IN" dirty="0"/>
              <a:t> </a:t>
            </a:r>
            <a:r>
              <a:rPr lang="en-IN" b="1" dirty="0">
                <a:solidFill>
                  <a:schemeClr val="accent2"/>
                </a:solidFill>
              </a:rPr>
              <a:t>IS NULL</a:t>
            </a:r>
            <a:r>
              <a:rPr lang="en-IN" dirty="0"/>
              <a:t>;</a:t>
            </a:r>
          </a:p>
          <a:p>
            <a:pPr marL="0" indent="0">
              <a:buNone/>
            </a:pPr>
            <a:r>
              <a:rPr lang="en-IN" dirty="0"/>
              <a:t>1.</a:t>
            </a:r>
            <a:r>
              <a:rPr lang="en-IN" b="1" dirty="0">
                <a:solidFill>
                  <a:schemeClr val="accent1"/>
                </a:solidFill>
              </a:rPr>
              <a:t>Write a query to fetch the employee details who are not earning commission?</a:t>
            </a:r>
          </a:p>
          <a:p>
            <a:pPr marL="0" indent="0">
              <a:buNone/>
            </a:pPr>
            <a:r>
              <a:rPr lang="en-IN" dirty="0"/>
              <a:t>Ans. Syntax: SELECT *</a:t>
            </a:r>
          </a:p>
          <a:p>
            <a:pPr marL="0" indent="0">
              <a:buNone/>
            </a:pPr>
            <a:r>
              <a:rPr lang="en-IN" dirty="0"/>
              <a:t>		FROM EMP</a:t>
            </a:r>
          </a:p>
          <a:p>
            <a:pPr marL="0" indent="0">
              <a:buNone/>
            </a:pPr>
            <a:r>
              <a:rPr lang="en-IN" dirty="0"/>
              <a:t>		 WHERE COMM IS NULL;</a:t>
            </a:r>
          </a:p>
          <a:p>
            <a:pPr marL="0" indent="0">
              <a:buNone/>
            </a:pPr>
            <a:r>
              <a:rPr lang="en-IN" dirty="0"/>
              <a:t>2</a:t>
            </a:r>
            <a:r>
              <a:rPr lang="en-IN" b="1" dirty="0">
                <a:solidFill>
                  <a:schemeClr val="accent1"/>
                </a:solidFill>
              </a:rPr>
              <a:t>. Display the employee details who are earning commission?</a:t>
            </a:r>
          </a:p>
          <a:p>
            <a:pPr marL="0" indent="0">
              <a:buNone/>
            </a:pPr>
            <a:r>
              <a:rPr lang="en-IN" dirty="0"/>
              <a:t>Ans. syntax: SELECT *</a:t>
            </a:r>
          </a:p>
          <a:p>
            <a:pPr marL="0" indent="0">
              <a:buNone/>
            </a:pPr>
            <a:r>
              <a:rPr lang="en-IN" dirty="0"/>
              <a:t>		FROM EMP</a:t>
            </a:r>
          </a:p>
          <a:p>
            <a:pPr marL="0" indent="0">
              <a:buNone/>
            </a:pPr>
            <a:r>
              <a:rPr lang="en-IN" dirty="0"/>
              <a:t>		WHERE NOT COMM IS NULL;</a:t>
            </a:r>
          </a:p>
        </p:txBody>
      </p:sp>
    </p:spTree>
    <p:extLst>
      <p:ext uri="{BB962C8B-B14F-4D97-AF65-F5344CB8AC3E}">
        <p14:creationId xmlns:p14="http://schemas.microsoft.com/office/powerpoint/2010/main" val="39381469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6F69CE-32CC-F38B-C587-86AC60D938BA}"/>
              </a:ext>
            </a:extLst>
          </p:cNvPr>
          <p:cNvSpPr>
            <a:spLocks noGrp="1"/>
          </p:cNvSpPr>
          <p:nvPr>
            <p:ph idx="1"/>
          </p:nvPr>
        </p:nvSpPr>
        <p:spPr>
          <a:xfrm>
            <a:off x="127819" y="157316"/>
            <a:ext cx="11956026" cy="6617110"/>
          </a:xfrm>
        </p:spPr>
        <p:txBody>
          <a:bodyPr/>
          <a:lstStyle/>
          <a:p>
            <a:pPr marL="0" indent="0">
              <a:buNone/>
            </a:pPr>
            <a:r>
              <a:rPr lang="en-IN" dirty="0"/>
              <a:t>3. </a:t>
            </a:r>
            <a:r>
              <a:rPr lang="en-IN" b="1" dirty="0">
                <a:solidFill>
                  <a:schemeClr val="accent1"/>
                </a:solidFill>
              </a:rPr>
              <a:t>Display name of the employee who don’t have reporting manager?</a:t>
            </a:r>
          </a:p>
          <a:p>
            <a:pPr marL="0" indent="0">
              <a:buNone/>
            </a:pPr>
            <a:r>
              <a:rPr lang="en-IN" dirty="0"/>
              <a:t>Ans. syntax: SELECT  ENAME </a:t>
            </a:r>
          </a:p>
          <a:p>
            <a:pPr marL="0" indent="0">
              <a:buNone/>
            </a:pPr>
            <a:r>
              <a:rPr lang="en-IN" dirty="0"/>
              <a:t>		FROM EMP </a:t>
            </a:r>
          </a:p>
          <a:p>
            <a:pPr marL="0" indent="0">
              <a:buNone/>
            </a:pPr>
            <a:r>
              <a:rPr lang="en-IN" dirty="0"/>
              <a:t>		WHERE MGR IS NULL;</a:t>
            </a:r>
          </a:p>
          <a:p>
            <a:pPr marL="0" indent="0">
              <a:buNone/>
            </a:pPr>
            <a:r>
              <a:rPr lang="en-IN" dirty="0"/>
              <a:t>d). </a:t>
            </a:r>
            <a:r>
              <a:rPr lang="en-IN" b="1" u="sng" dirty="0">
                <a:solidFill>
                  <a:schemeClr val="accent1"/>
                </a:solidFill>
              </a:rPr>
              <a:t>IN operator</a:t>
            </a:r>
            <a:r>
              <a:rPr lang="en-IN" dirty="0"/>
              <a:t>: IN operator is used to fetch multiple data from the same column.</a:t>
            </a:r>
          </a:p>
          <a:p>
            <a:r>
              <a:rPr lang="en-IN" dirty="0"/>
              <a:t>It is also called as the short hand of OR operator.</a:t>
            </a:r>
          </a:p>
          <a:p>
            <a:pPr marL="0" indent="0">
              <a:buNone/>
            </a:pPr>
            <a:r>
              <a:rPr lang="en-IN" dirty="0"/>
              <a:t>                                   syntax: SELECT </a:t>
            </a:r>
            <a:r>
              <a:rPr lang="en-IN" dirty="0" err="1"/>
              <a:t>column_name</a:t>
            </a:r>
            <a:r>
              <a:rPr lang="en-IN" dirty="0"/>
              <a:t> </a:t>
            </a:r>
          </a:p>
          <a:p>
            <a:pPr marL="0" indent="0">
              <a:buNone/>
            </a:pPr>
            <a:r>
              <a:rPr lang="en-IN" dirty="0"/>
              <a:t> 				   FROM </a:t>
            </a:r>
            <a:r>
              <a:rPr lang="en-IN" dirty="0" err="1"/>
              <a:t>table_name</a:t>
            </a:r>
            <a:endParaRPr lang="en-IN" dirty="0"/>
          </a:p>
          <a:p>
            <a:pPr marL="0" indent="0">
              <a:buNone/>
            </a:pPr>
            <a:r>
              <a:rPr lang="en-IN" dirty="0"/>
              <a:t>				   WHERE </a:t>
            </a:r>
            <a:r>
              <a:rPr lang="en-IN" dirty="0" err="1"/>
              <a:t>column_name</a:t>
            </a:r>
            <a:r>
              <a:rPr lang="en-IN" dirty="0"/>
              <a:t> </a:t>
            </a:r>
            <a:r>
              <a:rPr lang="en-IN" b="1" dirty="0">
                <a:solidFill>
                  <a:schemeClr val="accent2"/>
                </a:solidFill>
              </a:rPr>
              <a:t>IN</a:t>
            </a:r>
            <a:r>
              <a:rPr lang="en-IN" dirty="0"/>
              <a:t> (values);</a:t>
            </a:r>
          </a:p>
          <a:p>
            <a:pPr marL="0" indent="0">
              <a:buNone/>
            </a:pPr>
            <a:r>
              <a:rPr lang="en-IN" dirty="0"/>
              <a:t>1.</a:t>
            </a:r>
            <a:r>
              <a:rPr lang="en-IN" b="1" dirty="0">
                <a:solidFill>
                  <a:schemeClr val="accent1"/>
                </a:solidFill>
              </a:rPr>
              <a:t>Fetch the details of </a:t>
            </a:r>
            <a:r>
              <a:rPr lang="en-IN" b="1" dirty="0" err="1">
                <a:solidFill>
                  <a:schemeClr val="accent1"/>
                </a:solidFill>
              </a:rPr>
              <a:t>smith,allen</a:t>
            </a:r>
            <a:r>
              <a:rPr lang="en-IN" b="1" dirty="0">
                <a:solidFill>
                  <a:schemeClr val="accent1"/>
                </a:solidFill>
              </a:rPr>
              <a:t>, </a:t>
            </a:r>
            <a:r>
              <a:rPr lang="en-IN" b="1" dirty="0" err="1">
                <a:solidFill>
                  <a:schemeClr val="accent1"/>
                </a:solidFill>
              </a:rPr>
              <a:t>scott</a:t>
            </a:r>
            <a:r>
              <a:rPr lang="en-IN" b="1" dirty="0">
                <a:solidFill>
                  <a:schemeClr val="accent1"/>
                </a:solidFill>
              </a:rPr>
              <a:t>?</a:t>
            </a:r>
          </a:p>
          <a:p>
            <a:pPr marL="0" indent="0">
              <a:buNone/>
            </a:pPr>
            <a:r>
              <a:rPr lang="en-IN" dirty="0"/>
              <a:t>Ans .syntax: SELECT *</a:t>
            </a:r>
          </a:p>
          <a:p>
            <a:pPr marL="0" indent="0">
              <a:buNone/>
            </a:pPr>
            <a:r>
              <a:rPr lang="en-IN" dirty="0"/>
              <a:t>		FROM EMP</a:t>
            </a:r>
          </a:p>
          <a:p>
            <a:pPr marL="0" indent="0">
              <a:buNone/>
            </a:pPr>
            <a:r>
              <a:rPr lang="en-IN" dirty="0"/>
              <a:t>		WHERE ENAME IN (‘SMITH’,’ALLEN’,’SCOTT’);</a:t>
            </a:r>
          </a:p>
          <a:p>
            <a:pPr marL="0" indent="0">
              <a:buNone/>
            </a:pPr>
            <a:endParaRPr lang="en-IN" dirty="0"/>
          </a:p>
        </p:txBody>
      </p:sp>
    </p:spTree>
    <p:extLst>
      <p:ext uri="{BB962C8B-B14F-4D97-AF65-F5344CB8AC3E}">
        <p14:creationId xmlns:p14="http://schemas.microsoft.com/office/powerpoint/2010/main" val="34658134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D30B1-A069-A662-EF75-01E4C28404E9}"/>
              </a:ext>
            </a:extLst>
          </p:cNvPr>
          <p:cNvSpPr>
            <a:spLocks noGrp="1"/>
          </p:cNvSpPr>
          <p:nvPr>
            <p:ph idx="1"/>
          </p:nvPr>
        </p:nvSpPr>
        <p:spPr>
          <a:xfrm>
            <a:off x="137651" y="127818"/>
            <a:ext cx="11926529" cy="6587613"/>
          </a:xfrm>
        </p:spPr>
        <p:txBody>
          <a:bodyPr>
            <a:normAutofit lnSpcReduction="10000"/>
          </a:bodyPr>
          <a:lstStyle/>
          <a:p>
            <a:pPr marL="0" indent="0">
              <a:buNone/>
            </a:pPr>
            <a:r>
              <a:rPr lang="en-IN" dirty="0"/>
              <a:t>2.</a:t>
            </a:r>
            <a:r>
              <a:rPr lang="en-IN" b="1" dirty="0">
                <a:solidFill>
                  <a:schemeClr val="accent1"/>
                </a:solidFill>
              </a:rPr>
              <a:t>Display the details of salesman and clerk who are working in dept 20 and 30?</a:t>
            </a:r>
          </a:p>
          <a:p>
            <a:pPr marL="0" indent="0">
              <a:buNone/>
            </a:pPr>
            <a:r>
              <a:rPr lang="en-IN" dirty="0"/>
              <a:t>Ans. Syntax: SELECT *</a:t>
            </a:r>
          </a:p>
          <a:p>
            <a:pPr marL="0" indent="0">
              <a:buNone/>
            </a:pPr>
            <a:r>
              <a:rPr lang="en-IN" dirty="0"/>
              <a:t>		FROM EMP</a:t>
            </a:r>
          </a:p>
          <a:p>
            <a:pPr marL="0" indent="0">
              <a:buNone/>
            </a:pPr>
            <a:r>
              <a:rPr lang="en-IN" dirty="0"/>
              <a:t>		 WHERE JOB IN(‘SALESMAN’,’CLERK’) AND DEPTNO IN (20,30);</a:t>
            </a:r>
          </a:p>
          <a:p>
            <a:pPr marL="0" indent="0">
              <a:buNone/>
            </a:pPr>
            <a:r>
              <a:rPr lang="en-IN" dirty="0"/>
              <a:t>e). </a:t>
            </a:r>
            <a:r>
              <a:rPr lang="en-IN" b="1" u="sng" dirty="0">
                <a:solidFill>
                  <a:schemeClr val="accent1"/>
                </a:solidFill>
              </a:rPr>
              <a:t>AS or ALIASING operator</a:t>
            </a:r>
            <a:r>
              <a:rPr lang="en-IN" dirty="0"/>
              <a:t>: It I used to change the </a:t>
            </a:r>
            <a:r>
              <a:rPr lang="en-IN" dirty="0" err="1"/>
              <a:t>column_name</a:t>
            </a:r>
            <a:r>
              <a:rPr lang="en-IN" dirty="0"/>
              <a:t> or </a:t>
            </a:r>
            <a:r>
              <a:rPr lang="en-IN" dirty="0" err="1"/>
              <a:t>table_name</a:t>
            </a:r>
            <a:r>
              <a:rPr lang="en-IN" dirty="0"/>
              <a:t> temporarily.</a:t>
            </a:r>
          </a:p>
          <a:p>
            <a:r>
              <a:rPr lang="en-IN" dirty="0"/>
              <a:t>Specifying as operator between the  </a:t>
            </a:r>
            <a:r>
              <a:rPr lang="en-IN" dirty="0" err="1"/>
              <a:t>column_name</a:t>
            </a:r>
            <a:r>
              <a:rPr lang="en-IN" dirty="0"/>
              <a:t> and aliasing name is optional.</a:t>
            </a:r>
          </a:p>
          <a:p>
            <a:pPr marL="0" indent="0">
              <a:buNone/>
            </a:pPr>
            <a:r>
              <a:rPr lang="en-IN" dirty="0"/>
              <a:t>1.</a:t>
            </a:r>
            <a:r>
              <a:rPr lang="en-IN" b="1" dirty="0">
                <a:solidFill>
                  <a:schemeClr val="accent1"/>
                </a:solidFill>
              </a:rPr>
              <a:t>Write a query to  change the </a:t>
            </a:r>
            <a:r>
              <a:rPr lang="en-IN" b="1" dirty="0" err="1">
                <a:solidFill>
                  <a:schemeClr val="accent1"/>
                </a:solidFill>
              </a:rPr>
              <a:t>column_name</a:t>
            </a:r>
            <a:r>
              <a:rPr lang="en-IN" b="1" dirty="0">
                <a:solidFill>
                  <a:schemeClr val="accent1"/>
                </a:solidFill>
              </a:rPr>
              <a:t> from </a:t>
            </a:r>
            <a:r>
              <a:rPr lang="en-IN" b="1" dirty="0" err="1">
                <a:solidFill>
                  <a:schemeClr val="accent1"/>
                </a:solidFill>
              </a:rPr>
              <a:t>empno</a:t>
            </a:r>
            <a:r>
              <a:rPr lang="en-IN" b="1" dirty="0">
                <a:solidFill>
                  <a:schemeClr val="accent1"/>
                </a:solidFill>
              </a:rPr>
              <a:t> to </a:t>
            </a:r>
            <a:r>
              <a:rPr lang="en-IN" b="1" dirty="0" err="1">
                <a:solidFill>
                  <a:schemeClr val="accent1"/>
                </a:solidFill>
              </a:rPr>
              <a:t>eid</a:t>
            </a:r>
            <a:r>
              <a:rPr lang="en-IN" b="1" dirty="0">
                <a:solidFill>
                  <a:schemeClr val="accent1"/>
                </a:solidFill>
              </a:rPr>
              <a:t>?</a:t>
            </a:r>
          </a:p>
          <a:p>
            <a:pPr marL="0" indent="0">
              <a:buNone/>
            </a:pPr>
            <a:r>
              <a:rPr lang="en-IN" dirty="0"/>
              <a:t>Ans. Syntax: SELECT ENAME AS EID </a:t>
            </a:r>
          </a:p>
          <a:p>
            <a:pPr marL="0" indent="0">
              <a:buNone/>
            </a:pPr>
            <a:r>
              <a:rPr lang="en-IN" dirty="0"/>
              <a:t>		FROM EMP;                  </a:t>
            </a:r>
          </a:p>
          <a:p>
            <a:r>
              <a:rPr lang="en-IN" dirty="0"/>
              <a:t>Or else we can also write without using AS operator also.</a:t>
            </a:r>
          </a:p>
          <a:p>
            <a:pPr marL="0" indent="0">
              <a:buNone/>
            </a:pPr>
            <a:r>
              <a:rPr lang="en-IN" dirty="0"/>
              <a:t>                       SELECT ENAME EID</a:t>
            </a:r>
          </a:p>
          <a:p>
            <a:pPr marL="0" indent="0">
              <a:buNone/>
            </a:pPr>
            <a:r>
              <a:rPr lang="en-IN" dirty="0"/>
              <a:t>		FROM EMP;</a:t>
            </a:r>
          </a:p>
          <a:p>
            <a:pPr marL="0" indent="0">
              <a:buNone/>
            </a:pPr>
            <a:endParaRPr lang="en-IN" dirty="0"/>
          </a:p>
        </p:txBody>
      </p:sp>
    </p:spTree>
    <p:extLst>
      <p:ext uri="{BB962C8B-B14F-4D97-AF65-F5344CB8AC3E}">
        <p14:creationId xmlns:p14="http://schemas.microsoft.com/office/powerpoint/2010/main" val="8991016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7EEB37-E6D8-0E7B-B15F-92FC640E7CAB}"/>
              </a:ext>
            </a:extLst>
          </p:cNvPr>
          <p:cNvSpPr>
            <a:spLocks noGrp="1"/>
          </p:cNvSpPr>
          <p:nvPr>
            <p:ph idx="1"/>
          </p:nvPr>
        </p:nvSpPr>
        <p:spPr>
          <a:xfrm>
            <a:off x="147483" y="147484"/>
            <a:ext cx="11916697" cy="6029479"/>
          </a:xfrm>
        </p:spPr>
        <p:txBody>
          <a:bodyPr>
            <a:normAutofit/>
          </a:bodyPr>
          <a:lstStyle/>
          <a:p>
            <a:pPr marL="0" indent="0">
              <a:buNone/>
            </a:pPr>
            <a:r>
              <a:rPr lang="en-IN" sz="3200" dirty="0"/>
              <a:t>1.</a:t>
            </a:r>
            <a:r>
              <a:rPr lang="en-IN" sz="3200" b="1" dirty="0">
                <a:solidFill>
                  <a:srgbClr val="FF0000"/>
                </a:solidFill>
              </a:rPr>
              <a:t>Write a query to display the details of employees who joined after year 82 and before year 87?</a:t>
            </a:r>
          </a:p>
          <a:p>
            <a:pPr marL="0" indent="0">
              <a:buNone/>
            </a:pPr>
            <a:r>
              <a:rPr lang="en-IN" sz="3200" dirty="0"/>
              <a:t>Ans. Syntax: SELECT * </a:t>
            </a:r>
          </a:p>
          <a:p>
            <a:pPr marL="0" indent="0">
              <a:buNone/>
            </a:pPr>
            <a:r>
              <a:rPr lang="en-IN" sz="3200" dirty="0"/>
              <a:t>		  FROM EMP </a:t>
            </a:r>
          </a:p>
          <a:p>
            <a:pPr marL="0" indent="0">
              <a:buNone/>
            </a:pPr>
            <a:r>
              <a:rPr lang="en-IN" sz="3200" dirty="0"/>
              <a:t>		  WHERE HIREDATE BETWEEN ‘01-JAN-83’ AND ‘31-DEC-86’;</a:t>
            </a:r>
          </a:p>
          <a:p>
            <a:pPr marL="0" indent="0">
              <a:buNone/>
            </a:pPr>
            <a:r>
              <a:rPr lang="en-IN" sz="3200" dirty="0"/>
              <a:t> 						(or)</a:t>
            </a:r>
          </a:p>
          <a:p>
            <a:pPr marL="0" indent="0">
              <a:buNone/>
            </a:pPr>
            <a:r>
              <a:rPr lang="en-IN" sz="3200" dirty="0"/>
              <a:t>      syntax: SELECT * </a:t>
            </a:r>
          </a:p>
          <a:p>
            <a:pPr marL="0" indent="0">
              <a:buNone/>
            </a:pPr>
            <a:r>
              <a:rPr lang="en-IN" sz="3200" dirty="0"/>
              <a:t>		FROM EMP </a:t>
            </a:r>
          </a:p>
          <a:p>
            <a:pPr marL="0" indent="0">
              <a:buNone/>
            </a:pPr>
            <a:r>
              <a:rPr lang="en-IN" sz="3200" dirty="0"/>
              <a:t>		WHERE HIREDATE&gt;=‘01-JAN-83’ AND HIREDATE&lt;=‘31-DEC-86’;</a:t>
            </a:r>
          </a:p>
        </p:txBody>
      </p:sp>
    </p:spTree>
    <p:extLst>
      <p:ext uri="{BB962C8B-B14F-4D97-AF65-F5344CB8AC3E}">
        <p14:creationId xmlns:p14="http://schemas.microsoft.com/office/powerpoint/2010/main" val="7511780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D97F43-2592-1977-6CFF-08E951F3627E}"/>
              </a:ext>
            </a:extLst>
          </p:cNvPr>
          <p:cNvSpPr>
            <a:spLocks noGrp="1"/>
          </p:cNvSpPr>
          <p:nvPr>
            <p:ph idx="1"/>
          </p:nvPr>
        </p:nvSpPr>
        <p:spPr>
          <a:xfrm>
            <a:off x="147483" y="78658"/>
            <a:ext cx="12192001" cy="6971071"/>
          </a:xfrm>
        </p:spPr>
        <p:txBody>
          <a:bodyPr>
            <a:normAutofit fontScale="92500" lnSpcReduction="20000"/>
          </a:bodyPr>
          <a:lstStyle/>
          <a:p>
            <a:pPr marL="0" indent="0">
              <a:buNone/>
            </a:pPr>
            <a:r>
              <a:rPr lang="en-IN" sz="3200" dirty="0"/>
              <a:t>2.</a:t>
            </a:r>
            <a:r>
              <a:rPr lang="en-IN" sz="3200" b="1" dirty="0">
                <a:solidFill>
                  <a:srgbClr val="FF0000"/>
                </a:solidFill>
              </a:rPr>
              <a:t>Display annual salary of employee who’ designation starts with ‘A’ and 3</a:t>
            </a:r>
            <a:r>
              <a:rPr lang="en-IN" sz="3200" b="1" baseline="30000" dirty="0">
                <a:solidFill>
                  <a:srgbClr val="FF0000"/>
                </a:solidFill>
              </a:rPr>
              <a:t>rd</a:t>
            </a:r>
            <a:r>
              <a:rPr lang="en-IN" sz="3200" b="1" dirty="0">
                <a:solidFill>
                  <a:srgbClr val="FF0000"/>
                </a:solidFill>
              </a:rPr>
              <a:t> character is ’A’ and joined in the month of august?</a:t>
            </a:r>
          </a:p>
          <a:p>
            <a:pPr marL="0" indent="0">
              <a:buNone/>
            </a:pPr>
            <a:r>
              <a:rPr lang="en-IN" sz="3200" dirty="0"/>
              <a:t>Ans. Syntax: SELECT SAL * 12</a:t>
            </a:r>
          </a:p>
          <a:p>
            <a:pPr marL="0" indent="0">
              <a:buNone/>
            </a:pPr>
            <a:r>
              <a:rPr lang="en-IN" sz="3200" dirty="0"/>
              <a:t>		   FROM EMP </a:t>
            </a:r>
          </a:p>
          <a:p>
            <a:pPr marL="0" indent="0">
              <a:buNone/>
            </a:pPr>
            <a:r>
              <a:rPr lang="en-IN" sz="3200" dirty="0"/>
              <a:t>		   WHERE JOB LIKE ‘A_A%’ AND HIREDATE LIKE ‘%AUG%’;</a:t>
            </a:r>
          </a:p>
          <a:p>
            <a:pPr marL="0" indent="0">
              <a:buNone/>
            </a:pPr>
            <a:r>
              <a:rPr lang="en-IN" sz="3200" dirty="0"/>
              <a:t>						(or)</a:t>
            </a:r>
          </a:p>
          <a:p>
            <a:pPr marL="0" indent="0">
              <a:buNone/>
            </a:pPr>
            <a:r>
              <a:rPr lang="en-IN" sz="3200" dirty="0"/>
              <a:t>  syntax:</a:t>
            </a:r>
            <a:r>
              <a:rPr lang="en-US" sz="3200" dirty="0"/>
              <a:t> SELECT SAL*12</a:t>
            </a:r>
          </a:p>
          <a:p>
            <a:pPr marL="0" indent="0">
              <a:buNone/>
            </a:pPr>
            <a:r>
              <a:rPr lang="en-US" sz="3200" dirty="0"/>
              <a:t>    FROM EMP</a:t>
            </a:r>
          </a:p>
          <a:p>
            <a:pPr marL="0" indent="0">
              <a:buNone/>
            </a:pPr>
            <a:r>
              <a:rPr lang="en-US" sz="3200" dirty="0"/>
              <a:t>   WHERE JOB LIKE 'A_A%' AND</a:t>
            </a:r>
          </a:p>
          <a:p>
            <a:pPr marL="0" indent="0">
              <a:buNone/>
            </a:pPr>
            <a:r>
              <a:rPr lang="en-US" sz="3200" dirty="0"/>
              <a:t>   HIREDATE BETWEEN '01-AUG-82' AND '31-AUG-82' OR</a:t>
            </a:r>
          </a:p>
          <a:p>
            <a:pPr marL="0" indent="0">
              <a:buNone/>
            </a:pPr>
            <a:r>
              <a:rPr lang="en-US" sz="3200" dirty="0"/>
              <a:t>    HIREDATE BETWEEN '01-AUG-83' AND '31-AUG-83' OR</a:t>
            </a:r>
          </a:p>
          <a:p>
            <a:pPr marL="0" indent="0">
              <a:buNone/>
            </a:pPr>
            <a:r>
              <a:rPr lang="en-US" sz="3200" dirty="0"/>
              <a:t>    HIREDATE BETWEEN '01-AUG-84' AND '31-AUG-84' OR</a:t>
            </a:r>
          </a:p>
          <a:p>
            <a:pPr marL="0" indent="0">
              <a:buNone/>
            </a:pPr>
            <a:r>
              <a:rPr lang="en-US" sz="3200" dirty="0"/>
              <a:t>    HIREDATE BETWEEN '01-AUG-85' AND '31-AUG-85' OR</a:t>
            </a:r>
          </a:p>
          <a:p>
            <a:pPr marL="0" indent="0">
              <a:buNone/>
            </a:pPr>
            <a:r>
              <a:rPr lang="en-US" sz="3200" dirty="0"/>
              <a:t>    HIREDATE BETWEEN '01-AUG-86' AND '31-AUG-86' OR</a:t>
            </a:r>
          </a:p>
          <a:p>
            <a:pPr marL="0" indent="0">
              <a:buNone/>
            </a:pPr>
            <a:r>
              <a:rPr lang="en-US" sz="3200" dirty="0"/>
              <a:t>    HIREDATE BETWEEN '01-AUG-87' AND '31-AUG-87';</a:t>
            </a:r>
          </a:p>
          <a:p>
            <a:pPr marL="0" indent="0">
              <a:buNone/>
            </a:pPr>
            <a:endParaRPr lang="en-US" sz="3200" dirty="0"/>
          </a:p>
          <a:p>
            <a:pPr marL="0" indent="0">
              <a:buNone/>
            </a:pPr>
            <a:endParaRPr lang="en-IN" sz="3200" dirty="0"/>
          </a:p>
        </p:txBody>
      </p:sp>
    </p:spTree>
    <p:extLst>
      <p:ext uri="{BB962C8B-B14F-4D97-AF65-F5344CB8AC3E}">
        <p14:creationId xmlns:p14="http://schemas.microsoft.com/office/powerpoint/2010/main" val="4856782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35CCE8-F0E0-C08C-C736-E1755C21CB08}"/>
              </a:ext>
            </a:extLst>
          </p:cNvPr>
          <p:cNvSpPr>
            <a:spLocks noGrp="1"/>
          </p:cNvSpPr>
          <p:nvPr>
            <p:ph idx="1"/>
          </p:nvPr>
        </p:nvSpPr>
        <p:spPr>
          <a:xfrm>
            <a:off x="137652" y="167148"/>
            <a:ext cx="11216148" cy="6009815"/>
          </a:xfrm>
        </p:spPr>
        <p:txBody>
          <a:bodyPr>
            <a:normAutofit/>
          </a:bodyPr>
          <a:lstStyle/>
          <a:p>
            <a:pPr marL="0" indent="0">
              <a:buNone/>
            </a:pPr>
            <a:r>
              <a:rPr lang="en-IN" sz="3200" dirty="0"/>
              <a:t>4</a:t>
            </a:r>
            <a:r>
              <a:rPr lang="en-IN" sz="3200" b="1" dirty="0">
                <a:solidFill>
                  <a:srgbClr val="FF0000"/>
                </a:solidFill>
              </a:rPr>
              <a:t>. Query to fetch employee details whoa re earning EVEN salaries?</a:t>
            </a:r>
          </a:p>
          <a:p>
            <a:pPr marL="0" indent="0">
              <a:buNone/>
            </a:pPr>
            <a:r>
              <a:rPr lang="en-IN" sz="3200" dirty="0"/>
              <a:t>Ans. Syntax: </a:t>
            </a:r>
            <a:r>
              <a:rPr lang="en-US" sz="3200" dirty="0"/>
              <a:t>SELECT *</a:t>
            </a:r>
          </a:p>
          <a:p>
            <a:pPr marL="0" indent="0">
              <a:buNone/>
            </a:pPr>
            <a:r>
              <a:rPr lang="en-US" sz="3200" dirty="0"/>
              <a:t>    FROM EMP</a:t>
            </a:r>
          </a:p>
          <a:p>
            <a:pPr marL="0" indent="0">
              <a:buNone/>
            </a:pPr>
            <a:r>
              <a:rPr lang="en-US" sz="3200" dirty="0"/>
              <a:t>    WHERE SAL LIKE '%2' OR</a:t>
            </a:r>
          </a:p>
          <a:p>
            <a:pPr marL="0" indent="0">
              <a:buNone/>
            </a:pPr>
            <a:r>
              <a:rPr lang="en-US" sz="3200" dirty="0"/>
              <a:t>    SAL LIKE '%4' OR</a:t>
            </a:r>
          </a:p>
          <a:p>
            <a:pPr marL="0" indent="0">
              <a:buNone/>
            </a:pPr>
            <a:r>
              <a:rPr lang="en-US" sz="3200" dirty="0"/>
              <a:t>    SAL LIKE '%6' OR</a:t>
            </a:r>
          </a:p>
          <a:p>
            <a:pPr marL="0" indent="0">
              <a:buNone/>
            </a:pPr>
            <a:r>
              <a:rPr lang="en-US" sz="3200" dirty="0"/>
              <a:t>    SAL LIKE '%8' OR</a:t>
            </a:r>
          </a:p>
          <a:p>
            <a:pPr marL="0" indent="0">
              <a:buNone/>
            </a:pPr>
            <a:r>
              <a:rPr lang="en-US" sz="3200" dirty="0"/>
              <a:t>    SAL LIKE '%0' ;</a:t>
            </a:r>
          </a:p>
          <a:p>
            <a:pPr marL="0" indent="0">
              <a:buNone/>
            </a:pPr>
            <a:endParaRPr lang="en-IN" sz="3200" dirty="0"/>
          </a:p>
        </p:txBody>
      </p:sp>
    </p:spTree>
    <p:extLst>
      <p:ext uri="{BB962C8B-B14F-4D97-AF65-F5344CB8AC3E}">
        <p14:creationId xmlns:p14="http://schemas.microsoft.com/office/powerpoint/2010/main" val="27599305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E129B6-84DE-26E7-3923-F715808AE35E}"/>
              </a:ext>
            </a:extLst>
          </p:cNvPr>
          <p:cNvSpPr>
            <a:spLocks noGrp="1"/>
          </p:cNvSpPr>
          <p:nvPr>
            <p:ph idx="1"/>
          </p:nvPr>
        </p:nvSpPr>
        <p:spPr>
          <a:xfrm>
            <a:off x="137652" y="147484"/>
            <a:ext cx="11216148" cy="6029479"/>
          </a:xfrm>
        </p:spPr>
        <p:txBody>
          <a:bodyPr>
            <a:normAutofit/>
          </a:bodyPr>
          <a:lstStyle/>
          <a:p>
            <a:pPr marL="0" indent="0">
              <a:buNone/>
            </a:pPr>
            <a:r>
              <a:rPr lang="en-IN" sz="3200" dirty="0"/>
              <a:t>5.</a:t>
            </a:r>
            <a:r>
              <a:rPr lang="en-IN" sz="3200" b="1" dirty="0">
                <a:solidFill>
                  <a:srgbClr val="FF0000"/>
                </a:solidFill>
              </a:rPr>
              <a:t>Display the total amount earned by each employee per month?</a:t>
            </a:r>
          </a:p>
          <a:p>
            <a:pPr marL="0" indent="0">
              <a:buNone/>
            </a:pPr>
            <a:r>
              <a:rPr lang="en-IN" sz="3200" dirty="0"/>
              <a:t>Ans. Syntax: </a:t>
            </a:r>
            <a:r>
              <a:rPr lang="en-US" sz="3200" dirty="0"/>
              <a:t>SELECT SAL+COMM</a:t>
            </a:r>
          </a:p>
          <a:p>
            <a:pPr marL="0" indent="0">
              <a:buNone/>
            </a:pPr>
            <a:r>
              <a:rPr lang="en-US" sz="3200" dirty="0"/>
              <a:t>    FROM EMP;</a:t>
            </a:r>
            <a:endParaRPr lang="en-IN" sz="3200" dirty="0"/>
          </a:p>
        </p:txBody>
      </p:sp>
    </p:spTree>
    <p:extLst>
      <p:ext uri="{BB962C8B-B14F-4D97-AF65-F5344CB8AC3E}">
        <p14:creationId xmlns:p14="http://schemas.microsoft.com/office/powerpoint/2010/main" val="23056067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DE96CB-7546-3993-BC34-E6374996A39F}"/>
              </a:ext>
            </a:extLst>
          </p:cNvPr>
          <p:cNvSpPr>
            <a:spLocks noGrp="1"/>
          </p:cNvSpPr>
          <p:nvPr>
            <p:ph idx="1"/>
          </p:nvPr>
        </p:nvSpPr>
        <p:spPr>
          <a:xfrm>
            <a:off x="137652" y="147484"/>
            <a:ext cx="11216148" cy="6029479"/>
          </a:xfrm>
        </p:spPr>
        <p:txBody>
          <a:bodyPr>
            <a:normAutofit/>
          </a:bodyPr>
          <a:lstStyle/>
          <a:p>
            <a:pPr marL="0" indent="0">
              <a:buNone/>
            </a:pPr>
            <a:r>
              <a:rPr lang="en-IN" sz="3200" dirty="0"/>
              <a:t>6.</a:t>
            </a:r>
            <a:r>
              <a:rPr lang="en-IN" sz="3200" b="1" dirty="0">
                <a:solidFill>
                  <a:srgbClr val="FF0000"/>
                </a:solidFill>
              </a:rPr>
              <a:t>Display monthly salary of employees from annual salary?</a:t>
            </a:r>
          </a:p>
          <a:p>
            <a:pPr marL="0" indent="0">
              <a:buNone/>
            </a:pPr>
            <a:r>
              <a:rPr lang="en-IN" sz="3200" dirty="0"/>
              <a:t>Ans. Syntax: SELECT SAL*12/12</a:t>
            </a:r>
          </a:p>
          <a:p>
            <a:pPr marL="0" indent="0">
              <a:buNone/>
            </a:pPr>
            <a:r>
              <a:rPr lang="en-IN" sz="3200" dirty="0"/>
              <a:t>		FROM EMP;</a:t>
            </a:r>
          </a:p>
          <a:p>
            <a:pPr marL="0" indent="0">
              <a:buNone/>
            </a:pPr>
            <a:endParaRPr lang="en-IN" sz="3200" dirty="0"/>
          </a:p>
        </p:txBody>
      </p:sp>
    </p:spTree>
    <p:extLst>
      <p:ext uri="{BB962C8B-B14F-4D97-AF65-F5344CB8AC3E}">
        <p14:creationId xmlns:p14="http://schemas.microsoft.com/office/powerpoint/2010/main" val="3345263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B68064-7B7D-6061-BB3B-AEC52D3B2A65}"/>
              </a:ext>
            </a:extLst>
          </p:cNvPr>
          <p:cNvSpPr>
            <a:spLocks noGrp="1"/>
          </p:cNvSpPr>
          <p:nvPr>
            <p:ph idx="1"/>
          </p:nvPr>
        </p:nvSpPr>
        <p:spPr>
          <a:xfrm>
            <a:off x="237067" y="287866"/>
            <a:ext cx="11954933" cy="6044107"/>
          </a:xfrm>
        </p:spPr>
        <p:txBody>
          <a:bodyPr>
            <a:noAutofit/>
          </a:bodyPr>
          <a:lstStyle/>
          <a:p>
            <a:pPr marL="0" indent="0">
              <a:buNone/>
            </a:pPr>
            <a:r>
              <a:rPr lang="en-IN" sz="3200" dirty="0"/>
              <a:t> &gt;</a:t>
            </a:r>
            <a:r>
              <a:rPr lang="en-IN" sz="3200" dirty="0" err="1"/>
              <a:t>Sql</a:t>
            </a:r>
            <a:r>
              <a:rPr lang="en-IN" sz="3200" dirty="0"/>
              <a:t> commands are classified into 5 sublanguages:</a:t>
            </a:r>
          </a:p>
          <a:p>
            <a:pPr marL="0" indent="0">
              <a:buNone/>
            </a:pPr>
            <a:r>
              <a:rPr lang="en-IN" sz="3200" dirty="0"/>
              <a:t> </a:t>
            </a:r>
            <a:r>
              <a:rPr lang="en-IN" sz="3200" dirty="0">
                <a:solidFill>
                  <a:srgbClr val="00B050"/>
                </a:solidFill>
              </a:rPr>
              <a:t>1.</a:t>
            </a:r>
            <a:r>
              <a:rPr lang="en-IN" sz="3200" b="1" dirty="0">
                <a:solidFill>
                  <a:srgbClr val="00B050"/>
                </a:solidFill>
              </a:rPr>
              <a:t>data query language(DQL)</a:t>
            </a:r>
          </a:p>
          <a:p>
            <a:pPr marL="0" indent="0">
              <a:buNone/>
            </a:pPr>
            <a:r>
              <a:rPr lang="en-IN" sz="3200" b="1" dirty="0">
                <a:solidFill>
                  <a:srgbClr val="00B050"/>
                </a:solidFill>
              </a:rPr>
              <a:t> 2.data definition language(DDL)</a:t>
            </a:r>
          </a:p>
          <a:p>
            <a:pPr marL="0" indent="0">
              <a:buNone/>
            </a:pPr>
            <a:r>
              <a:rPr lang="en-IN" sz="3200" b="1" dirty="0">
                <a:solidFill>
                  <a:srgbClr val="00B050"/>
                </a:solidFill>
              </a:rPr>
              <a:t> 3.data manipulation language(DML)</a:t>
            </a:r>
          </a:p>
          <a:p>
            <a:pPr marL="0" indent="0">
              <a:buNone/>
            </a:pPr>
            <a:r>
              <a:rPr lang="en-IN" sz="3200" b="1" dirty="0">
                <a:solidFill>
                  <a:srgbClr val="00B050"/>
                </a:solidFill>
              </a:rPr>
              <a:t> 4.data transaction language(DTL)/transaction control       language(TCL)</a:t>
            </a:r>
          </a:p>
          <a:p>
            <a:pPr marL="0" indent="0">
              <a:buNone/>
            </a:pPr>
            <a:r>
              <a:rPr lang="en-IN" sz="3200" b="1" dirty="0">
                <a:solidFill>
                  <a:srgbClr val="00B050"/>
                </a:solidFill>
              </a:rPr>
              <a:t> 5.data control language(DCL)</a:t>
            </a:r>
          </a:p>
          <a:p>
            <a:r>
              <a:rPr lang="en-IN" sz="3200" dirty="0"/>
              <a:t>Note: SQL </a:t>
            </a:r>
            <a:r>
              <a:rPr lang="en-IN" sz="3200" b="1" dirty="0">
                <a:solidFill>
                  <a:srgbClr val="C00000"/>
                </a:solidFill>
              </a:rPr>
              <a:t>is not a case sensitive language</a:t>
            </a:r>
            <a:r>
              <a:rPr lang="en-IN" sz="3200" dirty="0"/>
              <a:t>(we can write the commands in either uppercase or lower case).</a:t>
            </a:r>
          </a:p>
          <a:p>
            <a:pPr marL="0" indent="0">
              <a:buNone/>
            </a:pPr>
            <a:r>
              <a:rPr lang="en-IN" sz="3200" dirty="0"/>
              <a:t>1.Data query language:</a:t>
            </a:r>
          </a:p>
          <a:p>
            <a:r>
              <a:rPr lang="en-IN" sz="3200" dirty="0"/>
              <a:t>By using </a:t>
            </a:r>
            <a:r>
              <a:rPr lang="en-IN" sz="3200" b="1" i="1" u="sng" dirty="0">
                <a:solidFill>
                  <a:schemeClr val="accent3"/>
                </a:solidFill>
              </a:rPr>
              <a:t>data query language </a:t>
            </a:r>
            <a:r>
              <a:rPr lang="en-IN" sz="3200" dirty="0"/>
              <a:t>we can fetch data from database.</a:t>
            </a:r>
          </a:p>
          <a:p>
            <a:endParaRPr lang="en-IN" sz="3200" dirty="0"/>
          </a:p>
          <a:p>
            <a:endParaRPr lang="en-IN" sz="3200" dirty="0"/>
          </a:p>
          <a:p>
            <a:endParaRPr lang="en-IN" sz="3200" dirty="0"/>
          </a:p>
          <a:p>
            <a:endParaRPr lang="en-IN" sz="3200" dirty="0"/>
          </a:p>
          <a:p>
            <a:endParaRPr lang="en-IN" sz="3200" dirty="0"/>
          </a:p>
        </p:txBody>
      </p:sp>
    </p:spTree>
    <p:extLst>
      <p:ext uri="{BB962C8B-B14F-4D97-AF65-F5344CB8AC3E}">
        <p14:creationId xmlns:p14="http://schemas.microsoft.com/office/powerpoint/2010/main" val="4684040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0632D9-0D35-0A25-87C6-59E755CE2E1F}"/>
              </a:ext>
            </a:extLst>
          </p:cNvPr>
          <p:cNvSpPr>
            <a:spLocks noGrp="1"/>
          </p:cNvSpPr>
          <p:nvPr>
            <p:ph idx="1"/>
          </p:nvPr>
        </p:nvSpPr>
        <p:spPr>
          <a:xfrm>
            <a:off x="137652" y="147484"/>
            <a:ext cx="12054348" cy="6710516"/>
          </a:xfrm>
        </p:spPr>
        <p:txBody>
          <a:bodyPr>
            <a:normAutofit fontScale="92500" lnSpcReduction="20000"/>
          </a:bodyPr>
          <a:lstStyle/>
          <a:p>
            <a:pPr marL="0" indent="0">
              <a:buNone/>
            </a:pPr>
            <a:r>
              <a:rPr lang="en-IN" dirty="0"/>
              <a:t>7. </a:t>
            </a:r>
            <a:r>
              <a:rPr lang="en-IN" b="1" dirty="0">
                <a:solidFill>
                  <a:srgbClr val="FF0000"/>
                </a:solidFill>
              </a:rPr>
              <a:t>Display details of employee who is working as a salesman and having E as lost character but one character in </a:t>
            </a:r>
            <a:r>
              <a:rPr lang="en-IN" b="1" dirty="0" err="1">
                <a:solidFill>
                  <a:srgbClr val="FF0000"/>
                </a:solidFill>
              </a:rPr>
              <a:t>ename</a:t>
            </a:r>
            <a:r>
              <a:rPr lang="en-IN" b="1" dirty="0">
                <a:solidFill>
                  <a:srgbClr val="FF0000"/>
                </a:solidFill>
              </a:rPr>
              <a:t> and their annual salary consist of exactly 6 digits?</a:t>
            </a:r>
          </a:p>
          <a:p>
            <a:pPr marL="0" indent="0">
              <a:buNone/>
            </a:pPr>
            <a:r>
              <a:rPr lang="en-IN" dirty="0"/>
              <a:t>Ans. syntax: </a:t>
            </a:r>
            <a:r>
              <a:rPr lang="en-US" dirty="0"/>
              <a:t>SELECT *</a:t>
            </a:r>
          </a:p>
          <a:p>
            <a:pPr marL="0" indent="0">
              <a:buNone/>
            </a:pPr>
            <a:r>
              <a:rPr lang="en-US" dirty="0"/>
              <a:t>    FROM EMP</a:t>
            </a:r>
          </a:p>
          <a:p>
            <a:pPr marL="0" indent="0">
              <a:buNone/>
            </a:pPr>
            <a:r>
              <a:rPr lang="en-US" dirty="0"/>
              <a:t>    WHERE JOB='SALESMAN' AND</a:t>
            </a:r>
          </a:p>
          <a:p>
            <a:pPr marL="0" indent="0">
              <a:buNone/>
            </a:pPr>
            <a:r>
              <a:rPr lang="en-US" dirty="0"/>
              <a:t>    ENAME LIKE '%E' AND</a:t>
            </a:r>
          </a:p>
          <a:p>
            <a:pPr marL="0" indent="0">
              <a:buNone/>
            </a:pPr>
            <a:r>
              <a:rPr lang="en-US" dirty="0"/>
              <a:t>    ENAME LIKE '______' AND</a:t>
            </a:r>
          </a:p>
          <a:p>
            <a:pPr marL="0" indent="0">
              <a:buNone/>
            </a:pPr>
            <a:r>
              <a:rPr lang="en-US" dirty="0"/>
              <a:t>    SAL*12 LIKE '______’;   </a:t>
            </a:r>
          </a:p>
          <a:p>
            <a:pPr marL="0" indent="0">
              <a:buNone/>
            </a:pPr>
            <a:r>
              <a:rPr lang="en-US" dirty="0"/>
              <a:t>						(or)</a:t>
            </a:r>
          </a:p>
          <a:p>
            <a:pPr marL="0" indent="0">
              <a:buNone/>
            </a:pPr>
            <a:r>
              <a:rPr lang="en-US" dirty="0"/>
              <a:t>SELECT *</a:t>
            </a:r>
          </a:p>
          <a:p>
            <a:pPr marL="0" indent="0">
              <a:buNone/>
            </a:pPr>
            <a:r>
              <a:rPr lang="en-US" dirty="0"/>
              <a:t>  2  FROM EMP</a:t>
            </a:r>
          </a:p>
          <a:p>
            <a:pPr marL="0" indent="0">
              <a:buNone/>
            </a:pPr>
            <a:r>
              <a:rPr lang="en-US" dirty="0"/>
              <a:t>  3  WHERE JOB='SALESMAN' AND</a:t>
            </a:r>
          </a:p>
          <a:p>
            <a:pPr marL="0" indent="0">
              <a:buNone/>
            </a:pPr>
            <a:r>
              <a:rPr lang="en-US" dirty="0"/>
              <a:t>  4  ENAME LIKE '%E' AND</a:t>
            </a:r>
          </a:p>
          <a:p>
            <a:pPr marL="0" indent="0">
              <a:buNone/>
            </a:pPr>
            <a:r>
              <a:rPr lang="en-US" dirty="0"/>
              <a:t>  5  ENAME LIKE ‘%E_' AND</a:t>
            </a:r>
          </a:p>
          <a:p>
            <a:pPr marL="0" indent="0">
              <a:buNone/>
            </a:pPr>
            <a:r>
              <a:rPr lang="en-US" dirty="0"/>
              <a:t>  6  SAL*12 LIKE '______';</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0057987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22BF6A-5DC7-7618-03EF-7B9B5D10E155}"/>
              </a:ext>
            </a:extLst>
          </p:cNvPr>
          <p:cNvSpPr>
            <a:spLocks noGrp="1"/>
          </p:cNvSpPr>
          <p:nvPr>
            <p:ph idx="1"/>
          </p:nvPr>
        </p:nvSpPr>
        <p:spPr>
          <a:xfrm>
            <a:off x="137652" y="157316"/>
            <a:ext cx="11216148" cy="6019647"/>
          </a:xfrm>
        </p:spPr>
        <p:txBody>
          <a:bodyPr>
            <a:normAutofit/>
          </a:bodyPr>
          <a:lstStyle/>
          <a:p>
            <a:pPr marL="0" indent="0">
              <a:buNone/>
            </a:pPr>
            <a:r>
              <a:rPr lang="en-IN" sz="3200" dirty="0"/>
              <a:t>8. </a:t>
            </a:r>
            <a:r>
              <a:rPr lang="en-IN" sz="3200" b="1" dirty="0">
                <a:solidFill>
                  <a:srgbClr val="FF0000"/>
                </a:solidFill>
              </a:rPr>
              <a:t>Display all the employees names and their salaries as a single column by changing the column as emp details?</a:t>
            </a:r>
          </a:p>
          <a:p>
            <a:pPr marL="0" indent="0">
              <a:buNone/>
            </a:pPr>
            <a:r>
              <a:rPr lang="en-IN" sz="3200" dirty="0"/>
              <a:t>Ans. Syntax: </a:t>
            </a:r>
            <a:r>
              <a:rPr lang="en-US" sz="3200" dirty="0"/>
              <a:t>SELECT ENAME||SAL AS EMPLOYEEDETAILS</a:t>
            </a:r>
          </a:p>
          <a:p>
            <a:pPr marL="0" indent="0">
              <a:buNone/>
            </a:pPr>
            <a:r>
              <a:rPr lang="en-US" sz="3200" dirty="0"/>
              <a:t>  	           FROM EMP;</a:t>
            </a:r>
          </a:p>
          <a:p>
            <a:pPr marL="0" indent="0">
              <a:buNone/>
            </a:pPr>
            <a:endParaRPr lang="en-US" sz="3200" dirty="0"/>
          </a:p>
          <a:p>
            <a:pPr marL="0" indent="0">
              <a:buNone/>
            </a:pPr>
            <a:endParaRPr lang="en-IN" sz="3200" dirty="0"/>
          </a:p>
        </p:txBody>
      </p:sp>
    </p:spTree>
    <p:extLst>
      <p:ext uri="{BB962C8B-B14F-4D97-AF65-F5344CB8AC3E}">
        <p14:creationId xmlns:p14="http://schemas.microsoft.com/office/powerpoint/2010/main" val="39308720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69ED87-77EF-B328-E085-1BC6EB8E627C}"/>
              </a:ext>
            </a:extLst>
          </p:cNvPr>
          <p:cNvSpPr>
            <a:spLocks noGrp="1"/>
          </p:cNvSpPr>
          <p:nvPr>
            <p:ph idx="1"/>
          </p:nvPr>
        </p:nvSpPr>
        <p:spPr>
          <a:xfrm>
            <a:off x="127819" y="147484"/>
            <a:ext cx="11225981" cy="6029479"/>
          </a:xfrm>
        </p:spPr>
        <p:txBody>
          <a:bodyPr/>
          <a:lstStyle/>
          <a:p>
            <a:pPr marL="0" indent="0">
              <a:buNone/>
            </a:pPr>
            <a:r>
              <a:rPr lang="en-IN" dirty="0"/>
              <a:t>9.</a:t>
            </a:r>
            <a:r>
              <a:rPr lang="en-IN" sz="3200" b="1" dirty="0">
                <a:solidFill>
                  <a:srgbClr val="FF0000"/>
                </a:solidFill>
              </a:rPr>
              <a:t>Query to fetch half of the salary along with joining date of employees whose commission is in the range of 1000 to 2000 and working dept 20?</a:t>
            </a:r>
          </a:p>
          <a:p>
            <a:pPr marL="0" indent="0">
              <a:buNone/>
            </a:pPr>
            <a:r>
              <a:rPr lang="en-IN" dirty="0"/>
              <a:t>Ans. Syntax: </a:t>
            </a:r>
            <a:r>
              <a:rPr lang="en-US" dirty="0"/>
              <a:t>SELECT SAL/2,HIREDATE</a:t>
            </a:r>
          </a:p>
          <a:p>
            <a:pPr marL="0" indent="0">
              <a:buNone/>
            </a:pPr>
            <a:r>
              <a:rPr lang="en-US" dirty="0"/>
              <a:t>  	        	FROM EMP</a:t>
            </a:r>
          </a:p>
          <a:p>
            <a:pPr marL="0" indent="0">
              <a:buNone/>
            </a:pPr>
            <a:r>
              <a:rPr lang="en-US" dirty="0"/>
              <a:t>  	  	WHERE COMM BETWEEN 1000 AND 2000 AND</a:t>
            </a:r>
          </a:p>
          <a:p>
            <a:pPr marL="0" indent="0">
              <a:buNone/>
            </a:pPr>
            <a:r>
              <a:rPr lang="en-US" dirty="0"/>
              <a:t>  	  	DEPTNO=20;</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2322653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BF0DDA-1928-4B10-6AEB-296F63CC4428}"/>
              </a:ext>
            </a:extLst>
          </p:cNvPr>
          <p:cNvSpPr>
            <a:spLocks noGrp="1"/>
          </p:cNvSpPr>
          <p:nvPr>
            <p:ph idx="1"/>
          </p:nvPr>
        </p:nvSpPr>
        <p:spPr>
          <a:xfrm>
            <a:off x="127819" y="147484"/>
            <a:ext cx="11225981" cy="6029479"/>
          </a:xfrm>
        </p:spPr>
        <p:txBody>
          <a:bodyPr>
            <a:normAutofit/>
          </a:bodyPr>
          <a:lstStyle/>
          <a:p>
            <a:pPr marL="0" indent="0">
              <a:buNone/>
            </a:pPr>
            <a:r>
              <a:rPr lang="en-IN" sz="3200" dirty="0"/>
              <a:t>10.</a:t>
            </a:r>
            <a:r>
              <a:rPr lang="en-IN" sz="3200" b="1" dirty="0">
                <a:solidFill>
                  <a:srgbClr val="FF0000"/>
                </a:solidFill>
              </a:rPr>
              <a:t>List all the salesman in dept 30  having salary more than 1500?</a:t>
            </a:r>
          </a:p>
          <a:p>
            <a:pPr marL="0" indent="0">
              <a:buNone/>
            </a:pPr>
            <a:r>
              <a:rPr lang="en-IN" sz="3200" dirty="0"/>
              <a:t>Ans. Syntax: </a:t>
            </a:r>
            <a:r>
              <a:rPr lang="en-US" sz="3200" dirty="0"/>
              <a:t> SELECT *</a:t>
            </a:r>
          </a:p>
          <a:p>
            <a:pPr marL="0" indent="0">
              <a:buNone/>
            </a:pPr>
            <a:r>
              <a:rPr lang="en-US" sz="3200" dirty="0"/>
              <a:t>   		 FROM EMP</a:t>
            </a:r>
          </a:p>
          <a:p>
            <a:pPr marL="0" indent="0">
              <a:buNone/>
            </a:pPr>
            <a:r>
              <a:rPr lang="en-US" sz="3200" dirty="0"/>
              <a:t>     	 	 WHERE JOB='SALESMAN' AND</a:t>
            </a:r>
          </a:p>
          <a:p>
            <a:pPr marL="0" indent="0">
              <a:buNone/>
            </a:pPr>
            <a:r>
              <a:rPr lang="en-US" sz="3200" dirty="0"/>
              <a:t>   		 DEPTNO=30 AND</a:t>
            </a:r>
          </a:p>
          <a:p>
            <a:pPr marL="0" indent="0">
              <a:buNone/>
            </a:pPr>
            <a:r>
              <a:rPr lang="en-US" sz="3200" dirty="0"/>
              <a:t>  		  SAL&gt;1500;</a:t>
            </a:r>
          </a:p>
          <a:p>
            <a:pPr marL="0" indent="0">
              <a:buNone/>
            </a:pPr>
            <a:endParaRPr lang="en-IN" sz="3200" dirty="0"/>
          </a:p>
          <a:p>
            <a:pPr marL="0" indent="0">
              <a:buNone/>
            </a:pPr>
            <a:endParaRPr lang="en-IN" sz="3200" dirty="0"/>
          </a:p>
          <a:p>
            <a:pPr marL="0" indent="0">
              <a:buNone/>
            </a:pPr>
            <a:endParaRPr lang="en-IN" sz="3200" dirty="0"/>
          </a:p>
        </p:txBody>
      </p:sp>
    </p:spTree>
    <p:extLst>
      <p:ext uri="{BB962C8B-B14F-4D97-AF65-F5344CB8AC3E}">
        <p14:creationId xmlns:p14="http://schemas.microsoft.com/office/powerpoint/2010/main" val="40749959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E3E08F-E99E-276C-96B8-50D04268D5B4}"/>
              </a:ext>
            </a:extLst>
          </p:cNvPr>
          <p:cNvSpPr>
            <a:spLocks noGrp="1"/>
          </p:cNvSpPr>
          <p:nvPr>
            <p:ph idx="1"/>
          </p:nvPr>
        </p:nvSpPr>
        <p:spPr>
          <a:xfrm>
            <a:off x="127819" y="176981"/>
            <a:ext cx="11225981" cy="5999982"/>
          </a:xfrm>
        </p:spPr>
        <p:txBody>
          <a:bodyPr/>
          <a:lstStyle/>
          <a:p>
            <a:pPr marL="0" indent="0">
              <a:buNone/>
            </a:pPr>
            <a:r>
              <a:rPr lang="en-IN" dirty="0"/>
              <a:t>11.</a:t>
            </a:r>
            <a:r>
              <a:rPr lang="en-IN" sz="3200" b="1" dirty="0">
                <a:solidFill>
                  <a:srgbClr val="FF0000"/>
                </a:solidFill>
              </a:rPr>
              <a:t>Display the emp details except precedent whose salary is not in the range of 3000 to 5000 and name does not starts with s and having </a:t>
            </a:r>
            <a:r>
              <a:rPr lang="en-IN" sz="3200" b="1" dirty="0" err="1">
                <a:solidFill>
                  <a:srgbClr val="FF0000"/>
                </a:solidFill>
              </a:rPr>
              <a:t>mgr</a:t>
            </a:r>
            <a:r>
              <a:rPr lang="en-IN" sz="3200" b="1" dirty="0">
                <a:solidFill>
                  <a:srgbClr val="FF0000"/>
                </a:solidFill>
              </a:rPr>
              <a:t>?</a:t>
            </a:r>
          </a:p>
          <a:p>
            <a:pPr marL="0" indent="0">
              <a:buNone/>
            </a:pPr>
            <a:r>
              <a:rPr lang="en-IN" dirty="0"/>
              <a:t>ans. Syntax:  </a:t>
            </a:r>
            <a:r>
              <a:rPr lang="en-US" dirty="0"/>
              <a:t>SELECT *</a:t>
            </a:r>
          </a:p>
          <a:p>
            <a:pPr marL="0" indent="0">
              <a:buNone/>
            </a:pPr>
            <a:r>
              <a:rPr lang="en-US" dirty="0"/>
              <a:t>    		FROM EMP</a:t>
            </a:r>
          </a:p>
          <a:p>
            <a:pPr marL="0" indent="0">
              <a:buNone/>
            </a:pPr>
            <a:r>
              <a:rPr lang="en-US" dirty="0"/>
              <a:t>    		WHERE NOT JOB='PRESIDENT' AND</a:t>
            </a:r>
          </a:p>
          <a:p>
            <a:pPr marL="0" indent="0">
              <a:buNone/>
            </a:pPr>
            <a:r>
              <a:rPr lang="en-US" dirty="0"/>
              <a:t>   		NOT SAL BETWEEN 3000 AND 5000 AND</a:t>
            </a:r>
          </a:p>
          <a:p>
            <a:pPr marL="0" indent="0">
              <a:buNone/>
            </a:pPr>
            <a:r>
              <a:rPr lang="en-US" dirty="0"/>
              <a:t>   		NOT ENAME LIKE 'S%' AND</a:t>
            </a:r>
          </a:p>
          <a:p>
            <a:pPr marL="0" indent="0">
              <a:buNone/>
            </a:pPr>
            <a:r>
              <a:rPr lang="en-US" dirty="0"/>
              <a:t>  		MGR LIKE '____' ;</a:t>
            </a:r>
          </a:p>
          <a:p>
            <a:pPr marL="0" indent="0">
              <a:buNone/>
            </a:pPr>
            <a:endParaRPr lang="en-IN" dirty="0"/>
          </a:p>
        </p:txBody>
      </p:sp>
    </p:spTree>
    <p:extLst>
      <p:ext uri="{BB962C8B-B14F-4D97-AF65-F5344CB8AC3E}">
        <p14:creationId xmlns:p14="http://schemas.microsoft.com/office/powerpoint/2010/main" val="42849979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5D62CA-60E7-5AD1-699A-D78065DC7D95}"/>
              </a:ext>
            </a:extLst>
          </p:cNvPr>
          <p:cNvSpPr>
            <a:spLocks noGrp="1"/>
          </p:cNvSpPr>
          <p:nvPr>
            <p:ph idx="1"/>
          </p:nvPr>
        </p:nvSpPr>
        <p:spPr>
          <a:xfrm>
            <a:off x="127819" y="147484"/>
            <a:ext cx="11225981" cy="6029479"/>
          </a:xfrm>
        </p:spPr>
        <p:txBody>
          <a:bodyPr/>
          <a:lstStyle/>
          <a:p>
            <a:r>
              <a:rPr lang="en-IN" b="1" u="sng" dirty="0">
                <a:solidFill>
                  <a:schemeClr val="accent1"/>
                </a:solidFill>
              </a:rPr>
              <a:t>Constraints</a:t>
            </a:r>
            <a:r>
              <a:rPr lang="en-IN" dirty="0"/>
              <a:t>: constraints are nothing but the rules that are provided for a table while creating.</a:t>
            </a:r>
          </a:p>
          <a:p>
            <a:pPr marL="0" indent="0">
              <a:buNone/>
            </a:pPr>
            <a:r>
              <a:rPr lang="en-IN" dirty="0"/>
              <a:t>Types of constraints: </a:t>
            </a:r>
            <a:r>
              <a:rPr lang="en-IN" dirty="0" err="1"/>
              <a:t>i</a:t>
            </a:r>
            <a:r>
              <a:rPr lang="en-IN" dirty="0"/>
              <a:t>).UNIQUE</a:t>
            </a:r>
          </a:p>
          <a:p>
            <a:pPr marL="0" indent="0">
              <a:buNone/>
            </a:pPr>
            <a:r>
              <a:rPr lang="en-IN" dirty="0"/>
              <a:t>			   ii).NOT NULL</a:t>
            </a:r>
          </a:p>
          <a:p>
            <a:pPr marL="0" indent="0">
              <a:buNone/>
            </a:pPr>
            <a:r>
              <a:rPr lang="en-IN" dirty="0"/>
              <a:t>			  iii).CHECK</a:t>
            </a:r>
          </a:p>
          <a:p>
            <a:pPr marL="0" indent="0">
              <a:buNone/>
            </a:pPr>
            <a:r>
              <a:rPr lang="en-IN" dirty="0"/>
              <a:t>			  iv).DEFAULT</a:t>
            </a:r>
          </a:p>
          <a:p>
            <a:pPr marL="0" indent="0">
              <a:buNone/>
            </a:pPr>
            <a:r>
              <a:rPr lang="en-IN" dirty="0"/>
              <a:t>			   v).PRIMARY KEY</a:t>
            </a:r>
          </a:p>
          <a:p>
            <a:pPr marL="0" indent="0">
              <a:buNone/>
            </a:pPr>
            <a:r>
              <a:rPr lang="en-IN" dirty="0"/>
              <a:t>			  vi). FOREIGN KEY</a:t>
            </a:r>
          </a:p>
          <a:p>
            <a:pPr marL="0" indent="0">
              <a:buNone/>
            </a:pPr>
            <a:r>
              <a:rPr lang="en-IN" dirty="0" err="1"/>
              <a:t>i</a:t>
            </a:r>
            <a:r>
              <a:rPr lang="en-IN" dirty="0"/>
              <a:t>).</a:t>
            </a:r>
            <a:r>
              <a:rPr lang="en-IN" b="1" dirty="0">
                <a:solidFill>
                  <a:schemeClr val="accent1"/>
                </a:solidFill>
              </a:rPr>
              <a:t>UNIQUE</a:t>
            </a:r>
            <a:r>
              <a:rPr lang="en-IN" dirty="0"/>
              <a:t>: unique is a constraint</a:t>
            </a:r>
            <a:r>
              <a:rPr lang="en-IN" dirty="0">
                <a:solidFill>
                  <a:srgbClr val="C00000"/>
                </a:solidFill>
              </a:rPr>
              <a:t> </a:t>
            </a:r>
            <a:r>
              <a:rPr lang="en-IN" dirty="0"/>
              <a:t>which </a:t>
            </a:r>
            <a:r>
              <a:rPr lang="en-IN" b="1" dirty="0">
                <a:solidFill>
                  <a:srgbClr val="C00000"/>
                </a:solidFill>
              </a:rPr>
              <a:t>will not allow any duplicate VALUES </a:t>
            </a:r>
            <a:r>
              <a:rPr lang="en-IN" dirty="0"/>
              <a:t>into the column.</a:t>
            </a:r>
          </a:p>
          <a:p>
            <a:r>
              <a:rPr lang="en-IN" dirty="0"/>
              <a:t>It will allow only unique values.</a:t>
            </a:r>
          </a:p>
          <a:p>
            <a:r>
              <a:rPr lang="en-IN" dirty="0"/>
              <a:t>For one table we can have more than one</a:t>
            </a:r>
            <a:r>
              <a:rPr lang="en-IN" b="1" dirty="0">
                <a:solidFill>
                  <a:srgbClr val="C00000"/>
                </a:solidFill>
              </a:rPr>
              <a:t> </a:t>
            </a:r>
            <a:r>
              <a:rPr lang="en-IN" b="1" dirty="0">
                <a:solidFill>
                  <a:srgbClr val="FFC000"/>
                </a:solidFill>
              </a:rPr>
              <a:t>UNIQUE</a:t>
            </a:r>
            <a:r>
              <a:rPr lang="en-IN" b="1" dirty="0">
                <a:solidFill>
                  <a:srgbClr val="C00000"/>
                </a:solidFill>
              </a:rPr>
              <a:t> </a:t>
            </a:r>
            <a:r>
              <a:rPr lang="en-IN" dirty="0"/>
              <a:t>constraint.</a:t>
            </a:r>
          </a:p>
        </p:txBody>
      </p:sp>
    </p:spTree>
    <p:extLst>
      <p:ext uri="{BB962C8B-B14F-4D97-AF65-F5344CB8AC3E}">
        <p14:creationId xmlns:p14="http://schemas.microsoft.com/office/powerpoint/2010/main" val="21799599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BAFD9E-1B90-4057-0841-90025EE790F6}"/>
              </a:ext>
            </a:extLst>
          </p:cNvPr>
          <p:cNvSpPr>
            <a:spLocks noGrp="1"/>
          </p:cNvSpPr>
          <p:nvPr>
            <p:ph idx="1"/>
          </p:nvPr>
        </p:nvSpPr>
        <p:spPr>
          <a:xfrm>
            <a:off x="117987" y="147484"/>
            <a:ext cx="11235813" cy="6710516"/>
          </a:xfrm>
        </p:spPr>
        <p:txBody>
          <a:bodyPr>
            <a:normAutofit lnSpcReduction="10000"/>
          </a:bodyPr>
          <a:lstStyle/>
          <a:p>
            <a:pPr marL="0" indent="0">
              <a:buNone/>
            </a:pPr>
            <a:r>
              <a:rPr lang="en-IN" dirty="0"/>
              <a:t>ii)</a:t>
            </a:r>
            <a:r>
              <a:rPr lang="en-IN" b="1" dirty="0">
                <a:solidFill>
                  <a:schemeClr val="accent1"/>
                </a:solidFill>
              </a:rPr>
              <a:t>NOT NULL</a:t>
            </a:r>
            <a:r>
              <a:rPr lang="en-IN" dirty="0"/>
              <a:t>: it ensures that </a:t>
            </a:r>
            <a:r>
              <a:rPr lang="en-IN" b="1" dirty="0">
                <a:solidFill>
                  <a:srgbClr val="C00000"/>
                </a:solidFill>
              </a:rPr>
              <a:t>no null values will be entered into the column</a:t>
            </a:r>
            <a:r>
              <a:rPr lang="en-IN" dirty="0">
                <a:solidFill>
                  <a:srgbClr val="C00000"/>
                </a:solidFill>
              </a:rPr>
              <a:t>.</a:t>
            </a:r>
          </a:p>
          <a:p>
            <a:r>
              <a:rPr lang="en-IN" dirty="0"/>
              <a:t>For one table we can have more than one </a:t>
            </a:r>
            <a:r>
              <a:rPr lang="en-IN" b="1" dirty="0">
                <a:solidFill>
                  <a:schemeClr val="accent4"/>
                </a:solidFill>
              </a:rPr>
              <a:t>NOT NULL</a:t>
            </a:r>
            <a:r>
              <a:rPr lang="en-IN" dirty="0"/>
              <a:t> constraint.</a:t>
            </a:r>
          </a:p>
          <a:p>
            <a:pPr marL="0" indent="0">
              <a:buNone/>
            </a:pPr>
            <a:r>
              <a:rPr lang="en-IN" dirty="0"/>
              <a:t>iii)</a:t>
            </a:r>
            <a:r>
              <a:rPr lang="en-IN" b="1" dirty="0">
                <a:solidFill>
                  <a:schemeClr val="accent1"/>
                </a:solidFill>
              </a:rPr>
              <a:t>CHECK</a:t>
            </a:r>
            <a:r>
              <a:rPr lang="en-IN" dirty="0"/>
              <a:t>: check constraint will </a:t>
            </a:r>
            <a:r>
              <a:rPr lang="en-IN" b="1" dirty="0">
                <a:solidFill>
                  <a:srgbClr val="C00000"/>
                </a:solidFill>
              </a:rPr>
              <a:t>accepts the value to be entered into the column</a:t>
            </a:r>
            <a:r>
              <a:rPr lang="en-IN" dirty="0"/>
              <a:t> only </a:t>
            </a:r>
            <a:r>
              <a:rPr lang="en-IN" b="1" dirty="0">
                <a:solidFill>
                  <a:srgbClr val="C00000"/>
                </a:solidFill>
              </a:rPr>
              <a:t>after satisfying a specific condition</a:t>
            </a:r>
            <a:r>
              <a:rPr lang="en-IN" dirty="0"/>
              <a:t>.</a:t>
            </a:r>
          </a:p>
          <a:p>
            <a:r>
              <a:rPr lang="en-IN" dirty="0"/>
              <a:t>For one table we can have more than one </a:t>
            </a:r>
            <a:r>
              <a:rPr lang="en-IN" b="1" dirty="0">
                <a:solidFill>
                  <a:schemeClr val="accent4"/>
                </a:solidFill>
              </a:rPr>
              <a:t>CHECK</a:t>
            </a:r>
            <a:r>
              <a:rPr lang="en-IN" dirty="0"/>
              <a:t> constraint.</a:t>
            </a:r>
          </a:p>
          <a:p>
            <a:pPr marL="0" indent="0">
              <a:buNone/>
            </a:pPr>
            <a:r>
              <a:rPr lang="en-IN" dirty="0"/>
              <a:t>iv).</a:t>
            </a:r>
            <a:r>
              <a:rPr lang="en-IN" b="1" dirty="0">
                <a:solidFill>
                  <a:schemeClr val="accent1"/>
                </a:solidFill>
              </a:rPr>
              <a:t>DEFAULT</a:t>
            </a:r>
            <a:r>
              <a:rPr lang="en-IN" dirty="0"/>
              <a:t>:  it </a:t>
            </a:r>
            <a:r>
              <a:rPr lang="en-IN" b="1" dirty="0">
                <a:solidFill>
                  <a:srgbClr val="C00000"/>
                </a:solidFill>
              </a:rPr>
              <a:t>sets the default value </a:t>
            </a:r>
            <a:r>
              <a:rPr lang="en-IN" dirty="0"/>
              <a:t>in the column only if the user is not providing any value.</a:t>
            </a:r>
          </a:p>
          <a:p>
            <a:r>
              <a:rPr lang="en-IN" dirty="0"/>
              <a:t>For  table we can have more than one </a:t>
            </a:r>
            <a:r>
              <a:rPr lang="en-IN" b="1" dirty="0">
                <a:solidFill>
                  <a:schemeClr val="accent4"/>
                </a:solidFill>
              </a:rPr>
              <a:t>DEFAULT</a:t>
            </a:r>
            <a:r>
              <a:rPr lang="en-IN" dirty="0"/>
              <a:t> constraint.</a:t>
            </a:r>
          </a:p>
          <a:p>
            <a:pPr marL="0" indent="0">
              <a:buNone/>
            </a:pPr>
            <a:r>
              <a:rPr lang="en-IN" dirty="0"/>
              <a:t>v).</a:t>
            </a:r>
            <a:r>
              <a:rPr lang="en-IN" b="1" dirty="0">
                <a:solidFill>
                  <a:schemeClr val="accent1"/>
                </a:solidFill>
              </a:rPr>
              <a:t>PRIMARY KEY</a:t>
            </a:r>
            <a:r>
              <a:rPr lang="en-IN" dirty="0"/>
              <a:t>: it is a </a:t>
            </a:r>
            <a:r>
              <a:rPr lang="en-IN" b="1" dirty="0">
                <a:solidFill>
                  <a:srgbClr val="C00000"/>
                </a:solidFill>
              </a:rPr>
              <a:t>combination of unique and not null constraint</a:t>
            </a:r>
            <a:r>
              <a:rPr lang="en-IN" dirty="0"/>
              <a:t>.</a:t>
            </a:r>
          </a:p>
          <a:p>
            <a:r>
              <a:rPr lang="en-IN" dirty="0"/>
              <a:t>The main use of primary key is to identify each row of a table uniquely.</a:t>
            </a:r>
          </a:p>
          <a:p>
            <a:r>
              <a:rPr lang="en-IN" dirty="0"/>
              <a:t>For table we can have one </a:t>
            </a:r>
            <a:r>
              <a:rPr lang="en-IN" b="1" dirty="0">
                <a:solidFill>
                  <a:schemeClr val="accent4"/>
                </a:solidFill>
              </a:rPr>
              <a:t>PRIMARY KEY</a:t>
            </a:r>
            <a:r>
              <a:rPr lang="en-IN" dirty="0"/>
              <a:t>.</a:t>
            </a:r>
          </a:p>
          <a:p>
            <a:pPr marL="0" indent="0">
              <a:buNone/>
            </a:pPr>
            <a:r>
              <a:rPr lang="en-IN" dirty="0"/>
              <a:t>vi).</a:t>
            </a:r>
            <a:r>
              <a:rPr lang="en-IN" b="1" dirty="0">
                <a:solidFill>
                  <a:schemeClr val="accent1"/>
                </a:solidFill>
              </a:rPr>
              <a:t>FOREIGN KEY</a:t>
            </a:r>
            <a:r>
              <a:rPr lang="en-IN" dirty="0"/>
              <a:t>: it is used to </a:t>
            </a:r>
            <a:r>
              <a:rPr lang="en-IN" b="1" dirty="0">
                <a:solidFill>
                  <a:srgbClr val="C00000"/>
                </a:solidFill>
              </a:rPr>
              <a:t>connect or joint two tables</a:t>
            </a:r>
            <a:r>
              <a:rPr lang="en-IN" dirty="0"/>
              <a:t>.</a:t>
            </a:r>
          </a:p>
          <a:p>
            <a:r>
              <a:rPr lang="en-IN" dirty="0"/>
              <a:t>the foreign key of child table takes the reference of value present on the primary key of parent table.</a:t>
            </a:r>
          </a:p>
        </p:txBody>
      </p:sp>
    </p:spTree>
    <p:extLst>
      <p:ext uri="{BB962C8B-B14F-4D97-AF65-F5344CB8AC3E}">
        <p14:creationId xmlns:p14="http://schemas.microsoft.com/office/powerpoint/2010/main" val="30056296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1F49B5-53BB-7EC7-DBBD-2FEAD4CD7691}"/>
              </a:ext>
            </a:extLst>
          </p:cNvPr>
          <p:cNvSpPr>
            <a:spLocks noGrp="1"/>
          </p:cNvSpPr>
          <p:nvPr>
            <p:ph idx="1"/>
          </p:nvPr>
        </p:nvSpPr>
        <p:spPr>
          <a:xfrm>
            <a:off x="127819" y="147484"/>
            <a:ext cx="11225981" cy="6710516"/>
          </a:xfrm>
        </p:spPr>
        <p:txBody>
          <a:bodyPr>
            <a:normAutofit/>
          </a:bodyPr>
          <a:lstStyle/>
          <a:p>
            <a:r>
              <a:rPr lang="en-IN" dirty="0"/>
              <a:t>By taking the reference of values it will connect two tables.</a:t>
            </a:r>
          </a:p>
          <a:p>
            <a:r>
              <a:rPr lang="en-IN" dirty="0"/>
              <a:t>Foreign key can contain both duplicates and null values but it cannot contain the value which is not present in the parent table primary key.</a:t>
            </a:r>
          </a:p>
          <a:p>
            <a:r>
              <a:rPr lang="en-IN" b="1" dirty="0">
                <a:solidFill>
                  <a:srgbClr val="C00000"/>
                </a:solidFill>
              </a:rPr>
              <a:t>For one table we can have more than one foreign key.</a:t>
            </a:r>
          </a:p>
          <a:p>
            <a:pPr marL="0" indent="0">
              <a:buNone/>
            </a:pPr>
            <a:r>
              <a:rPr lang="en-IN" b="1" dirty="0">
                <a:solidFill>
                  <a:schemeClr val="accent6"/>
                </a:solidFill>
              </a:rPr>
              <a:t>Sub languages of </a:t>
            </a:r>
            <a:r>
              <a:rPr lang="en-IN" b="1" dirty="0" err="1">
                <a:solidFill>
                  <a:schemeClr val="accent6"/>
                </a:solidFill>
              </a:rPr>
              <a:t>sql</a:t>
            </a:r>
            <a:endParaRPr lang="en-IN" b="1" dirty="0">
              <a:solidFill>
                <a:schemeClr val="accent6"/>
              </a:solidFill>
            </a:endParaRPr>
          </a:p>
          <a:p>
            <a:pPr marL="0" indent="0">
              <a:buNone/>
            </a:pPr>
            <a:r>
              <a:rPr lang="en-IN" dirty="0"/>
              <a:t>ii).</a:t>
            </a:r>
            <a:r>
              <a:rPr lang="en-IN" b="1" u="sng" dirty="0">
                <a:solidFill>
                  <a:schemeClr val="accent1"/>
                </a:solidFill>
              </a:rPr>
              <a:t>Data definition language(DDL)</a:t>
            </a:r>
            <a:r>
              <a:rPr lang="en-IN" dirty="0"/>
              <a:t>: The capabilities that are provided by the DDL sub language is to </a:t>
            </a:r>
            <a:r>
              <a:rPr lang="en-IN" b="1" dirty="0">
                <a:solidFill>
                  <a:srgbClr val="C00000"/>
                </a:solidFill>
              </a:rPr>
              <a:t>create our own tables in the database </a:t>
            </a:r>
            <a:r>
              <a:rPr lang="en-IN" dirty="0"/>
              <a:t>, to perform alterations to the created table and to delete unwanted tables from the database and so on.</a:t>
            </a:r>
          </a:p>
          <a:p>
            <a:pPr marL="0" indent="0">
              <a:buNone/>
            </a:pPr>
            <a:r>
              <a:rPr lang="en-IN" dirty="0"/>
              <a:t>Types of DDL commands : a).CREATE</a:t>
            </a:r>
          </a:p>
          <a:p>
            <a:pPr marL="0" indent="0">
              <a:buNone/>
            </a:pPr>
            <a:r>
              <a:rPr lang="en-IN" dirty="0"/>
              <a:t>				b).ALTER</a:t>
            </a:r>
          </a:p>
          <a:p>
            <a:pPr marL="0" indent="0">
              <a:buNone/>
            </a:pPr>
            <a:r>
              <a:rPr lang="en-IN" dirty="0"/>
              <a:t>				c).DROP</a:t>
            </a:r>
          </a:p>
          <a:p>
            <a:pPr marL="0" indent="0">
              <a:buNone/>
            </a:pPr>
            <a:r>
              <a:rPr lang="en-IN" dirty="0"/>
              <a:t>				d).TRUNCATE</a:t>
            </a:r>
          </a:p>
          <a:p>
            <a:pPr marL="0" indent="0">
              <a:buNone/>
            </a:pPr>
            <a:r>
              <a:rPr lang="en-IN" dirty="0"/>
              <a:t>				e).RENAME</a:t>
            </a:r>
          </a:p>
        </p:txBody>
      </p:sp>
    </p:spTree>
    <p:extLst>
      <p:ext uri="{BB962C8B-B14F-4D97-AF65-F5344CB8AC3E}">
        <p14:creationId xmlns:p14="http://schemas.microsoft.com/office/powerpoint/2010/main" val="38579509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8F3C11-02F0-F4C2-9191-2843C65E2F8A}"/>
              </a:ext>
            </a:extLst>
          </p:cNvPr>
          <p:cNvSpPr>
            <a:spLocks noGrp="1"/>
          </p:cNvSpPr>
          <p:nvPr>
            <p:ph idx="1"/>
          </p:nvPr>
        </p:nvSpPr>
        <p:spPr>
          <a:xfrm>
            <a:off x="117987" y="157316"/>
            <a:ext cx="11729884" cy="6019647"/>
          </a:xfrm>
        </p:spPr>
        <p:txBody>
          <a:bodyPr/>
          <a:lstStyle/>
          <a:p>
            <a:pPr marL="0" indent="0">
              <a:buNone/>
            </a:pPr>
            <a:r>
              <a:rPr lang="en-IN" dirty="0"/>
              <a:t>a).</a:t>
            </a:r>
            <a:r>
              <a:rPr lang="en-IN" b="1" dirty="0">
                <a:solidFill>
                  <a:schemeClr val="accent1"/>
                </a:solidFill>
              </a:rPr>
              <a:t>CREATE</a:t>
            </a:r>
            <a:r>
              <a:rPr lang="en-IN" dirty="0"/>
              <a:t>: it is used to create tables in the database.</a:t>
            </a:r>
          </a:p>
          <a:p>
            <a:pPr marL="0" indent="0">
              <a:buNone/>
            </a:pPr>
            <a:r>
              <a:rPr lang="en-IN" dirty="0"/>
              <a:t>Syntax: CREATE TABLE TABLE_NAME (</a:t>
            </a:r>
            <a:r>
              <a:rPr lang="en-IN" dirty="0" err="1"/>
              <a:t>column_name</a:t>
            </a:r>
            <a:r>
              <a:rPr lang="en-IN" dirty="0"/>
              <a:t>, datatype(size)  constraint,</a:t>
            </a:r>
          </a:p>
          <a:p>
            <a:pPr marL="0" indent="0">
              <a:buNone/>
            </a:pPr>
            <a:r>
              <a:rPr lang="en-IN" dirty="0"/>
              <a:t>					</a:t>
            </a:r>
            <a:r>
              <a:rPr lang="en-IN" dirty="0" err="1"/>
              <a:t>column_name</a:t>
            </a:r>
            <a:r>
              <a:rPr lang="en-IN" dirty="0"/>
              <a:t>, datatype(size)  constraint)and so on.</a:t>
            </a:r>
          </a:p>
          <a:p>
            <a:pPr marL="0" indent="0">
              <a:buNone/>
            </a:pPr>
            <a:r>
              <a:rPr lang="en-IN" dirty="0"/>
              <a:t>Ex; CREATE TABLE COURSE </a:t>
            </a:r>
          </a:p>
          <a:p>
            <a:pPr marL="0" indent="0">
              <a:buNone/>
            </a:pPr>
            <a:r>
              <a:rPr lang="en-IN" dirty="0"/>
              <a:t>       (CID, NUMBER(5) PRIMARY KEY,</a:t>
            </a:r>
          </a:p>
          <a:p>
            <a:pPr marL="0" indent="0">
              <a:buNone/>
            </a:pPr>
            <a:r>
              <a:rPr lang="en-IN" dirty="0"/>
              <a:t>       (CNAME, VARCHAR(30) NOT NULL,</a:t>
            </a:r>
          </a:p>
          <a:p>
            <a:pPr marL="0" indent="0">
              <a:buNone/>
            </a:pPr>
            <a:r>
              <a:rPr lang="en-IN" dirty="0"/>
              <a:t>       (FEES, NUMBER(5) CHECK(FEES&lt;20000),</a:t>
            </a:r>
          </a:p>
          <a:p>
            <a:pPr marL="0" indent="0">
              <a:buNone/>
            </a:pPr>
            <a:r>
              <a:rPr lang="en-IN" dirty="0"/>
              <a:t>       (DURATION, NUMBER(</a:t>
            </a:r>
            <a:r>
              <a:rPr lang="en-IN"/>
              <a:t>3));</a:t>
            </a:r>
            <a:endParaRPr lang="en-IN" dirty="0"/>
          </a:p>
          <a:p>
            <a:pPr marL="0" indent="0">
              <a:buNone/>
            </a:pPr>
            <a:r>
              <a:rPr lang="en-IN" dirty="0"/>
              <a:t>NOTE </a:t>
            </a:r>
            <a:r>
              <a:rPr lang="en-IN" b="1" dirty="0">
                <a:solidFill>
                  <a:srgbClr val="C00000"/>
                </a:solidFill>
              </a:rPr>
              <a:t>: constraint is not to be mentioned particularly it is optional</a:t>
            </a:r>
            <a:r>
              <a:rPr lang="en-IN" dirty="0"/>
              <a:t>.</a:t>
            </a:r>
          </a:p>
        </p:txBody>
      </p:sp>
    </p:spTree>
    <p:extLst>
      <p:ext uri="{BB962C8B-B14F-4D97-AF65-F5344CB8AC3E}">
        <p14:creationId xmlns:p14="http://schemas.microsoft.com/office/powerpoint/2010/main" val="20219550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DD01B2-BBC1-C117-B889-C378F5FDEBE9}"/>
              </a:ext>
            </a:extLst>
          </p:cNvPr>
          <p:cNvSpPr>
            <a:spLocks noGrp="1"/>
          </p:cNvSpPr>
          <p:nvPr>
            <p:ph idx="1"/>
          </p:nvPr>
        </p:nvSpPr>
        <p:spPr>
          <a:xfrm>
            <a:off x="127819" y="147484"/>
            <a:ext cx="11847871" cy="6710516"/>
          </a:xfrm>
        </p:spPr>
        <p:txBody>
          <a:bodyPr>
            <a:normAutofit lnSpcReduction="10000"/>
          </a:bodyPr>
          <a:lstStyle/>
          <a:p>
            <a:r>
              <a:rPr lang="en-IN" dirty="0"/>
              <a:t>Creating child table for parent </a:t>
            </a:r>
            <a:r>
              <a:rPr lang="en-IN" dirty="0">
                <a:solidFill>
                  <a:schemeClr val="accent2"/>
                </a:solidFill>
              </a:rPr>
              <a:t>COURSE</a:t>
            </a:r>
            <a:r>
              <a:rPr lang="en-IN" dirty="0"/>
              <a:t> table:</a:t>
            </a:r>
          </a:p>
          <a:p>
            <a:pPr marL="0" indent="0">
              <a:buNone/>
            </a:pPr>
            <a:r>
              <a:rPr lang="en-IN" dirty="0"/>
              <a:t>Syntax: CREATE TABLE </a:t>
            </a:r>
            <a:r>
              <a:rPr lang="en-IN" dirty="0">
                <a:solidFill>
                  <a:schemeClr val="accent6"/>
                </a:solidFill>
              </a:rPr>
              <a:t>STUDENT</a:t>
            </a:r>
            <a:r>
              <a:rPr lang="en-IN" dirty="0"/>
              <a:t>(SID NUMBER(5) PRIMARY KEY,</a:t>
            </a:r>
          </a:p>
          <a:p>
            <a:pPr marL="0" indent="0">
              <a:buNone/>
            </a:pPr>
            <a:r>
              <a:rPr lang="en-IN" dirty="0"/>
              <a:t>					 SNAME VARCHAR(20) NOTNULL,</a:t>
            </a:r>
          </a:p>
          <a:p>
            <a:pPr marL="0" indent="0">
              <a:buNone/>
            </a:pPr>
            <a:r>
              <a:rPr lang="en-IN" dirty="0"/>
              <a:t>					 AGE NUMBER(2) CHECK(AGE&gt;=18),</a:t>
            </a:r>
          </a:p>
          <a:p>
            <a:pPr marL="0" indent="0">
              <a:buNone/>
            </a:pPr>
            <a:r>
              <a:rPr lang="en-IN" dirty="0"/>
              <a:t>					 DOB DATE,</a:t>
            </a:r>
          </a:p>
          <a:p>
            <a:pPr marL="0" indent="0">
              <a:buNone/>
            </a:pPr>
            <a:r>
              <a:rPr lang="en-IN" dirty="0"/>
              <a:t>					</a:t>
            </a:r>
            <a:r>
              <a:rPr lang="en-IN"/>
              <a:t> CID </a:t>
            </a:r>
            <a:r>
              <a:rPr lang="en-IN" dirty="0"/>
              <a:t>NUMBER(5) REFERENCES COURSE(CID) );</a:t>
            </a:r>
          </a:p>
          <a:p>
            <a:pPr marL="0" indent="0">
              <a:buNone/>
            </a:pPr>
            <a:r>
              <a:rPr lang="en-IN" dirty="0"/>
              <a:t>b).</a:t>
            </a:r>
            <a:r>
              <a:rPr lang="en-IN" b="1" u="sng" dirty="0">
                <a:solidFill>
                  <a:schemeClr val="accent1"/>
                </a:solidFill>
              </a:rPr>
              <a:t>ALTER</a:t>
            </a:r>
            <a:r>
              <a:rPr lang="en-IN" dirty="0"/>
              <a:t>: ALTER is a command which is used to </a:t>
            </a:r>
            <a:r>
              <a:rPr lang="en-IN" b="1" dirty="0">
                <a:solidFill>
                  <a:srgbClr val="C00000"/>
                </a:solidFill>
              </a:rPr>
              <a:t>ADD REMOVE, DROP </a:t>
            </a:r>
            <a:r>
              <a:rPr lang="en-IN" dirty="0"/>
              <a:t>(or) </a:t>
            </a:r>
            <a:r>
              <a:rPr lang="en-IN" b="1" dirty="0">
                <a:solidFill>
                  <a:srgbClr val="C00000"/>
                </a:solidFill>
              </a:rPr>
              <a:t>DELETE</a:t>
            </a:r>
            <a:r>
              <a:rPr lang="en-IN" dirty="0">
                <a:solidFill>
                  <a:srgbClr val="C00000"/>
                </a:solidFill>
              </a:rPr>
              <a:t> </a:t>
            </a:r>
            <a:r>
              <a:rPr lang="en-IN" dirty="0"/>
              <a:t>and</a:t>
            </a:r>
            <a:r>
              <a:rPr lang="en-IN" dirty="0">
                <a:solidFill>
                  <a:srgbClr val="C00000"/>
                </a:solidFill>
              </a:rPr>
              <a:t> </a:t>
            </a:r>
            <a:r>
              <a:rPr lang="en-IN" b="1" dirty="0">
                <a:solidFill>
                  <a:srgbClr val="C00000"/>
                </a:solidFill>
              </a:rPr>
              <a:t>MODIFY</a:t>
            </a:r>
            <a:r>
              <a:rPr lang="en-IN" dirty="0">
                <a:solidFill>
                  <a:srgbClr val="C00000"/>
                </a:solidFill>
              </a:rPr>
              <a:t>.</a:t>
            </a:r>
          </a:p>
          <a:p>
            <a:pPr marL="0" indent="0">
              <a:buNone/>
            </a:pPr>
            <a:r>
              <a:rPr lang="en-IN" dirty="0" err="1"/>
              <a:t>i</a:t>
            </a:r>
            <a:r>
              <a:rPr lang="en-IN" dirty="0"/>
              <a:t>).</a:t>
            </a:r>
            <a:r>
              <a:rPr lang="en-IN" b="1" dirty="0">
                <a:solidFill>
                  <a:schemeClr val="accent1"/>
                </a:solidFill>
              </a:rPr>
              <a:t>ALTER-ADD</a:t>
            </a:r>
            <a:r>
              <a:rPr lang="en-IN" dirty="0"/>
              <a:t>:  It is a command which is used to add a new column to the existing table.</a:t>
            </a:r>
          </a:p>
          <a:p>
            <a:pPr marL="0" indent="0">
              <a:buNone/>
            </a:pPr>
            <a:r>
              <a:rPr lang="en-IN" dirty="0"/>
              <a:t>Syntax: ALTER TABLE TABLE_NAME</a:t>
            </a:r>
          </a:p>
          <a:p>
            <a:pPr marL="0" indent="0">
              <a:buNone/>
            </a:pPr>
            <a:r>
              <a:rPr lang="en-IN" dirty="0"/>
              <a:t>	   ADD COLUMN_NAME DATATYPE(SIZE);</a:t>
            </a:r>
          </a:p>
          <a:p>
            <a:pPr marL="0" indent="0">
              <a:buNone/>
            </a:pPr>
            <a:r>
              <a:rPr lang="en-IN" dirty="0"/>
              <a:t>EX: ALTER TABLE </a:t>
            </a:r>
            <a:r>
              <a:rPr lang="en-IN" dirty="0">
                <a:solidFill>
                  <a:schemeClr val="accent2"/>
                </a:solidFill>
              </a:rPr>
              <a:t>COURSE</a:t>
            </a:r>
          </a:p>
          <a:p>
            <a:pPr marL="0" indent="0">
              <a:buNone/>
            </a:pPr>
            <a:r>
              <a:rPr lang="en-IN" dirty="0"/>
              <a:t>       ADD TRAINEE_NAME VARCHAR(20) NOT NULL;</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72599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4E76C2-DD72-3A6B-2D1A-BBC8D0BAB95D}"/>
              </a:ext>
            </a:extLst>
          </p:cNvPr>
          <p:cNvSpPr>
            <a:spLocks noGrp="1"/>
          </p:cNvSpPr>
          <p:nvPr>
            <p:ph idx="1"/>
          </p:nvPr>
        </p:nvSpPr>
        <p:spPr>
          <a:xfrm>
            <a:off x="93134" y="284700"/>
            <a:ext cx="12098866" cy="6489726"/>
          </a:xfrm>
        </p:spPr>
        <p:txBody>
          <a:bodyPr>
            <a:noAutofit/>
          </a:bodyPr>
          <a:lstStyle/>
          <a:p>
            <a:r>
              <a:rPr lang="en-IN" sz="3200" dirty="0"/>
              <a:t>To fetch the data we need to write queries using </a:t>
            </a:r>
            <a:r>
              <a:rPr lang="en-IN" sz="3200" dirty="0" err="1"/>
              <a:t>sql</a:t>
            </a:r>
            <a:r>
              <a:rPr lang="en-IN" sz="3200" dirty="0"/>
              <a:t> clause.</a:t>
            </a:r>
          </a:p>
          <a:p>
            <a:pPr marL="0" indent="0">
              <a:buNone/>
            </a:pPr>
            <a:r>
              <a:rPr lang="en-IN" sz="3200" dirty="0"/>
              <a:t> </a:t>
            </a:r>
            <a:r>
              <a:rPr lang="en-IN" sz="3200" dirty="0" err="1"/>
              <a:t>a.</a:t>
            </a:r>
            <a:r>
              <a:rPr lang="en-IN" sz="3200" b="1" u="sng" dirty="0" err="1">
                <a:solidFill>
                  <a:schemeClr val="accent3"/>
                </a:solidFill>
              </a:rPr>
              <a:t>SELECT</a:t>
            </a:r>
            <a:r>
              <a:rPr lang="en-IN" sz="3200" b="1" u="sng" dirty="0">
                <a:solidFill>
                  <a:schemeClr val="accent3"/>
                </a:solidFill>
              </a:rPr>
              <a:t> </a:t>
            </a:r>
            <a:r>
              <a:rPr lang="en-IN" sz="3200" b="1" u="sng" dirty="0" err="1">
                <a:solidFill>
                  <a:schemeClr val="accent3"/>
                </a:solidFill>
              </a:rPr>
              <a:t>command</a:t>
            </a:r>
            <a:r>
              <a:rPr lang="en-IN" sz="3200" dirty="0" err="1"/>
              <a:t>:By</a:t>
            </a:r>
            <a:r>
              <a:rPr lang="en-IN" sz="3200" dirty="0"/>
              <a:t> using SELECT command </a:t>
            </a:r>
            <a:r>
              <a:rPr lang="en-IN" sz="3200" b="1" dirty="0">
                <a:solidFill>
                  <a:srgbClr val="C00000"/>
                </a:solidFill>
              </a:rPr>
              <a:t>we can decide the number of columns to be selected.</a:t>
            </a:r>
          </a:p>
          <a:p>
            <a:pPr marL="0" indent="0">
              <a:buNone/>
            </a:pPr>
            <a:r>
              <a:rPr lang="en-IN" sz="3200" dirty="0">
                <a:solidFill>
                  <a:schemeClr val="tx1">
                    <a:lumMod val="95000"/>
                    <a:lumOff val="5000"/>
                  </a:schemeClr>
                </a:solidFill>
              </a:rPr>
              <a:t>NOTE: </a:t>
            </a:r>
            <a:r>
              <a:rPr lang="en-IN" sz="3200" b="1" dirty="0">
                <a:solidFill>
                  <a:srgbClr val="C00000"/>
                </a:solidFill>
              </a:rPr>
              <a:t>Select is a command but it behaves as clause when it involved in fetching data.</a:t>
            </a:r>
          </a:p>
          <a:p>
            <a:r>
              <a:rPr lang="en-IN" sz="3200" dirty="0"/>
              <a:t>Syntax: 1.To fetch all columns </a:t>
            </a:r>
          </a:p>
          <a:p>
            <a:pPr marL="0" indent="0">
              <a:buNone/>
            </a:pPr>
            <a:r>
              <a:rPr lang="en-IN" sz="3200" dirty="0"/>
              <a:t>               use SELECT * </a:t>
            </a:r>
          </a:p>
          <a:p>
            <a:pPr marL="0" indent="0">
              <a:buNone/>
            </a:pPr>
            <a:r>
              <a:rPr lang="en-IN" sz="3200" dirty="0"/>
              <a:t> 2.To fetch only single column then </a:t>
            </a:r>
          </a:p>
          <a:p>
            <a:pPr marL="0" indent="0">
              <a:buNone/>
            </a:pPr>
            <a:r>
              <a:rPr lang="en-IN" sz="3200" dirty="0"/>
              <a:t>               use SELECT  </a:t>
            </a:r>
            <a:r>
              <a:rPr lang="en-IN" sz="3200" dirty="0" err="1"/>
              <a:t>column_name</a:t>
            </a:r>
            <a:endParaRPr lang="en-IN" sz="3200" dirty="0"/>
          </a:p>
          <a:p>
            <a:pPr marL="0" indent="0">
              <a:buNone/>
            </a:pPr>
            <a:r>
              <a:rPr lang="en-IN" sz="3200" dirty="0"/>
              <a:t> 3.To fetch multiple columns then</a:t>
            </a:r>
          </a:p>
          <a:p>
            <a:pPr marL="0" indent="0">
              <a:buNone/>
            </a:pPr>
            <a:r>
              <a:rPr lang="en-IN" sz="3200" dirty="0"/>
              <a:t>               use SELECT </a:t>
            </a:r>
            <a:r>
              <a:rPr lang="en-IN" sz="3200" dirty="0" err="1"/>
              <a:t>column_name,column_name,column_name</a:t>
            </a:r>
            <a:endParaRPr lang="en-IN" sz="3200" dirty="0"/>
          </a:p>
          <a:p>
            <a:pPr marL="0" indent="0">
              <a:buNone/>
            </a:pPr>
            <a:r>
              <a:rPr lang="en-IN" sz="3200" dirty="0"/>
              <a:t>Another familiarly used clause is FROM clause</a:t>
            </a:r>
          </a:p>
          <a:p>
            <a:pPr marL="0" indent="0">
              <a:buNone/>
            </a:pPr>
            <a:endParaRPr lang="en-IN" sz="3200" dirty="0"/>
          </a:p>
          <a:p>
            <a:endParaRPr lang="en-IN" sz="3200" dirty="0"/>
          </a:p>
        </p:txBody>
      </p:sp>
    </p:spTree>
    <p:extLst>
      <p:ext uri="{BB962C8B-B14F-4D97-AF65-F5344CB8AC3E}">
        <p14:creationId xmlns:p14="http://schemas.microsoft.com/office/powerpoint/2010/main" val="23727044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F209BF-8BF7-A47C-4DEB-2A048772C960}"/>
              </a:ext>
            </a:extLst>
          </p:cNvPr>
          <p:cNvSpPr>
            <a:spLocks noGrp="1"/>
          </p:cNvSpPr>
          <p:nvPr>
            <p:ph idx="1"/>
          </p:nvPr>
        </p:nvSpPr>
        <p:spPr>
          <a:xfrm>
            <a:off x="137652" y="176980"/>
            <a:ext cx="11216148" cy="6587613"/>
          </a:xfrm>
        </p:spPr>
        <p:txBody>
          <a:bodyPr>
            <a:normAutofit lnSpcReduction="10000"/>
          </a:bodyPr>
          <a:lstStyle/>
          <a:p>
            <a:pPr marL="0" indent="0">
              <a:buNone/>
            </a:pPr>
            <a:r>
              <a:rPr lang="en-IN" dirty="0"/>
              <a:t>ii).</a:t>
            </a:r>
            <a:r>
              <a:rPr lang="en-IN" b="1" dirty="0">
                <a:solidFill>
                  <a:schemeClr val="accent1"/>
                </a:solidFill>
              </a:rPr>
              <a:t>ALTER-RENAME</a:t>
            </a:r>
            <a:r>
              <a:rPr lang="en-IN" dirty="0"/>
              <a:t>: it is used to change a particular </a:t>
            </a:r>
            <a:r>
              <a:rPr lang="en-IN" dirty="0" err="1"/>
              <a:t>column_name</a:t>
            </a:r>
            <a:r>
              <a:rPr lang="en-IN" dirty="0"/>
              <a:t> of the table.</a:t>
            </a:r>
          </a:p>
          <a:p>
            <a:pPr marL="0" indent="0">
              <a:buNone/>
            </a:pPr>
            <a:r>
              <a:rPr lang="en-IN" dirty="0"/>
              <a:t>Syntax: ALTER TABLE TABLE_NAME</a:t>
            </a:r>
          </a:p>
          <a:p>
            <a:pPr marL="0" indent="0">
              <a:buNone/>
            </a:pPr>
            <a:r>
              <a:rPr lang="en-IN" dirty="0"/>
              <a:t>	   RENAME COLUMN OLD COLUMN_NAME TO NEW COLUMN_NAME;</a:t>
            </a:r>
          </a:p>
          <a:p>
            <a:pPr marL="0" indent="0">
              <a:buNone/>
            </a:pPr>
            <a:r>
              <a:rPr lang="en-IN" dirty="0"/>
              <a:t>Ex: ALTER TABLE </a:t>
            </a:r>
            <a:r>
              <a:rPr lang="en-IN" dirty="0">
                <a:solidFill>
                  <a:schemeClr val="accent2"/>
                </a:solidFill>
              </a:rPr>
              <a:t>COURSE</a:t>
            </a:r>
          </a:p>
          <a:p>
            <a:pPr marL="0" indent="0">
              <a:buNone/>
            </a:pPr>
            <a:r>
              <a:rPr lang="en-IN" dirty="0"/>
              <a:t>      RENAME COLUMN FEES TO AMT;</a:t>
            </a:r>
          </a:p>
          <a:p>
            <a:pPr marL="0" indent="0">
              <a:buNone/>
            </a:pPr>
            <a:r>
              <a:rPr lang="en-IN" dirty="0"/>
              <a:t>iii).</a:t>
            </a:r>
            <a:r>
              <a:rPr lang="en-IN" b="1" dirty="0">
                <a:solidFill>
                  <a:schemeClr val="accent1"/>
                </a:solidFill>
              </a:rPr>
              <a:t>ALTER-DROP</a:t>
            </a:r>
            <a:r>
              <a:rPr lang="en-IN" dirty="0"/>
              <a:t>: it is used to drop a particular column from the table.</a:t>
            </a:r>
          </a:p>
          <a:p>
            <a:pPr marL="0" indent="0">
              <a:buNone/>
            </a:pPr>
            <a:r>
              <a:rPr lang="en-IN" dirty="0"/>
              <a:t>Syntax: ALTER TABLE TABLE_NAME</a:t>
            </a:r>
          </a:p>
          <a:p>
            <a:pPr marL="0" indent="0">
              <a:buNone/>
            </a:pPr>
            <a:r>
              <a:rPr lang="en-IN" dirty="0"/>
              <a:t>	  DROP COLUMN COLUMN_NAME;</a:t>
            </a:r>
          </a:p>
          <a:p>
            <a:pPr marL="0" indent="0">
              <a:buNone/>
            </a:pPr>
            <a:r>
              <a:rPr lang="en-IN" dirty="0"/>
              <a:t>ex: ALTER TABLE </a:t>
            </a:r>
            <a:r>
              <a:rPr lang="en-IN" dirty="0">
                <a:solidFill>
                  <a:schemeClr val="accent2"/>
                </a:solidFill>
              </a:rPr>
              <a:t>COURSE</a:t>
            </a:r>
          </a:p>
          <a:p>
            <a:pPr marL="0" indent="0">
              <a:buNone/>
            </a:pPr>
            <a:r>
              <a:rPr lang="en-IN" dirty="0"/>
              <a:t>      DROP COLUMN TNAME;</a:t>
            </a:r>
          </a:p>
          <a:p>
            <a:pPr marL="0" indent="0">
              <a:buNone/>
            </a:pPr>
            <a:r>
              <a:rPr lang="en-IN" dirty="0"/>
              <a:t>iv).</a:t>
            </a:r>
            <a:r>
              <a:rPr lang="en-IN" b="1" dirty="0">
                <a:solidFill>
                  <a:schemeClr val="accent1"/>
                </a:solidFill>
              </a:rPr>
              <a:t>ALTER-MODIFY</a:t>
            </a:r>
            <a:r>
              <a:rPr lang="en-IN" dirty="0"/>
              <a:t>: it is used to change the datatype and size of  a column.</a:t>
            </a:r>
          </a:p>
          <a:p>
            <a:pPr marL="0" indent="0">
              <a:buNone/>
            </a:pPr>
            <a:r>
              <a:rPr lang="en-IN" dirty="0"/>
              <a:t>syntax: alter table </a:t>
            </a:r>
            <a:r>
              <a:rPr lang="en-IN" dirty="0" err="1"/>
              <a:t>table_name</a:t>
            </a:r>
            <a:endParaRPr lang="en-IN" dirty="0"/>
          </a:p>
          <a:p>
            <a:pPr marL="0" indent="0">
              <a:buNone/>
            </a:pPr>
            <a:r>
              <a:rPr lang="en-IN" dirty="0"/>
              <a:t>modify </a:t>
            </a:r>
            <a:r>
              <a:rPr lang="en-IN" dirty="0" err="1"/>
              <a:t>column_name</a:t>
            </a:r>
            <a:r>
              <a:rPr lang="en-IN" dirty="0"/>
              <a:t> datatype(size);</a:t>
            </a:r>
          </a:p>
        </p:txBody>
      </p:sp>
    </p:spTree>
    <p:extLst>
      <p:ext uri="{BB962C8B-B14F-4D97-AF65-F5344CB8AC3E}">
        <p14:creationId xmlns:p14="http://schemas.microsoft.com/office/powerpoint/2010/main" val="37786985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A7118B-665B-1E9D-3CDA-4CEB9C8356C3}"/>
              </a:ext>
            </a:extLst>
          </p:cNvPr>
          <p:cNvSpPr>
            <a:spLocks noGrp="1"/>
          </p:cNvSpPr>
          <p:nvPr>
            <p:ph idx="1"/>
          </p:nvPr>
        </p:nvSpPr>
        <p:spPr>
          <a:xfrm>
            <a:off x="127819" y="147484"/>
            <a:ext cx="11798710" cy="6029479"/>
          </a:xfrm>
        </p:spPr>
        <p:txBody>
          <a:bodyPr/>
          <a:lstStyle/>
          <a:p>
            <a:pPr marL="0" indent="0">
              <a:buNone/>
            </a:pPr>
            <a:r>
              <a:rPr lang="en-IN" dirty="0"/>
              <a:t>Ex: ALTER TABLE </a:t>
            </a:r>
            <a:r>
              <a:rPr lang="en-IN" dirty="0">
                <a:solidFill>
                  <a:schemeClr val="accent2"/>
                </a:solidFill>
              </a:rPr>
              <a:t>COURSE</a:t>
            </a:r>
          </a:p>
          <a:p>
            <a:pPr marL="0" indent="0">
              <a:buNone/>
            </a:pPr>
            <a:r>
              <a:rPr lang="en-IN" dirty="0"/>
              <a:t>      MODIFY CNAME VARCHAR(20);</a:t>
            </a:r>
          </a:p>
          <a:p>
            <a:pPr marL="0" indent="0">
              <a:buNone/>
            </a:pPr>
            <a:r>
              <a:rPr lang="en-IN" dirty="0"/>
              <a:t>Note: The column datatype can be changed if a specific condition is provided for different datatypes.</a:t>
            </a:r>
          </a:p>
          <a:p>
            <a:r>
              <a:rPr lang="en-IN" b="1" dirty="0">
                <a:solidFill>
                  <a:srgbClr val="FF0000"/>
                </a:solidFill>
              </a:rPr>
              <a:t>It is not possible to decrease the size of  a column if the column is filled with values</a:t>
            </a:r>
            <a:r>
              <a:rPr lang="en-IN" dirty="0"/>
              <a:t>.</a:t>
            </a:r>
          </a:p>
          <a:p>
            <a:r>
              <a:rPr lang="en-IN" dirty="0"/>
              <a:t>The </a:t>
            </a:r>
            <a:r>
              <a:rPr lang="en-IN" b="1" dirty="0">
                <a:solidFill>
                  <a:srgbClr val="FF0000"/>
                </a:solidFill>
              </a:rPr>
              <a:t>columns datatype can be changed only if the column is empty</a:t>
            </a:r>
            <a:r>
              <a:rPr lang="en-IN" dirty="0"/>
              <a:t>.</a:t>
            </a:r>
          </a:p>
          <a:p>
            <a:pPr marL="0" indent="0">
              <a:buNone/>
            </a:pPr>
            <a:endParaRPr lang="en-IN" dirty="0"/>
          </a:p>
        </p:txBody>
      </p:sp>
    </p:spTree>
    <p:extLst>
      <p:ext uri="{BB962C8B-B14F-4D97-AF65-F5344CB8AC3E}">
        <p14:creationId xmlns:p14="http://schemas.microsoft.com/office/powerpoint/2010/main" val="28953377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0E047D-50A1-267A-C7B8-8F86F0892B48}"/>
              </a:ext>
            </a:extLst>
          </p:cNvPr>
          <p:cNvSpPr>
            <a:spLocks noGrp="1"/>
          </p:cNvSpPr>
          <p:nvPr>
            <p:ph idx="1"/>
          </p:nvPr>
        </p:nvSpPr>
        <p:spPr>
          <a:xfrm>
            <a:off x="117987" y="127818"/>
            <a:ext cx="12074013" cy="6730181"/>
          </a:xfrm>
        </p:spPr>
        <p:txBody>
          <a:bodyPr>
            <a:normAutofit lnSpcReduction="10000"/>
          </a:bodyPr>
          <a:lstStyle/>
          <a:p>
            <a:pPr marL="0" indent="0">
              <a:buNone/>
            </a:pPr>
            <a:r>
              <a:rPr lang="en-IN" b="1" dirty="0">
                <a:solidFill>
                  <a:schemeClr val="accent1"/>
                </a:solidFill>
              </a:rPr>
              <a:t>c).</a:t>
            </a:r>
            <a:r>
              <a:rPr lang="en-IN" b="1" u="sng" dirty="0">
                <a:solidFill>
                  <a:schemeClr val="accent1"/>
                </a:solidFill>
              </a:rPr>
              <a:t>Drop</a:t>
            </a:r>
            <a:r>
              <a:rPr lang="en-IN" dirty="0"/>
              <a:t>: drop command is </a:t>
            </a:r>
            <a:r>
              <a:rPr lang="en-IN" b="1" dirty="0">
                <a:solidFill>
                  <a:srgbClr val="C00000"/>
                </a:solidFill>
              </a:rPr>
              <a:t>used to delete the table from the database(temporarily)</a:t>
            </a:r>
            <a:r>
              <a:rPr lang="en-IN" dirty="0"/>
              <a:t>.</a:t>
            </a:r>
          </a:p>
          <a:p>
            <a:pPr marL="0" indent="0">
              <a:buNone/>
            </a:pPr>
            <a:r>
              <a:rPr lang="en-IN" dirty="0"/>
              <a:t>Syntax:  </a:t>
            </a:r>
            <a:r>
              <a:rPr lang="en-IN" b="1" dirty="0">
                <a:solidFill>
                  <a:srgbClr val="00B050"/>
                </a:solidFill>
              </a:rPr>
              <a:t>DROP</a:t>
            </a:r>
            <a:r>
              <a:rPr lang="en-IN" dirty="0"/>
              <a:t> TABLE TABLE_NAME; </a:t>
            </a:r>
          </a:p>
          <a:p>
            <a:pPr marL="0" indent="0">
              <a:buNone/>
            </a:pPr>
            <a:r>
              <a:rPr lang="en-IN" dirty="0"/>
              <a:t>Ex: DROP </a:t>
            </a:r>
            <a:r>
              <a:rPr lang="en-IN"/>
              <a:t>TABLE COURSE</a:t>
            </a:r>
            <a:r>
              <a:rPr lang="en-IN" dirty="0"/>
              <a:t>(PARENT TABLE);</a:t>
            </a:r>
          </a:p>
          <a:p>
            <a:pPr marL="0" indent="0">
              <a:buNone/>
            </a:pPr>
            <a:r>
              <a:rPr lang="en-IN" dirty="0"/>
              <a:t>OUTPUT: We get error </a:t>
            </a:r>
            <a:r>
              <a:rPr lang="en-IN" b="1" dirty="0">
                <a:solidFill>
                  <a:srgbClr val="C00000"/>
                </a:solidFill>
              </a:rPr>
              <a:t>here because we cannot delete the parent table before deleting the child table</a:t>
            </a:r>
            <a:r>
              <a:rPr lang="en-IN" dirty="0"/>
              <a:t>.</a:t>
            </a:r>
          </a:p>
          <a:p>
            <a:pPr marL="0" indent="0">
              <a:buNone/>
            </a:pPr>
            <a:r>
              <a:rPr lang="en-IN" dirty="0"/>
              <a:t>	DROP TABLE STUDENT;	then we can delete parent table.</a:t>
            </a:r>
          </a:p>
          <a:p>
            <a:pPr marL="0" indent="0">
              <a:buNone/>
            </a:pPr>
            <a:r>
              <a:rPr lang="en-IN" dirty="0"/>
              <a:t>	DROP TABLE COURSE;</a:t>
            </a:r>
          </a:p>
          <a:p>
            <a:r>
              <a:rPr lang="en-IN" b="1" dirty="0">
                <a:solidFill>
                  <a:schemeClr val="accent1"/>
                </a:solidFill>
              </a:rPr>
              <a:t>RECYCLE BIN</a:t>
            </a:r>
            <a:r>
              <a:rPr lang="en-IN" dirty="0"/>
              <a:t>: It is </a:t>
            </a:r>
            <a:r>
              <a:rPr lang="en-IN" b="1" dirty="0">
                <a:solidFill>
                  <a:srgbClr val="C00000"/>
                </a:solidFill>
              </a:rPr>
              <a:t>used to display the existing tables present in the recycle bin.</a:t>
            </a:r>
          </a:p>
          <a:p>
            <a:pPr marL="0" indent="0">
              <a:buNone/>
            </a:pPr>
            <a:r>
              <a:rPr lang="en-IN" dirty="0"/>
              <a:t>Syntax: SHOW RECYCLEBIN;</a:t>
            </a:r>
          </a:p>
          <a:p>
            <a:pPr marL="0" indent="0">
              <a:buNone/>
            </a:pPr>
            <a:r>
              <a:rPr lang="en-IN" b="1" dirty="0">
                <a:solidFill>
                  <a:schemeClr val="accent1"/>
                </a:solidFill>
              </a:rPr>
              <a:t>FLASHBACK</a:t>
            </a:r>
            <a:r>
              <a:rPr lang="en-IN" dirty="0"/>
              <a:t>: It is </a:t>
            </a:r>
            <a:r>
              <a:rPr lang="en-IN" b="1" dirty="0">
                <a:solidFill>
                  <a:srgbClr val="C00000"/>
                </a:solidFill>
              </a:rPr>
              <a:t>used to restore the deleted tables from recycle bin to database</a:t>
            </a:r>
            <a:r>
              <a:rPr lang="en-IN" dirty="0"/>
              <a:t>.</a:t>
            </a:r>
          </a:p>
          <a:p>
            <a:pPr marL="0" indent="0">
              <a:buNone/>
            </a:pPr>
            <a:r>
              <a:rPr lang="en-IN" dirty="0"/>
              <a:t>Syntax: </a:t>
            </a:r>
            <a:r>
              <a:rPr lang="en-IN" b="1" dirty="0">
                <a:solidFill>
                  <a:srgbClr val="00B050"/>
                </a:solidFill>
              </a:rPr>
              <a:t>FLASHBACK</a:t>
            </a:r>
            <a:r>
              <a:rPr lang="en-IN" dirty="0"/>
              <a:t> TABLE TABLE_NAME TO BEFORE DROP;</a:t>
            </a:r>
          </a:p>
          <a:p>
            <a:pPr marL="0" indent="0">
              <a:buNone/>
            </a:pPr>
            <a:r>
              <a:rPr lang="en-IN" dirty="0"/>
              <a:t>Ex: FLASHBACK TABLE STUDENT TO BEFORE DROP;</a:t>
            </a:r>
          </a:p>
          <a:p>
            <a:pPr marL="0" indent="0">
              <a:buNone/>
            </a:pPr>
            <a:r>
              <a:rPr lang="en-IN" dirty="0"/>
              <a:t>       FLASHBACK TABLE COURSE TO BEFORE DROP;</a:t>
            </a:r>
          </a:p>
          <a:p>
            <a:endParaRPr lang="en-IN" dirty="0"/>
          </a:p>
        </p:txBody>
      </p:sp>
    </p:spTree>
    <p:extLst>
      <p:ext uri="{BB962C8B-B14F-4D97-AF65-F5344CB8AC3E}">
        <p14:creationId xmlns:p14="http://schemas.microsoft.com/office/powerpoint/2010/main" val="6994431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70CD9F-4A40-6A30-3102-9CFBF4E58CD3}"/>
              </a:ext>
            </a:extLst>
          </p:cNvPr>
          <p:cNvSpPr>
            <a:spLocks noGrp="1"/>
          </p:cNvSpPr>
          <p:nvPr>
            <p:ph idx="1"/>
          </p:nvPr>
        </p:nvSpPr>
        <p:spPr>
          <a:xfrm>
            <a:off x="108155" y="127818"/>
            <a:ext cx="12015019" cy="6730181"/>
          </a:xfrm>
        </p:spPr>
        <p:txBody>
          <a:bodyPr>
            <a:normAutofit lnSpcReduction="10000"/>
          </a:bodyPr>
          <a:lstStyle/>
          <a:p>
            <a:r>
              <a:rPr lang="en-IN" b="1" u="sng" dirty="0">
                <a:solidFill>
                  <a:schemeClr val="accent1"/>
                </a:solidFill>
              </a:rPr>
              <a:t>PURGE</a:t>
            </a:r>
            <a:r>
              <a:rPr lang="en-IN" dirty="0"/>
              <a:t>: purge command is </a:t>
            </a:r>
            <a:r>
              <a:rPr lang="en-IN" b="1" dirty="0">
                <a:solidFill>
                  <a:srgbClr val="C00000"/>
                </a:solidFill>
              </a:rPr>
              <a:t>used to delete the table from the recycle bin permanently</a:t>
            </a:r>
            <a:r>
              <a:rPr lang="en-IN" dirty="0"/>
              <a:t>.</a:t>
            </a:r>
          </a:p>
          <a:p>
            <a:pPr marL="0" indent="0">
              <a:buNone/>
            </a:pPr>
            <a:r>
              <a:rPr lang="en-IN" dirty="0"/>
              <a:t>Syntax: PURGE TABLE TABLE_NAME;</a:t>
            </a:r>
          </a:p>
          <a:p>
            <a:pPr marL="0" indent="0">
              <a:buNone/>
            </a:pPr>
            <a:r>
              <a:rPr lang="en-IN" dirty="0"/>
              <a:t>Ex: </a:t>
            </a:r>
            <a:r>
              <a:rPr lang="en-IN" b="1" dirty="0">
                <a:solidFill>
                  <a:srgbClr val="00B050"/>
                </a:solidFill>
              </a:rPr>
              <a:t>PURGE</a:t>
            </a:r>
            <a:r>
              <a:rPr lang="en-IN" dirty="0"/>
              <a:t> TABLE STUDENT;</a:t>
            </a:r>
          </a:p>
          <a:p>
            <a:pPr marL="0" indent="0">
              <a:buNone/>
            </a:pPr>
            <a:r>
              <a:rPr lang="en-IN" dirty="0"/>
              <a:t>	PURGE TABLE COURSE;</a:t>
            </a:r>
          </a:p>
          <a:p>
            <a:r>
              <a:rPr lang="en-IN" b="1" u="sng" dirty="0">
                <a:solidFill>
                  <a:schemeClr val="accent1"/>
                </a:solidFill>
              </a:rPr>
              <a:t>Purge recycle bin</a:t>
            </a:r>
            <a:r>
              <a:rPr lang="en-IN" dirty="0"/>
              <a:t>: It is </a:t>
            </a:r>
            <a:r>
              <a:rPr lang="en-IN" b="1" dirty="0">
                <a:solidFill>
                  <a:srgbClr val="C00000"/>
                </a:solidFill>
              </a:rPr>
              <a:t>used to delete the multiple tables present in the recycle bin at a time.</a:t>
            </a:r>
          </a:p>
          <a:p>
            <a:pPr marL="0" indent="0">
              <a:buNone/>
            </a:pPr>
            <a:r>
              <a:rPr lang="en-IN" dirty="0"/>
              <a:t>Syntax: PURGE RECYCLEBIN;</a:t>
            </a:r>
          </a:p>
          <a:p>
            <a:pPr marL="0" indent="0">
              <a:buNone/>
            </a:pPr>
            <a:r>
              <a:rPr lang="en-IN" b="1" dirty="0">
                <a:solidFill>
                  <a:schemeClr val="accent1"/>
                </a:solidFill>
              </a:rPr>
              <a:t>d).</a:t>
            </a:r>
            <a:r>
              <a:rPr lang="en-IN" b="1" u="sng" dirty="0">
                <a:solidFill>
                  <a:schemeClr val="accent1"/>
                </a:solidFill>
              </a:rPr>
              <a:t>Truncate</a:t>
            </a:r>
            <a:r>
              <a:rPr lang="en-IN" dirty="0"/>
              <a:t>: it is a command which is </a:t>
            </a:r>
            <a:r>
              <a:rPr lang="en-IN" b="1" dirty="0">
                <a:solidFill>
                  <a:srgbClr val="C00000"/>
                </a:solidFill>
              </a:rPr>
              <a:t>used to delete all the rows from the table but structure of the table remains same in the database.</a:t>
            </a:r>
          </a:p>
          <a:p>
            <a:pPr marL="0" indent="0">
              <a:buNone/>
            </a:pPr>
            <a:r>
              <a:rPr lang="en-IN" dirty="0"/>
              <a:t>Syntax: </a:t>
            </a:r>
            <a:r>
              <a:rPr lang="en-IN" b="1" dirty="0">
                <a:solidFill>
                  <a:srgbClr val="00B050"/>
                </a:solidFill>
              </a:rPr>
              <a:t>TRUNCATE</a:t>
            </a:r>
            <a:r>
              <a:rPr lang="en-IN" dirty="0"/>
              <a:t> TABLE TABLE_NAME;</a:t>
            </a:r>
          </a:p>
          <a:p>
            <a:pPr marL="0" indent="0">
              <a:buNone/>
            </a:pPr>
            <a:r>
              <a:rPr lang="en-IN" dirty="0"/>
              <a:t>	Ex: TRUNCATE TABLE SALGRADE;</a:t>
            </a:r>
          </a:p>
          <a:p>
            <a:pPr marL="0" indent="0">
              <a:buNone/>
            </a:pPr>
            <a:r>
              <a:rPr lang="en-IN" b="1" dirty="0">
                <a:solidFill>
                  <a:schemeClr val="accent1"/>
                </a:solidFill>
              </a:rPr>
              <a:t>e).</a:t>
            </a:r>
            <a:r>
              <a:rPr lang="en-IN" b="1" u="sng" dirty="0">
                <a:solidFill>
                  <a:schemeClr val="accent1"/>
                </a:solidFill>
              </a:rPr>
              <a:t>Rename</a:t>
            </a:r>
            <a:r>
              <a:rPr lang="en-IN" dirty="0"/>
              <a:t>: It is </a:t>
            </a:r>
            <a:r>
              <a:rPr lang="en-IN" b="1" dirty="0">
                <a:solidFill>
                  <a:srgbClr val="C00000"/>
                </a:solidFill>
              </a:rPr>
              <a:t>used to change table name permanently</a:t>
            </a:r>
            <a:r>
              <a:rPr lang="en-IN" dirty="0"/>
              <a:t>.</a:t>
            </a:r>
          </a:p>
          <a:p>
            <a:pPr marL="0" indent="0">
              <a:buNone/>
            </a:pPr>
            <a:r>
              <a:rPr lang="en-IN" dirty="0"/>
              <a:t>Syntax: </a:t>
            </a:r>
            <a:r>
              <a:rPr lang="en-IN" b="1" dirty="0">
                <a:solidFill>
                  <a:srgbClr val="00B050"/>
                </a:solidFill>
              </a:rPr>
              <a:t>RENAME</a:t>
            </a:r>
            <a:r>
              <a:rPr lang="en-IN" dirty="0"/>
              <a:t> OLD TABLE_NAME TO NEW TABLE_NAME;</a:t>
            </a:r>
          </a:p>
          <a:p>
            <a:pPr marL="0" indent="0">
              <a:buNone/>
            </a:pPr>
            <a:r>
              <a:rPr lang="en-IN" dirty="0"/>
              <a:t>	Ex: RENAME EMP TO EMPLOYEE;</a:t>
            </a:r>
          </a:p>
        </p:txBody>
      </p:sp>
    </p:spTree>
    <p:extLst>
      <p:ext uri="{BB962C8B-B14F-4D97-AF65-F5344CB8AC3E}">
        <p14:creationId xmlns:p14="http://schemas.microsoft.com/office/powerpoint/2010/main" val="8003211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088290-F862-82F7-B415-D36432BA5F33}"/>
              </a:ext>
            </a:extLst>
          </p:cNvPr>
          <p:cNvSpPr>
            <a:spLocks noGrp="1"/>
          </p:cNvSpPr>
          <p:nvPr>
            <p:ph idx="1"/>
          </p:nvPr>
        </p:nvSpPr>
        <p:spPr>
          <a:xfrm>
            <a:off x="117987" y="127818"/>
            <a:ext cx="12074013" cy="6730181"/>
          </a:xfrm>
        </p:spPr>
        <p:txBody>
          <a:bodyPr/>
          <a:lstStyle/>
          <a:p>
            <a:pPr marL="0" indent="0">
              <a:buNone/>
            </a:pPr>
            <a:r>
              <a:rPr lang="en-IN" b="1" u="sng" dirty="0">
                <a:solidFill>
                  <a:schemeClr val="accent1"/>
                </a:solidFill>
              </a:rPr>
              <a:t>iii).Data manipulation language</a:t>
            </a:r>
            <a:r>
              <a:rPr lang="en-IN" b="1" dirty="0">
                <a:solidFill>
                  <a:schemeClr val="accent2"/>
                </a:solidFill>
              </a:rPr>
              <a:t>(DML): </a:t>
            </a:r>
            <a:r>
              <a:rPr lang="en-IN" dirty="0"/>
              <a:t>All the </a:t>
            </a:r>
            <a:r>
              <a:rPr lang="en-IN" dirty="0" err="1"/>
              <a:t>dml</a:t>
            </a:r>
            <a:r>
              <a:rPr lang="en-IN" dirty="0"/>
              <a:t> commands are used to make changes in the database.</a:t>
            </a:r>
          </a:p>
          <a:p>
            <a:pPr marL="0" indent="0">
              <a:buNone/>
            </a:pPr>
            <a:r>
              <a:rPr lang="en-IN" dirty="0"/>
              <a:t>Types of </a:t>
            </a:r>
            <a:r>
              <a:rPr lang="en-IN" dirty="0" err="1"/>
              <a:t>dml</a:t>
            </a:r>
            <a:r>
              <a:rPr lang="en-IN" dirty="0"/>
              <a:t> commands:</a:t>
            </a:r>
          </a:p>
          <a:p>
            <a:pPr marL="0" indent="0">
              <a:buNone/>
            </a:pPr>
            <a:r>
              <a:rPr lang="en-IN" dirty="0"/>
              <a:t>			</a:t>
            </a:r>
            <a:r>
              <a:rPr lang="en-IN" dirty="0" err="1"/>
              <a:t>i</a:t>
            </a:r>
            <a:r>
              <a:rPr lang="en-IN" dirty="0"/>
              <a:t>).INSERT</a:t>
            </a:r>
          </a:p>
          <a:p>
            <a:pPr marL="0" indent="0">
              <a:buNone/>
            </a:pPr>
            <a:r>
              <a:rPr lang="en-IN" dirty="0"/>
              <a:t>			ii).UPDATE</a:t>
            </a:r>
          </a:p>
          <a:p>
            <a:pPr marL="0" indent="0">
              <a:buNone/>
            </a:pPr>
            <a:r>
              <a:rPr lang="en-IN" dirty="0"/>
              <a:t>			iii).DELETE</a:t>
            </a:r>
          </a:p>
          <a:p>
            <a:pPr marL="0" indent="0">
              <a:buNone/>
            </a:pPr>
            <a:r>
              <a:rPr lang="en-IN" dirty="0" err="1"/>
              <a:t>i</a:t>
            </a:r>
            <a:r>
              <a:rPr lang="en-IN" dirty="0"/>
              <a:t>).</a:t>
            </a:r>
            <a:r>
              <a:rPr lang="en-IN" b="1" dirty="0">
                <a:solidFill>
                  <a:schemeClr val="accent1"/>
                </a:solidFill>
              </a:rPr>
              <a:t>INSERT</a:t>
            </a:r>
            <a:r>
              <a:rPr lang="en-IN" dirty="0"/>
              <a:t>: It is </a:t>
            </a:r>
            <a:r>
              <a:rPr lang="en-IN" b="1" dirty="0">
                <a:solidFill>
                  <a:srgbClr val="C00000"/>
                </a:solidFill>
              </a:rPr>
              <a:t>a command which is used to insert values into the created table.</a:t>
            </a:r>
          </a:p>
          <a:p>
            <a:pPr marL="0" indent="0">
              <a:buNone/>
            </a:pPr>
            <a:r>
              <a:rPr lang="en-IN" dirty="0"/>
              <a:t>	Syntax: </a:t>
            </a:r>
            <a:r>
              <a:rPr lang="en-IN" b="1" dirty="0">
                <a:solidFill>
                  <a:srgbClr val="00B050"/>
                </a:solidFill>
              </a:rPr>
              <a:t>INSERT INTO TABLE_NAME VALUES(V1,V2,…………VN);</a:t>
            </a:r>
          </a:p>
          <a:p>
            <a:pPr marL="0" indent="0">
              <a:buNone/>
            </a:pPr>
            <a:r>
              <a:rPr lang="en-IN" b="1" dirty="0">
                <a:solidFill>
                  <a:srgbClr val="00B050"/>
                </a:solidFill>
              </a:rPr>
              <a:t>					(OR)</a:t>
            </a:r>
          </a:p>
          <a:p>
            <a:pPr marL="0" indent="0">
              <a:buNone/>
            </a:pPr>
            <a:r>
              <a:rPr lang="en-IN" b="1" dirty="0">
                <a:solidFill>
                  <a:srgbClr val="00B050"/>
                </a:solidFill>
              </a:rPr>
              <a:t>INSERT INTO  TABLE_NAME(COLUMN_NAME1,COLUMN_NAME2,……..)</a:t>
            </a:r>
          </a:p>
          <a:p>
            <a:pPr marL="0" indent="0">
              <a:buNone/>
            </a:pPr>
            <a:r>
              <a:rPr lang="en-IN" dirty="0"/>
              <a:t>					   </a:t>
            </a:r>
            <a:r>
              <a:rPr lang="en-IN" b="1" dirty="0">
                <a:solidFill>
                  <a:srgbClr val="00B050"/>
                </a:solidFill>
              </a:rPr>
              <a:t>VALUES(V1,V2,……………..VN)</a:t>
            </a:r>
          </a:p>
          <a:p>
            <a:pPr marL="0" indent="0">
              <a:buNone/>
            </a:pPr>
            <a:r>
              <a:rPr lang="en-IN" dirty="0"/>
              <a:t>Ex: INSERT INTO COURSE VALUES(10,’SQL’,2000);</a:t>
            </a:r>
          </a:p>
          <a:p>
            <a:pPr marL="0" indent="0">
              <a:buNone/>
            </a:pPr>
            <a:r>
              <a:rPr lang="en-IN" dirty="0"/>
              <a:t>       OUTPUT: 1 row created.</a:t>
            </a:r>
          </a:p>
        </p:txBody>
      </p:sp>
    </p:spTree>
    <p:extLst>
      <p:ext uri="{BB962C8B-B14F-4D97-AF65-F5344CB8AC3E}">
        <p14:creationId xmlns:p14="http://schemas.microsoft.com/office/powerpoint/2010/main" val="21118937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60F195-2B92-6B07-8B17-628DF5DABD68}"/>
              </a:ext>
            </a:extLst>
          </p:cNvPr>
          <p:cNvSpPr>
            <a:spLocks noGrp="1"/>
          </p:cNvSpPr>
          <p:nvPr>
            <p:ph idx="1"/>
          </p:nvPr>
        </p:nvSpPr>
        <p:spPr>
          <a:xfrm>
            <a:off x="117987" y="108154"/>
            <a:ext cx="12074013" cy="6749845"/>
          </a:xfrm>
        </p:spPr>
        <p:txBody>
          <a:bodyPr/>
          <a:lstStyle/>
          <a:p>
            <a:r>
              <a:rPr lang="en-IN" dirty="0"/>
              <a:t> INSERT INTO COURSE VALUES(20,3000);</a:t>
            </a:r>
          </a:p>
          <a:p>
            <a:pPr marL="0" indent="0">
              <a:buNone/>
            </a:pPr>
            <a:r>
              <a:rPr lang="en-IN" dirty="0"/>
              <a:t> OUTPUT: ERROR BECAUSE WE ARE NOT FOLLOWING THE COLUMN_NAMES.</a:t>
            </a:r>
          </a:p>
          <a:p>
            <a:r>
              <a:rPr lang="en-IN" dirty="0"/>
              <a:t>INSERT INTO COURSE VALUES(‘JAVA’,20,4000);</a:t>
            </a:r>
          </a:p>
          <a:p>
            <a:pPr marL="0" indent="0">
              <a:buNone/>
            </a:pPr>
            <a:r>
              <a:rPr lang="en-IN" dirty="0"/>
              <a:t>  OUTPUT: ERROR BECAUSE IN PLACE OF ID NUMBER WE ARE GIVING COURSE NAME.</a:t>
            </a:r>
          </a:p>
          <a:p>
            <a:r>
              <a:rPr lang="en-IN" dirty="0"/>
              <a:t>INSERT INTO COURSE(CID,CNAME,FEES)</a:t>
            </a:r>
          </a:p>
          <a:p>
            <a:pPr marL="0" indent="0">
              <a:buNone/>
            </a:pPr>
            <a:r>
              <a:rPr lang="en-IN" dirty="0"/>
              <a:t>    		     VALUES(1,’PYTHON’,2000);</a:t>
            </a:r>
          </a:p>
          <a:p>
            <a:pPr marL="0" indent="0">
              <a:buNone/>
            </a:pPr>
            <a:r>
              <a:rPr lang="en-IN" dirty="0"/>
              <a:t>OUTPUT: 1 ROW CREATED.</a:t>
            </a:r>
          </a:p>
          <a:p>
            <a:r>
              <a:rPr lang="en-IN" dirty="0"/>
              <a:t>INSERT INTO COURSE(CID,CNAME)</a:t>
            </a:r>
          </a:p>
          <a:p>
            <a:pPr marL="0" indent="0">
              <a:buNone/>
            </a:pPr>
            <a:r>
              <a:rPr lang="en-IN" dirty="0"/>
              <a:t>		    VALUES(2,’JQUERY’);</a:t>
            </a:r>
          </a:p>
          <a:p>
            <a:pPr marL="0" indent="0">
              <a:buNone/>
            </a:pPr>
            <a:r>
              <a:rPr lang="en-IN" dirty="0"/>
              <a:t>OUTPUT: 1 ROW CREATED.</a:t>
            </a:r>
          </a:p>
          <a:p>
            <a:pPr marL="0" indent="0">
              <a:buNone/>
            </a:pPr>
            <a:r>
              <a:rPr lang="en-IN" dirty="0"/>
              <a:t>NOTE: All </a:t>
            </a:r>
            <a:r>
              <a:rPr lang="en-IN" dirty="0" err="1"/>
              <a:t>dml</a:t>
            </a:r>
            <a:r>
              <a:rPr lang="en-IN" dirty="0"/>
              <a:t> operations are </a:t>
            </a:r>
            <a:r>
              <a:rPr lang="en-IN" b="1" dirty="0">
                <a:solidFill>
                  <a:srgbClr val="FF0000"/>
                </a:solidFill>
              </a:rPr>
              <a:t>temporary</a:t>
            </a:r>
            <a:r>
              <a:rPr lang="en-IN" dirty="0"/>
              <a:t> . if we want to make it permanent we have to </a:t>
            </a:r>
            <a:r>
              <a:rPr lang="en-IN" b="1" dirty="0">
                <a:solidFill>
                  <a:srgbClr val="C00000"/>
                </a:solidFill>
              </a:rPr>
              <a:t>use a </a:t>
            </a:r>
            <a:r>
              <a:rPr lang="en-IN" b="1" dirty="0" err="1">
                <a:solidFill>
                  <a:srgbClr val="C00000"/>
                </a:solidFill>
              </a:rPr>
              <a:t>tcl</a:t>
            </a:r>
            <a:r>
              <a:rPr lang="en-IN" b="1" dirty="0">
                <a:solidFill>
                  <a:srgbClr val="C00000"/>
                </a:solidFill>
              </a:rPr>
              <a:t> command called ‘COMMIT</a:t>
            </a:r>
            <a:r>
              <a:rPr lang="en-IN" dirty="0"/>
              <a:t>;’.</a:t>
            </a:r>
          </a:p>
          <a:p>
            <a:pPr marL="0" indent="0">
              <a:buNone/>
            </a:pPr>
            <a:endParaRPr lang="en-IN" dirty="0"/>
          </a:p>
        </p:txBody>
      </p:sp>
    </p:spTree>
    <p:extLst>
      <p:ext uri="{BB962C8B-B14F-4D97-AF65-F5344CB8AC3E}">
        <p14:creationId xmlns:p14="http://schemas.microsoft.com/office/powerpoint/2010/main" val="35801022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AEED66-62E5-0F4A-6D8E-744FB0AAB480}"/>
              </a:ext>
            </a:extLst>
          </p:cNvPr>
          <p:cNvSpPr>
            <a:spLocks noGrp="1"/>
          </p:cNvSpPr>
          <p:nvPr>
            <p:ph idx="1"/>
          </p:nvPr>
        </p:nvSpPr>
        <p:spPr>
          <a:xfrm>
            <a:off x="127819" y="167148"/>
            <a:ext cx="12064181" cy="6690852"/>
          </a:xfrm>
        </p:spPr>
        <p:txBody>
          <a:bodyPr>
            <a:normAutofit lnSpcReduction="10000"/>
          </a:bodyPr>
          <a:lstStyle/>
          <a:p>
            <a:r>
              <a:rPr lang="en-IN" dirty="0"/>
              <a:t>Ex: INSERT INTO COURSE VALUES(1,’JAVA’,3000);</a:t>
            </a:r>
          </a:p>
          <a:p>
            <a:pPr marL="0" indent="0">
              <a:buNone/>
            </a:pPr>
            <a:r>
              <a:rPr lang="en-IN" dirty="0"/>
              <a:t> 	OUTPUT: 1 ROW CREATED(BUT TEMPORARLY TO MAKE IT PERMAENT USE COMMIT AT THE END OF THE INSERT FILE.).</a:t>
            </a:r>
          </a:p>
          <a:p>
            <a:pPr marL="0" indent="0">
              <a:buNone/>
            </a:pPr>
            <a:r>
              <a:rPr lang="en-IN" dirty="0"/>
              <a:t>	COMMIT;</a:t>
            </a:r>
          </a:p>
          <a:p>
            <a:pPr marL="0" indent="0">
              <a:buNone/>
            </a:pPr>
            <a:r>
              <a:rPr lang="en-IN" dirty="0"/>
              <a:t>	OUTPUT: COMMIT COMPLETE.</a:t>
            </a:r>
          </a:p>
          <a:p>
            <a:pPr marL="0" indent="0">
              <a:buNone/>
            </a:pPr>
            <a:r>
              <a:rPr lang="en-IN" dirty="0"/>
              <a:t>ii).</a:t>
            </a:r>
            <a:r>
              <a:rPr lang="en-IN" b="1" dirty="0">
                <a:solidFill>
                  <a:schemeClr val="accent1"/>
                </a:solidFill>
              </a:rPr>
              <a:t>UPDATE</a:t>
            </a:r>
            <a:r>
              <a:rPr lang="en-IN" dirty="0"/>
              <a:t>: UPDATE command is </a:t>
            </a:r>
            <a:r>
              <a:rPr lang="en-IN" b="1" dirty="0">
                <a:solidFill>
                  <a:srgbClr val="C00000"/>
                </a:solidFill>
              </a:rPr>
              <a:t>used to modify or update the old values with new values.</a:t>
            </a:r>
          </a:p>
          <a:p>
            <a:pPr marL="0" indent="0">
              <a:buNone/>
            </a:pPr>
            <a:r>
              <a:rPr lang="en-IN" dirty="0"/>
              <a:t>		Syntax: </a:t>
            </a:r>
            <a:r>
              <a:rPr lang="en-IN" b="1" dirty="0">
                <a:solidFill>
                  <a:srgbClr val="00B050"/>
                </a:solidFill>
              </a:rPr>
              <a:t>UPDATE TABLE_NAME SET 						COLUMN_NAME=V1,COLUMN_NAME2=V2……</a:t>
            </a:r>
          </a:p>
          <a:p>
            <a:pPr marL="0" indent="0">
              <a:buNone/>
            </a:pPr>
            <a:r>
              <a:rPr lang="en-IN" b="1" dirty="0">
                <a:solidFill>
                  <a:srgbClr val="00B050"/>
                </a:solidFill>
              </a:rPr>
              <a:t>	    WHERE CONDITION;</a:t>
            </a:r>
          </a:p>
          <a:p>
            <a:pPr marL="0" indent="0">
              <a:buNone/>
            </a:pPr>
            <a:r>
              <a:rPr lang="en-IN" dirty="0"/>
              <a:t>Ex: UPDATE COURSE SET CNAME=‘PLSQL’</a:t>
            </a:r>
          </a:p>
          <a:p>
            <a:pPr marL="0" indent="0">
              <a:buNone/>
            </a:pPr>
            <a:r>
              <a:rPr lang="en-IN" dirty="0"/>
              <a:t>       WHERE CID=10;</a:t>
            </a:r>
          </a:p>
          <a:p>
            <a:r>
              <a:rPr lang="en-IN" dirty="0"/>
              <a:t>UPDATE COURSE SET CNAME=‘DJANGO’,FEES=5000</a:t>
            </a:r>
          </a:p>
          <a:p>
            <a:pPr marL="0" indent="0">
              <a:buNone/>
            </a:pPr>
            <a:r>
              <a:rPr lang="en-IN" dirty="0"/>
              <a:t>WHERE CID=20;</a:t>
            </a:r>
          </a:p>
          <a:p>
            <a:pPr marL="0" indent="0">
              <a:buNone/>
            </a:pPr>
            <a:endParaRPr lang="en-IN" dirty="0"/>
          </a:p>
        </p:txBody>
      </p:sp>
    </p:spTree>
    <p:extLst>
      <p:ext uri="{BB962C8B-B14F-4D97-AF65-F5344CB8AC3E}">
        <p14:creationId xmlns:p14="http://schemas.microsoft.com/office/powerpoint/2010/main" val="5305734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AF1E6C-C3B4-6CCE-ABA2-A1B612A7BE22}"/>
              </a:ext>
            </a:extLst>
          </p:cNvPr>
          <p:cNvSpPr>
            <a:spLocks noGrp="1"/>
          </p:cNvSpPr>
          <p:nvPr>
            <p:ph idx="1"/>
          </p:nvPr>
        </p:nvSpPr>
        <p:spPr>
          <a:xfrm>
            <a:off x="137652" y="176981"/>
            <a:ext cx="12054348" cy="5999982"/>
          </a:xfrm>
        </p:spPr>
        <p:txBody>
          <a:bodyPr/>
          <a:lstStyle/>
          <a:p>
            <a:r>
              <a:rPr lang="en-IN" dirty="0"/>
              <a:t>UPDATE COURSE SET CNAME=‘WEB’;</a:t>
            </a:r>
          </a:p>
          <a:p>
            <a:pPr marL="0" indent="0">
              <a:buNone/>
            </a:pPr>
            <a:r>
              <a:rPr lang="en-IN" dirty="0"/>
              <a:t>OUTPUT: ERROR BECAUSE THE CONSTRAINT USED FOR CNAME IS UNIQUE.</a:t>
            </a:r>
          </a:p>
        </p:txBody>
      </p:sp>
    </p:spTree>
    <p:extLst>
      <p:ext uri="{BB962C8B-B14F-4D97-AF65-F5344CB8AC3E}">
        <p14:creationId xmlns:p14="http://schemas.microsoft.com/office/powerpoint/2010/main" val="33658024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6F93ED-93D1-8697-C9A4-625758920A6D}"/>
              </a:ext>
            </a:extLst>
          </p:cNvPr>
          <p:cNvSpPr>
            <a:spLocks noGrp="1"/>
          </p:cNvSpPr>
          <p:nvPr>
            <p:ph idx="1"/>
          </p:nvPr>
        </p:nvSpPr>
        <p:spPr>
          <a:xfrm>
            <a:off x="127819" y="137652"/>
            <a:ext cx="12064181" cy="6720348"/>
          </a:xfrm>
        </p:spPr>
        <p:txBody>
          <a:bodyPr>
            <a:normAutofit lnSpcReduction="10000"/>
          </a:bodyPr>
          <a:lstStyle/>
          <a:p>
            <a:pPr marL="0" indent="0">
              <a:buNone/>
            </a:pPr>
            <a:r>
              <a:rPr lang="en-IN" b="1" u="sng" dirty="0">
                <a:solidFill>
                  <a:schemeClr val="accent1"/>
                </a:solidFill>
              </a:rPr>
              <a:t>iii).DELETE</a:t>
            </a:r>
            <a:r>
              <a:rPr lang="en-IN" dirty="0"/>
              <a:t>: it is a command which is </a:t>
            </a:r>
            <a:r>
              <a:rPr lang="en-IN" b="1" dirty="0">
                <a:solidFill>
                  <a:srgbClr val="C00000"/>
                </a:solidFill>
              </a:rPr>
              <a:t>used to remove specific rows from the table.</a:t>
            </a:r>
          </a:p>
          <a:p>
            <a:pPr marL="0" indent="0">
              <a:buNone/>
            </a:pPr>
            <a:r>
              <a:rPr lang="en-IN" dirty="0"/>
              <a:t>Syntax: DELETE FROM TABLE_NAME </a:t>
            </a:r>
          </a:p>
          <a:p>
            <a:pPr marL="0" indent="0">
              <a:buNone/>
            </a:pPr>
            <a:r>
              <a:rPr lang="en-IN" dirty="0"/>
              <a:t>	   WHERE CONDITION;</a:t>
            </a:r>
          </a:p>
          <a:p>
            <a:pPr marL="0" indent="0">
              <a:buNone/>
            </a:pPr>
            <a:r>
              <a:rPr lang="en-IN" b="1" dirty="0">
                <a:solidFill>
                  <a:schemeClr val="accent1"/>
                </a:solidFill>
              </a:rPr>
              <a:t>Note</a:t>
            </a:r>
            <a:r>
              <a:rPr lang="en-IN" dirty="0"/>
              <a:t>: delete , deletes the rows temporarily we has to use commit at the end.</a:t>
            </a:r>
          </a:p>
          <a:p>
            <a:pPr marL="0" indent="0">
              <a:buNone/>
            </a:pPr>
            <a:r>
              <a:rPr lang="en-IN" dirty="0"/>
              <a:t>1.</a:t>
            </a:r>
            <a:r>
              <a:rPr lang="en-IN" b="1" dirty="0">
                <a:solidFill>
                  <a:schemeClr val="accent1"/>
                </a:solidFill>
              </a:rPr>
              <a:t>Write a query to remove all the details of salesman?</a:t>
            </a:r>
          </a:p>
          <a:p>
            <a:pPr marL="0" indent="0">
              <a:buNone/>
            </a:pPr>
            <a:r>
              <a:rPr lang="en-IN" dirty="0"/>
              <a:t>ANS. DELTE FROM EMP</a:t>
            </a:r>
          </a:p>
          <a:p>
            <a:pPr marL="0" indent="0">
              <a:buNone/>
            </a:pPr>
            <a:r>
              <a:rPr lang="en-IN" dirty="0"/>
              <a:t>	WHERE JOB=‘SALESMAN’;</a:t>
            </a:r>
          </a:p>
          <a:p>
            <a:pPr marL="0" indent="0">
              <a:buNone/>
            </a:pPr>
            <a:r>
              <a:rPr lang="en-IN" dirty="0"/>
              <a:t>2.</a:t>
            </a:r>
            <a:r>
              <a:rPr lang="en-IN" b="1" dirty="0">
                <a:solidFill>
                  <a:schemeClr val="accent1"/>
                </a:solidFill>
              </a:rPr>
              <a:t>Query to delete all the details of smith, </a:t>
            </a:r>
            <a:r>
              <a:rPr lang="en-IN" b="1" dirty="0" err="1">
                <a:solidFill>
                  <a:schemeClr val="accent1"/>
                </a:solidFill>
              </a:rPr>
              <a:t>allen</a:t>
            </a:r>
            <a:r>
              <a:rPr lang="en-IN" b="1" dirty="0">
                <a:solidFill>
                  <a:schemeClr val="accent1"/>
                </a:solidFill>
              </a:rPr>
              <a:t> and </a:t>
            </a:r>
            <a:r>
              <a:rPr lang="en-IN" b="1" dirty="0" err="1">
                <a:solidFill>
                  <a:schemeClr val="accent1"/>
                </a:solidFill>
              </a:rPr>
              <a:t>scott</a:t>
            </a:r>
            <a:r>
              <a:rPr lang="en-IN" b="1" dirty="0">
                <a:solidFill>
                  <a:schemeClr val="accent1"/>
                </a:solidFill>
              </a:rPr>
              <a:t>?</a:t>
            </a:r>
          </a:p>
          <a:p>
            <a:pPr marL="0" indent="0">
              <a:buNone/>
            </a:pPr>
            <a:r>
              <a:rPr lang="en-IN" dirty="0"/>
              <a:t>Ans. DELETE FROM EMP</a:t>
            </a:r>
          </a:p>
          <a:p>
            <a:pPr marL="0" indent="0">
              <a:buNone/>
            </a:pPr>
            <a:r>
              <a:rPr lang="en-IN" dirty="0"/>
              <a:t>	WHERE ENAME =‘SMITH’,</a:t>
            </a:r>
          </a:p>
          <a:p>
            <a:pPr marL="0" indent="0">
              <a:buNone/>
            </a:pPr>
            <a:r>
              <a:rPr lang="en-IN" dirty="0"/>
              <a:t>		   ENAME=‘ALLEN’,</a:t>
            </a:r>
          </a:p>
          <a:p>
            <a:pPr marL="0" indent="0">
              <a:buNone/>
            </a:pPr>
            <a:r>
              <a:rPr lang="en-IN" dirty="0"/>
              <a:t>		  ENAME=‘SCOTT’;</a:t>
            </a:r>
          </a:p>
          <a:p>
            <a:pPr marL="0" indent="0">
              <a:buNone/>
            </a:pPr>
            <a:r>
              <a:rPr lang="en-IN" dirty="0"/>
              <a:t>3.</a:t>
            </a:r>
            <a:r>
              <a:rPr lang="en-IN" b="1" dirty="0">
                <a:solidFill>
                  <a:schemeClr val="accent1"/>
                </a:solidFill>
              </a:rPr>
              <a:t>DIFFERENCE BETWEEN TRUNCATE AND DELETE?</a:t>
            </a:r>
          </a:p>
        </p:txBody>
      </p:sp>
    </p:spTree>
    <p:extLst>
      <p:ext uri="{BB962C8B-B14F-4D97-AF65-F5344CB8AC3E}">
        <p14:creationId xmlns:p14="http://schemas.microsoft.com/office/powerpoint/2010/main" val="25700910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33FA41-11F7-14BB-FB99-565D47CC05F9}"/>
              </a:ext>
            </a:extLst>
          </p:cNvPr>
          <p:cNvSpPr>
            <a:spLocks noGrp="1"/>
          </p:cNvSpPr>
          <p:nvPr>
            <p:ph idx="1"/>
          </p:nvPr>
        </p:nvSpPr>
        <p:spPr>
          <a:xfrm>
            <a:off x="127819" y="147484"/>
            <a:ext cx="12064181" cy="6710516"/>
          </a:xfrm>
        </p:spPr>
        <p:txBody>
          <a:bodyPr>
            <a:normAutofit fontScale="92500"/>
          </a:bodyPr>
          <a:lstStyle/>
          <a:p>
            <a:pPr marL="0" indent="0">
              <a:buNone/>
            </a:pPr>
            <a:r>
              <a:rPr lang="en-IN" dirty="0"/>
              <a:t>Ans.                </a:t>
            </a:r>
            <a:r>
              <a:rPr lang="en-IN" b="1" dirty="0">
                <a:solidFill>
                  <a:srgbClr val="00B050"/>
                </a:solidFill>
              </a:rPr>
              <a:t>Truncate					delete</a:t>
            </a:r>
          </a:p>
          <a:p>
            <a:pPr marL="0" indent="0">
              <a:buNone/>
            </a:pPr>
            <a:r>
              <a:rPr lang="en-IN" dirty="0"/>
              <a:t> 1.truncate is a part of data definition		1.delete is part of data manipulation </a:t>
            </a:r>
          </a:p>
          <a:p>
            <a:pPr marL="0" indent="0">
              <a:buNone/>
            </a:pPr>
            <a:r>
              <a:rPr lang="en-IN" dirty="0"/>
              <a:t> language.						     Language.</a:t>
            </a:r>
          </a:p>
          <a:p>
            <a:pPr marL="0" indent="0">
              <a:buNone/>
            </a:pPr>
            <a:r>
              <a:rPr lang="en-IN" dirty="0"/>
              <a:t>2.Truncate is used to delete all the rows	            2.delete is used to delete only specific    of a particular table permanently.		   	 row in table temporarily.</a:t>
            </a:r>
          </a:p>
          <a:p>
            <a:pPr marL="0" indent="0">
              <a:buNone/>
            </a:pPr>
            <a:r>
              <a:rPr lang="en-IN" dirty="0"/>
              <a:t>3.Truncate deletes faster than delete.        	3</a:t>
            </a:r>
            <a:r>
              <a:rPr lang="en-IN"/>
              <a:t>.delete </a:t>
            </a:r>
            <a:r>
              <a:rPr lang="en-IN" dirty="0"/>
              <a:t>is slower than truncate.</a:t>
            </a:r>
          </a:p>
          <a:p>
            <a:pPr marL="0" indent="0">
              <a:buNone/>
            </a:pPr>
            <a:endParaRPr lang="en-IN" dirty="0"/>
          </a:p>
          <a:p>
            <a:pPr marL="0" indent="0">
              <a:buNone/>
            </a:pPr>
            <a:r>
              <a:rPr lang="en-IN" dirty="0"/>
              <a:t>2.</a:t>
            </a:r>
            <a:r>
              <a:rPr lang="en-IN" b="1" dirty="0">
                <a:solidFill>
                  <a:schemeClr val="accent1"/>
                </a:solidFill>
              </a:rPr>
              <a:t>Difference between truncate and drop</a:t>
            </a:r>
            <a:r>
              <a:rPr lang="en-IN" dirty="0"/>
              <a:t>?</a:t>
            </a:r>
          </a:p>
          <a:p>
            <a:pPr marL="0" indent="0">
              <a:buNone/>
            </a:pPr>
            <a:r>
              <a:rPr lang="en-IN" dirty="0"/>
              <a:t>Ans.		</a:t>
            </a:r>
            <a:r>
              <a:rPr lang="en-IN" b="1" dirty="0">
                <a:solidFill>
                  <a:srgbClr val="00B050"/>
                </a:solidFill>
              </a:rPr>
              <a:t>Truncate</a:t>
            </a:r>
            <a:r>
              <a:rPr lang="en-IN" dirty="0"/>
              <a:t>					</a:t>
            </a:r>
            <a:r>
              <a:rPr lang="en-IN" b="1" dirty="0">
                <a:solidFill>
                  <a:srgbClr val="00B050"/>
                </a:solidFill>
              </a:rPr>
              <a:t>drop</a:t>
            </a:r>
          </a:p>
          <a:p>
            <a:pPr marL="0" indent="0">
              <a:buNone/>
            </a:pPr>
            <a:r>
              <a:rPr lang="en-IN" dirty="0"/>
              <a:t>1.Truncate  is used to delete all the rows	1.drop is used to delete rows from the table </a:t>
            </a:r>
          </a:p>
          <a:p>
            <a:pPr marL="0" indent="0">
              <a:buNone/>
            </a:pPr>
            <a:r>
              <a:rPr lang="en-IN" dirty="0"/>
              <a:t>In a table.					    But still data will be present in </a:t>
            </a:r>
            <a:r>
              <a:rPr lang="en-IN" dirty="0" err="1"/>
              <a:t>recyclebin</a:t>
            </a:r>
            <a:r>
              <a:rPr lang="en-IN" dirty="0"/>
              <a:t>.</a:t>
            </a:r>
          </a:p>
          <a:p>
            <a:pPr marL="0" indent="0">
              <a:buNone/>
            </a:pPr>
            <a:r>
              <a:rPr lang="en-IN" dirty="0"/>
              <a:t>2.Truncate is faster.				2.drop is slower than delete.</a:t>
            </a:r>
          </a:p>
          <a:p>
            <a:pPr marL="0" indent="0">
              <a:buNone/>
            </a:pPr>
            <a:endParaRPr lang="en-IN" dirty="0"/>
          </a:p>
          <a:p>
            <a:pPr marL="0" indent="0">
              <a:buNone/>
            </a:pPr>
            <a:r>
              <a:rPr lang="en-IN" dirty="0"/>
              <a:t>3.</a:t>
            </a:r>
            <a:r>
              <a:rPr lang="en-IN" b="1" dirty="0">
                <a:solidFill>
                  <a:schemeClr val="accent1"/>
                </a:solidFill>
              </a:rPr>
              <a:t>Difference between drop and delete?</a:t>
            </a:r>
          </a:p>
          <a:p>
            <a:pPr marL="0" indent="0">
              <a:buNone/>
            </a:pPr>
            <a:endParaRPr lang="en-IN" dirty="0"/>
          </a:p>
        </p:txBody>
      </p:sp>
    </p:spTree>
    <p:extLst>
      <p:ext uri="{BB962C8B-B14F-4D97-AF65-F5344CB8AC3E}">
        <p14:creationId xmlns:p14="http://schemas.microsoft.com/office/powerpoint/2010/main" val="4282251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649600-4869-D9DB-2BC8-45758B386612}"/>
              </a:ext>
            </a:extLst>
          </p:cNvPr>
          <p:cNvSpPr>
            <a:spLocks noGrp="1"/>
          </p:cNvSpPr>
          <p:nvPr>
            <p:ph idx="1"/>
          </p:nvPr>
        </p:nvSpPr>
        <p:spPr>
          <a:xfrm>
            <a:off x="143933" y="220133"/>
            <a:ext cx="11209867" cy="5956830"/>
          </a:xfrm>
        </p:spPr>
        <p:txBody>
          <a:bodyPr/>
          <a:lstStyle/>
          <a:p>
            <a:pPr marL="0" indent="0">
              <a:buNone/>
            </a:pPr>
            <a:r>
              <a:rPr lang="en-IN" dirty="0"/>
              <a:t>b. </a:t>
            </a:r>
            <a:r>
              <a:rPr lang="en-IN" b="1" u="sng" dirty="0">
                <a:solidFill>
                  <a:schemeClr val="accent3"/>
                </a:solidFill>
              </a:rPr>
              <a:t>FROM clause </a:t>
            </a:r>
            <a:r>
              <a:rPr lang="en-IN" dirty="0"/>
              <a:t>: we can decide </a:t>
            </a:r>
            <a:r>
              <a:rPr lang="en-IN" b="1" dirty="0">
                <a:solidFill>
                  <a:srgbClr val="C00000"/>
                </a:solidFill>
              </a:rPr>
              <a:t>from which table we need to fetch the data</a:t>
            </a:r>
            <a:r>
              <a:rPr lang="en-IN" dirty="0"/>
              <a:t>.</a:t>
            </a:r>
          </a:p>
          <a:p>
            <a:r>
              <a:rPr lang="en-IN" dirty="0"/>
              <a:t>Syntax:1.to fetch data from one table then</a:t>
            </a:r>
          </a:p>
          <a:p>
            <a:pPr marL="0" indent="0">
              <a:buNone/>
            </a:pPr>
            <a:r>
              <a:rPr lang="en-IN" dirty="0"/>
              <a:t>                use FROM </a:t>
            </a:r>
            <a:r>
              <a:rPr lang="en-IN" dirty="0" err="1"/>
              <a:t>table_name</a:t>
            </a:r>
            <a:endParaRPr lang="en-IN" dirty="0"/>
          </a:p>
          <a:p>
            <a:r>
              <a:rPr lang="en-IN" dirty="0"/>
              <a:t>2.to fetch data from multiple tables then </a:t>
            </a:r>
          </a:p>
          <a:p>
            <a:pPr marL="0" indent="0">
              <a:buNone/>
            </a:pPr>
            <a:r>
              <a:rPr lang="en-IN" dirty="0"/>
              <a:t>                use FROM </a:t>
            </a:r>
            <a:r>
              <a:rPr lang="en-IN" dirty="0" err="1"/>
              <a:t>table_name,table_name</a:t>
            </a:r>
            <a:endParaRPr lang="en-IN" dirty="0"/>
          </a:p>
          <a:p>
            <a:r>
              <a:rPr lang="en-IN" dirty="0"/>
              <a:t>Example: </a:t>
            </a:r>
            <a:r>
              <a:rPr lang="en-IN" dirty="0" err="1"/>
              <a:t>table_name:products</a:t>
            </a:r>
            <a:endParaRPr lang="en-IN" dirty="0"/>
          </a:p>
          <a:p>
            <a:pPr marL="0" indent="0">
              <a:buNone/>
            </a:pPr>
            <a:r>
              <a:rPr lang="en-IN" dirty="0"/>
              <a:t>    </a:t>
            </a:r>
            <a:r>
              <a:rPr lang="en-IN" u="sng" dirty="0"/>
              <a:t>id</a:t>
            </a:r>
            <a:r>
              <a:rPr lang="en-IN" dirty="0"/>
              <a:t>         </a:t>
            </a:r>
            <a:r>
              <a:rPr lang="en-IN" u="sng" dirty="0"/>
              <a:t>name</a:t>
            </a:r>
            <a:r>
              <a:rPr lang="en-IN" dirty="0"/>
              <a:t>            </a:t>
            </a:r>
            <a:r>
              <a:rPr lang="en-IN" u="sng" dirty="0"/>
              <a:t>price</a:t>
            </a:r>
            <a:r>
              <a:rPr lang="en-IN" dirty="0"/>
              <a:t> </a:t>
            </a:r>
          </a:p>
          <a:p>
            <a:pPr marL="0" indent="0">
              <a:buNone/>
            </a:pPr>
            <a:r>
              <a:rPr lang="en-IN" dirty="0"/>
              <a:t>     1.        </a:t>
            </a:r>
            <a:r>
              <a:rPr lang="en-IN" dirty="0" err="1"/>
              <a:t>uspolo</a:t>
            </a:r>
            <a:r>
              <a:rPr lang="en-IN" dirty="0"/>
              <a:t>             999</a:t>
            </a:r>
          </a:p>
          <a:p>
            <a:pPr marL="0" indent="0">
              <a:buNone/>
            </a:pPr>
            <a:r>
              <a:rPr lang="en-IN" dirty="0"/>
              <a:t>     2.         adidas           1099</a:t>
            </a:r>
          </a:p>
          <a:p>
            <a:pPr marL="0" indent="0">
              <a:buNone/>
            </a:pPr>
            <a:r>
              <a:rPr lang="en-IN" dirty="0"/>
              <a:t>     3.         Gucci             1999</a:t>
            </a:r>
          </a:p>
          <a:p>
            <a:pPr marL="0" indent="0">
              <a:buNone/>
            </a:pPr>
            <a:endParaRPr lang="en-IN" dirty="0"/>
          </a:p>
        </p:txBody>
      </p:sp>
    </p:spTree>
    <p:extLst>
      <p:ext uri="{BB962C8B-B14F-4D97-AF65-F5344CB8AC3E}">
        <p14:creationId xmlns:p14="http://schemas.microsoft.com/office/powerpoint/2010/main" val="17210962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EC24D8-A34C-A13F-A1A9-A0A34AAA63A3}"/>
              </a:ext>
            </a:extLst>
          </p:cNvPr>
          <p:cNvSpPr>
            <a:spLocks noGrp="1"/>
          </p:cNvSpPr>
          <p:nvPr>
            <p:ph idx="1"/>
          </p:nvPr>
        </p:nvSpPr>
        <p:spPr>
          <a:xfrm>
            <a:off x="137652" y="137652"/>
            <a:ext cx="12054348" cy="6720348"/>
          </a:xfrm>
        </p:spPr>
        <p:txBody>
          <a:bodyPr/>
          <a:lstStyle/>
          <a:p>
            <a:pPr marL="0" indent="0">
              <a:buNone/>
            </a:pPr>
            <a:r>
              <a:rPr lang="en-IN" dirty="0"/>
              <a:t>Ans.		</a:t>
            </a:r>
            <a:r>
              <a:rPr lang="en-IN" b="1" dirty="0">
                <a:solidFill>
                  <a:srgbClr val="00B050"/>
                </a:solidFill>
              </a:rPr>
              <a:t>Drop						delete</a:t>
            </a:r>
          </a:p>
          <a:p>
            <a:pPr marL="0" indent="0">
              <a:buNone/>
            </a:pPr>
            <a:r>
              <a:rPr lang="en-IN" dirty="0"/>
              <a:t>1. Drop is used to delete rows from		1.delete is used to delete rows but </a:t>
            </a:r>
          </a:p>
          <a:p>
            <a:pPr marL="0" indent="0">
              <a:buNone/>
            </a:pPr>
            <a:r>
              <a:rPr lang="en-IN" dirty="0"/>
              <a:t>The table.							Using where condition.</a:t>
            </a:r>
          </a:p>
          <a:p>
            <a:pPr marL="0" indent="0">
              <a:buNone/>
            </a:pPr>
            <a:r>
              <a:rPr lang="en-IN" dirty="0"/>
              <a:t>2.Drop is faster than delete.			2.delete is slower than drop.</a:t>
            </a:r>
          </a:p>
        </p:txBody>
      </p:sp>
    </p:spTree>
    <p:extLst>
      <p:ext uri="{BB962C8B-B14F-4D97-AF65-F5344CB8AC3E}">
        <p14:creationId xmlns:p14="http://schemas.microsoft.com/office/powerpoint/2010/main" val="186412626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020B9A-D9E8-3A32-C7E1-51688F148DBD}"/>
              </a:ext>
            </a:extLst>
          </p:cNvPr>
          <p:cNvSpPr>
            <a:spLocks noGrp="1"/>
          </p:cNvSpPr>
          <p:nvPr>
            <p:ph idx="1"/>
          </p:nvPr>
        </p:nvSpPr>
        <p:spPr>
          <a:xfrm>
            <a:off x="147484" y="167148"/>
            <a:ext cx="12044516" cy="6690852"/>
          </a:xfrm>
        </p:spPr>
        <p:txBody>
          <a:bodyPr>
            <a:normAutofit/>
          </a:bodyPr>
          <a:lstStyle/>
          <a:p>
            <a:pPr marL="0" indent="0">
              <a:buNone/>
            </a:pPr>
            <a:r>
              <a:rPr lang="en-IN" b="1" u="sng" dirty="0">
                <a:solidFill>
                  <a:schemeClr val="accent4"/>
                </a:solidFill>
              </a:rPr>
              <a:t>4).TCL(transaction control language</a:t>
            </a:r>
            <a:r>
              <a:rPr lang="en-IN" dirty="0"/>
              <a:t>):  all the </a:t>
            </a:r>
            <a:r>
              <a:rPr lang="en-IN" dirty="0" err="1"/>
              <a:t>tcl</a:t>
            </a:r>
            <a:r>
              <a:rPr lang="en-IN" dirty="0"/>
              <a:t> commands </a:t>
            </a:r>
            <a:r>
              <a:rPr lang="en-IN" b="1" dirty="0">
                <a:solidFill>
                  <a:srgbClr val="C00000"/>
                </a:solidFill>
              </a:rPr>
              <a:t>are used to manage the changes that are made by DML commands.</a:t>
            </a:r>
          </a:p>
          <a:p>
            <a:r>
              <a:rPr lang="en-IN" dirty="0"/>
              <a:t>Types of </a:t>
            </a:r>
            <a:r>
              <a:rPr lang="en-IN" dirty="0" err="1"/>
              <a:t>tcl</a:t>
            </a:r>
            <a:r>
              <a:rPr lang="en-IN" dirty="0"/>
              <a:t> commands: 1.COMMIT</a:t>
            </a:r>
          </a:p>
          <a:p>
            <a:pPr marL="0" indent="0">
              <a:buNone/>
            </a:pPr>
            <a:r>
              <a:rPr lang="en-IN" dirty="0"/>
              <a:t>				2. SAVEPOINT</a:t>
            </a:r>
          </a:p>
          <a:p>
            <a:pPr marL="0" indent="0">
              <a:buNone/>
            </a:pPr>
            <a:r>
              <a:rPr lang="en-IN" dirty="0"/>
              <a:t>				3.ROLLBACK</a:t>
            </a:r>
          </a:p>
          <a:p>
            <a:pPr marL="0" indent="0">
              <a:buNone/>
            </a:pPr>
            <a:r>
              <a:rPr lang="en-IN" dirty="0"/>
              <a:t>1.</a:t>
            </a:r>
            <a:r>
              <a:rPr lang="en-IN" b="1" dirty="0">
                <a:solidFill>
                  <a:schemeClr val="accent4"/>
                </a:solidFill>
              </a:rPr>
              <a:t>COMMIT</a:t>
            </a:r>
            <a:r>
              <a:rPr lang="en-IN" dirty="0"/>
              <a:t>: It is a command which is used to </a:t>
            </a:r>
            <a:r>
              <a:rPr lang="en-IN" b="1" dirty="0">
                <a:solidFill>
                  <a:srgbClr val="C00000"/>
                </a:solidFill>
              </a:rPr>
              <a:t>save the data permanently </a:t>
            </a:r>
            <a:r>
              <a:rPr lang="en-IN" dirty="0"/>
              <a:t>in the database .</a:t>
            </a:r>
          </a:p>
          <a:p>
            <a:pPr marL="0" indent="0">
              <a:buNone/>
            </a:pPr>
            <a:r>
              <a:rPr lang="en-IN" dirty="0"/>
              <a:t>SYNTAX: COMMIT;</a:t>
            </a:r>
          </a:p>
          <a:p>
            <a:pPr marL="0" indent="0">
              <a:buNone/>
            </a:pPr>
            <a:r>
              <a:rPr lang="en-IN" dirty="0"/>
              <a:t>2.</a:t>
            </a:r>
            <a:r>
              <a:rPr lang="en-IN" b="1" dirty="0">
                <a:solidFill>
                  <a:schemeClr val="accent4"/>
                </a:solidFill>
              </a:rPr>
              <a:t>SAVEPOINT</a:t>
            </a:r>
            <a:r>
              <a:rPr lang="en-IN" dirty="0"/>
              <a:t>: it is used to </a:t>
            </a:r>
            <a:r>
              <a:rPr lang="en-IN" b="1" dirty="0">
                <a:solidFill>
                  <a:srgbClr val="C00000"/>
                </a:solidFill>
              </a:rPr>
              <a:t>save the data </a:t>
            </a:r>
            <a:r>
              <a:rPr lang="en-IN" b="1" dirty="0" err="1">
                <a:solidFill>
                  <a:srgbClr val="C00000"/>
                </a:solidFill>
              </a:rPr>
              <a:t>temporarly</a:t>
            </a:r>
            <a:r>
              <a:rPr lang="en-IN" b="1" dirty="0">
                <a:solidFill>
                  <a:srgbClr val="C00000"/>
                </a:solidFill>
              </a:rPr>
              <a:t> under each point</a:t>
            </a:r>
            <a:r>
              <a:rPr lang="en-IN" dirty="0"/>
              <a:t>.</a:t>
            </a:r>
          </a:p>
          <a:p>
            <a:pPr marL="0" indent="0">
              <a:buNone/>
            </a:pPr>
            <a:r>
              <a:rPr lang="en-IN" dirty="0"/>
              <a:t>SYNTAX: SAVEPOINT SAVEPOINT_NAME;</a:t>
            </a:r>
          </a:p>
          <a:p>
            <a:pPr marL="0" indent="0">
              <a:buNone/>
            </a:pPr>
            <a:r>
              <a:rPr lang="en-IN" dirty="0"/>
              <a:t>3.</a:t>
            </a:r>
            <a:r>
              <a:rPr lang="en-IN" b="1" dirty="0">
                <a:solidFill>
                  <a:schemeClr val="accent4"/>
                </a:solidFill>
              </a:rPr>
              <a:t>ROLLBACK</a:t>
            </a:r>
            <a:r>
              <a:rPr lang="en-IN" dirty="0"/>
              <a:t>:it is used to restore or </a:t>
            </a:r>
            <a:r>
              <a:rPr lang="en-IN" b="1" dirty="0">
                <a:solidFill>
                  <a:srgbClr val="C00000"/>
                </a:solidFill>
              </a:rPr>
              <a:t>get up to the last </a:t>
            </a:r>
            <a:r>
              <a:rPr lang="en-IN" b="1" dirty="0" err="1">
                <a:solidFill>
                  <a:srgbClr val="C00000"/>
                </a:solidFill>
              </a:rPr>
              <a:t>samepoint</a:t>
            </a:r>
            <a:r>
              <a:rPr lang="en-IN" b="1" dirty="0">
                <a:solidFill>
                  <a:srgbClr val="C00000"/>
                </a:solidFill>
              </a:rPr>
              <a:t> whatever the user wants.</a:t>
            </a:r>
          </a:p>
          <a:p>
            <a:pPr marL="0" indent="0">
              <a:buNone/>
            </a:pPr>
            <a:r>
              <a:rPr lang="en-IN" dirty="0"/>
              <a:t>SYNTAX: ROLLBACK TO SAVEPOINT</a:t>
            </a:r>
            <a:r>
              <a:rPr lang="en-IN"/>
              <a:t>_NAME;</a:t>
            </a:r>
            <a:endParaRPr lang="en-IN" dirty="0"/>
          </a:p>
        </p:txBody>
      </p:sp>
    </p:spTree>
    <p:extLst>
      <p:ext uri="{BB962C8B-B14F-4D97-AF65-F5344CB8AC3E}">
        <p14:creationId xmlns:p14="http://schemas.microsoft.com/office/powerpoint/2010/main" val="344853453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CB43DE-4EFD-95D3-3F96-876DD262C7BD}"/>
              </a:ext>
            </a:extLst>
          </p:cNvPr>
          <p:cNvSpPr>
            <a:spLocks noGrp="1"/>
          </p:cNvSpPr>
          <p:nvPr>
            <p:ph idx="1"/>
          </p:nvPr>
        </p:nvSpPr>
        <p:spPr>
          <a:xfrm>
            <a:off x="127819" y="137652"/>
            <a:ext cx="11225981" cy="6720348"/>
          </a:xfrm>
        </p:spPr>
        <p:txBody>
          <a:bodyPr>
            <a:normAutofit/>
          </a:bodyPr>
          <a:lstStyle/>
          <a:p>
            <a:pPr marL="0" indent="0">
              <a:buNone/>
            </a:pPr>
            <a:r>
              <a:rPr lang="en-IN" dirty="0"/>
              <a:t>Ex: INSERT INTO COURSE VALUES(10,’SQL’,2000);</a:t>
            </a:r>
          </a:p>
          <a:p>
            <a:pPr marL="0" indent="0">
              <a:buNone/>
            </a:pPr>
            <a:r>
              <a:rPr lang="en-IN" dirty="0" err="1"/>
              <a:t>Outout</a:t>
            </a:r>
            <a:r>
              <a:rPr lang="en-IN" dirty="0"/>
              <a:t>: 1 row created.</a:t>
            </a:r>
          </a:p>
          <a:p>
            <a:pPr marL="0" indent="0">
              <a:buNone/>
            </a:pPr>
            <a:r>
              <a:rPr lang="en-IN" dirty="0"/>
              <a:t>COMMIT;(the above value will be stored permanently).</a:t>
            </a:r>
          </a:p>
          <a:p>
            <a:r>
              <a:rPr lang="en-IN" dirty="0"/>
              <a:t>SAVEPOINT A;</a:t>
            </a:r>
          </a:p>
          <a:p>
            <a:pPr marL="0" indent="0">
              <a:buNone/>
            </a:pPr>
            <a:r>
              <a:rPr lang="en-IN" dirty="0"/>
              <a:t>INSERT INTO COURSE VALUES(20,’JAVA’,2500);</a:t>
            </a:r>
          </a:p>
          <a:p>
            <a:pPr marL="0" indent="0">
              <a:buNone/>
            </a:pPr>
            <a:r>
              <a:rPr lang="en-IN" dirty="0"/>
              <a:t>O/P: I row created but temporarily.</a:t>
            </a:r>
          </a:p>
          <a:p>
            <a:r>
              <a:rPr lang="en-IN" dirty="0"/>
              <a:t>SAVEPOINT B;</a:t>
            </a:r>
          </a:p>
          <a:p>
            <a:pPr marL="0" indent="0">
              <a:buNone/>
            </a:pPr>
            <a:r>
              <a:rPr lang="en-IN" dirty="0"/>
              <a:t>INSET INTO COURSE VALUES(30,PYTHON’,3000);</a:t>
            </a:r>
          </a:p>
          <a:p>
            <a:pPr marL="0" indent="0">
              <a:buNone/>
            </a:pPr>
            <a:r>
              <a:rPr lang="en-IN" dirty="0"/>
              <a:t>O\P: 1 row created but temporarily.</a:t>
            </a:r>
          </a:p>
          <a:p>
            <a:r>
              <a:rPr lang="en-IN" dirty="0"/>
              <a:t>SAVEPOINT C;</a:t>
            </a:r>
          </a:p>
          <a:p>
            <a:pPr marL="0" indent="0">
              <a:buNone/>
            </a:pPr>
            <a:r>
              <a:rPr lang="en-IN" dirty="0"/>
              <a:t>Insert into course values(40,’c#’,5000);</a:t>
            </a:r>
          </a:p>
          <a:p>
            <a:pPr marL="0" indent="0">
              <a:buNone/>
            </a:pPr>
            <a:r>
              <a:rPr lang="en-IN" dirty="0"/>
              <a:t>1 row created but temporarily.</a:t>
            </a:r>
          </a:p>
          <a:p>
            <a:r>
              <a:rPr lang="en-IN" dirty="0"/>
              <a:t>SELECT * FROM COURSE;</a:t>
            </a:r>
          </a:p>
        </p:txBody>
      </p:sp>
    </p:spTree>
    <p:extLst>
      <p:ext uri="{BB962C8B-B14F-4D97-AF65-F5344CB8AC3E}">
        <p14:creationId xmlns:p14="http://schemas.microsoft.com/office/powerpoint/2010/main" val="326115832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6A8978-D192-A8A3-EBAA-3A7F7D9033D9}"/>
              </a:ext>
            </a:extLst>
          </p:cNvPr>
          <p:cNvSpPr>
            <a:spLocks noGrp="1"/>
          </p:cNvSpPr>
          <p:nvPr>
            <p:ph idx="1"/>
          </p:nvPr>
        </p:nvSpPr>
        <p:spPr>
          <a:xfrm>
            <a:off x="127819" y="186812"/>
            <a:ext cx="12064181" cy="6671187"/>
          </a:xfrm>
        </p:spPr>
        <p:txBody>
          <a:bodyPr>
            <a:normAutofit lnSpcReduction="10000"/>
          </a:bodyPr>
          <a:lstStyle/>
          <a:p>
            <a:r>
              <a:rPr lang="en-IN" dirty="0"/>
              <a:t>ROLLBACK TO B;</a:t>
            </a:r>
          </a:p>
          <a:p>
            <a:pPr marL="0" indent="0">
              <a:buNone/>
            </a:pPr>
            <a:r>
              <a:rPr lang="en-IN" dirty="0"/>
              <a:t>OUTPUT: Only two rows will be appeared the rows which are above the </a:t>
            </a:r>
            <a:r>
              <a:rPr lang="en-IN" dirty="0" err="1"/>
              <a:t>savepoint</a:t>
            </a:r>
            <a:r>
              <a:rPr lang="en-IN" dirty="0"/>
              <a:t> B and the remaining rows will be deleted.</a:t>
            </a:r>
          </a:p>
          <a:p>
            <a:pPr marL="0" indent="0">
              <a:buNone/>
            </a:pPr>
            <a:r>
              <a:rPr lang="en-IN" dirty="0"/>
              <a:t>Using roll back we can delete all the </a:t>
            </a:r>
            <a:r>
              <a:rPr lang="en-IN" dirty="0" err="1"/>
              <a:t>savepoints</a:t>
            </a:r>
            <a:r>
              <a:rPr lang="en-IN" dirty="0"/>
              <a:t> data.</a:t>
            </a:r>
          </a:p>
          <a:p>
            <a:pPr marL="0" indent="0">
              <a:buNone/>
            </a:pPr>
            <a:r>
              <a:rPr lang="en-IN" b="1" u="sng" dirty="0">
                <a:solidFill>
                  <a:schemeClr val="accent4"/>
                </a:solidFill>
              </a:rPr>
              <a:t>FUNCTIONS</a:t>
            </a:r>
            <a:r>
              <a:rPr lang="en-IN" dirty="0"/>
              <a:t>: functions are </a:t>
            </a:r>
            <a:r>
              <a:rPr lang="en-IN" b="1" dirty="0">
                <a:solidFill>
                  <a:srgbClr val="C00000"/>
                </a:solidFill>
              </a:rPr>
              <a:t>set of instructions that are used to perform  a specific task.</a:t>
            </a:r>
          </a:p>
          <a:p>
            <a:r>
              <a:rPr lang="en-IN" dirty="0"/>
              <a:t>In </a:t>
            </a:r>
            <a:r>
              <a:rPr lang="en-IN" dirty="0" err="1"/>
              <a:t>sql</a:t>
            </a:r>
            <a:r>
              <a:rPr lang="en-IN" dirty="0"/>
              <a:t> we have some predefined functions which are mainly classified into two types:</a:t>
            </a:r>
          </a:p>
          <a:p>
            <a:pPr marL="514350" indent="-514350">
              <a:buFont typeface="+mj-lt"/>
              <a:buAutoNum type="arabicPeriod"/>
            </a:pPr>
            <a:r>
              <a:rPr lang="en-IN" b="1" dirty="0">
                <a:solidFill>
                  <a:srgbClr val="FFC000"/>
                </a:solidFill>
              </a:rPr>
              <a:t>Single row functions</a:t>
            </a:r>
            <a:r>
              <a:rPr lang="en-IN" dirty="0"/>
              <a:t>- these are used in where also.</a:t>
            </a:r>
          </a:p>
          <a:p>
            <a:pPr marL="0" indent="0">
              <a:buNone/>
            </a:pPr>
            <a:r>
              <a:rPr lang="en-IN" dirty="0"/>
              <a:t>				 </a:t>
            </a:r>
            <a:r>
              <a:rPr lang="en-IN" dirty="0" err="1"/>
              <a:t>i</a:t>
            </a:r>
            <a:r>
              <a:rPr lang="en-IN" dirty="0"/>
              <a:t>).Number functions</a:t>
            </a:r>
          </a:p>
          <a:p>
            <a:pPr marL="0" indent="0">
              <a:buNone/>
            </a:pPr>
            <a:r>
              <a:rPr lang="en-IN" dirty="0"/>
              <a:t>				ii).char functions</a:t>
            </a:r>
          </a:p>
          <a:p>
            <a:pPr marL="0" indent="0">
              <a:buNone/>
            </a:pPr>
            <a:r>
              <a:rPr lang="en-IN" dirty="0"/>
              <a:t>				iii).conversion functions</a:t>
            </a:r>
          </a:p>
          <a:p>
            <a:pPr marL="0" indent="0">
              <a:buNone/>
            </a:pPr>
            <a:r>
              <a:rPr lang="en-IN" dirty="0"/>
              <a:t>				iv).date functions</a:t>
            </a:r>
          </a:p>
          <a:p>
            <a:endParaRPr lang="en-IN" dirty="0"/>
          </a:p>
          <a:p>
            <a:pPr marL="0" indent="0">
              <a:buNone/>
            </a:pPr>
            <a:r>
              <a:rPr lang="en-IN" dirty="0" err="1"/>
              <a:t>i</a:t>
            </a:r>
            <a:r>
              <a:rPr lang="en-IN" dirty="0"/>
              <a:t>).</a:t>
            </a:r>
            <a:r>
              <a:rPr lang="en-IN" dirty="0">
                <a:solidFill>
                  <a:srgbClr val="C00000"/>
                </a:solidFill>
              </a:rPr>
              <a:t>Number functions</a:t>
            </a:r>
            <a:r>
              <a:rPr lang="en-IN" dirty="0"/>
              <a:t>: a).Mod()</a:t>
            </a:r>
          </a:p>
        </p:txBody>
      </p:sp>
    </p:spTree>
    <p:extLst>
      <p:ext uri="{BB962C8B-B14F-4D97-AF65-F5344CB8AC3E}">
        <p14:creationId xmlns:p14="http://schemas.microsoft.com/office/powerpoint/2010/main" val="1602028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5FCF8C-CC66-5FE2-4741-8CD0B3A4A31F}"/>
              </a:ext>
            </a:extLst>
          </p:cNvPr>
          <p:cNvSpPr>
            <a:spLocks noGrp="1"/>
          </p:cNvSpPr>
          <p:nvPr>
            <p:ph idx="1"/>
          </p:nvPr>
        </p:nvSpPr>
        <p:spPr>
          <a:xfrm>
            <a:off x="127819" y="206476"/>
            <a:ext cx="12064181" cy="6651523"/>
          </a:xfrm>
        </p:spPr>
        <p:txBody>
          <a:bodyPr>
            <a:normAutofit lnSpcReduction="10000"/>
          </a:bodyPr>
          <a:lstStyle/>
          <a:p>
            <a:pPr marL="0" indent="0">
              <a:buNone/>
            </a:pPr>
            <a:r>
              <a:rPr lang="en-IN" dirty="0"/>
              <a:t>	b).abs()</a:t>
            </a:r>
          </a:p>
          <a:p>
            <a:pPr marL="0" indent="0">
              <a:buNone/>
            </a:pPr>
            <a:r>
              <a:rPr lang="en-IN" dirty="0"/>
              <a:t>	c).power()</a:t>
            </a:r>
          </a:p>
          <a:p>
            <a:pPr marL="0" indent="0">
              <a:buNone/>
            </a:pPr>
            <a:r>
              <a:rPr lang="en-IN" dirty="0"/>
              <a:t>	d).sqrt()</a:t>
            </a:r>
          </a:p>
          <a:p>
            <a:pPr marL="0" indent="0">
              <a:buNone/>
            </a:pPr>
            <a:r>
              <a:rPr lang="en-IN" dirty="0"/>
              <a:t>	e).floor()</a:t>
            </a:r>
          </a:p>
          <a:p>
            <a:pPr marL="0" indent="0">
              <a:buNone/>
            </a:pPr>
            <a:r>
              <a:rPr lang="en-IN" dirty="0"/>
              <a:t>	f)ceil()</a:t>
            </a:r>
          </a:p>
          <a:p>
            <a:pPr marL="0" indent="0">
              <a:buNone/>
            </a:pPr>
            <a:r>
              <a:rPr lang="en-IN" dirty="0"/>
              <a:t>	g)round()</a:t>
            </a:r>
          </a:p>
          <a:p>
            <a:pPr marL="0" indent="0">
              <a:buNone/>
            </a:pPr>
            <a:r>
              <a:rPr lang="en-IN" dirty="0"/>
              <a:t>a).</a:t>
            </a:r>
            <a:r>
              <a:rPr lang="en-IN" b="1" dirty="0">
                <a:solidFill>
                  <a:srgbClr val="00B050"/>
                </a:solidFill>
              </a:rPr>
              <a:t>mod() function</a:t>
            </a:r>
            <a:r>
              <a:rPr lang="en-IN" dirty="0"/>
              <a:t>: it is used to only return the remainder as the output.</a:t>
            </a:r>
          </a:p>
          <a:p>
            <a:pPr marL="0" indent="0">
              <a:buNone/>
            </a:pPr>
            <a:r>
              <a:rPr lang="en-IN" dirty="0"/>
              <a:t>Note: </a:t>
            </a:r>
            <a:r>
              <a:rPr lang="en-IN" b="1" dirty="0">
                <a:solidFill>
                  <a:srgbClr val="C00000"/>
                </a:solidFill>
              </a:rPr>
              <a:t>mod allows negative values</a:t>
            </a:r>
            <a:r>
              <a:rPr lang="en-IN" dirty="0"/>
              <a:t>.</a:t>
            </a:r>
          </a:p>
          <a:p>
            <a:pPr marL="0" indent="0">
              <a:buNone/>
            </a:pPr>
            <a:r>
              <a:rPr lang="en-IN" dirty="0"/>
              <a:t>	Syntax: mod(input1,input2);</a:t>
            </a:r>
          </a:p>
          <a:p>
            <a:pPr marL="0" indent="0">
              <a:buNone/>
            </a:pPr>
            <a:r>
              <a:rPr lang="en-IN" dirty="0"/>
              <a:t>	Ex: mod(11,5); 	o\p:1</a:t>
            </a:r>
          </a:p>
          <a:p>
            <a:pPr marL="0" indent="0">
              <a:buNone/>
            </a:pPr>
            <a:r>
              <a:rPr lang="en-IN" dirty="0"/>
              <a:t>      mod(20,4);	o\p:0</a:t>
            </a:r>
          </a:p>
          <a:p>
            <a:pPr marL="0" indent="0">
              <a:buNone/>
            </a:pPr>
            <a:r>
              <a:rPr lang="en-IN" dirty="0"/>
              <a:t>b).</a:t>
            </a:r>
            <a:r>
              <a:rPr lang="en-IN" b="1" dirty="0">
                <a:solidFill>
                  <a:srgbClr val="00B050"/>
                </a:solidFill>
              </a:rPr>
              <a:t>abs() function</a:t>
            </a:r>
            <a:r>
              <a:rPr lang="en-IN" dirty="0"/>
              <a:t>: it will convert the negatives into positive.</a:t>
            </a:r>
          </a:p>
          <a:p>
            <a:pPr marL="0" indent="0">
              <a:buNone/>
            </a:pPr>
            <a:r>
              <a:rPr lang="en-IN" dirty="0"/>
              <a:t>	Syntax: abs(input)</a:t>
            </a:r>
          </a:p>
          <a:p>
            <a:pPr marL="0" indent="0">
              <a:buNone/>
            </a:pPr>
            <a:r>
              <a:rPr lang="en-IN" dirty="0"/>
              <a:t>	Ex : abs(-9)	o\p: 9</a:t>
            </a:r>
          </a:p>
        </p:txBody>
      </p:sp>
    </p:spTree>
    <p:extLst>
      <p:ext uri="{BB962C8B-B14F-4D97-AF65-F5344CB8AC3E}">
        <p14:creationId xmlns:p14="http://schemas.microsoft.com/office/powerpoint/2010/main" val="14253536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32FB29-78AB-1605-AB85-8C2F02CE6188}"/>
              </a:ext>
            </a:extLst>
          </p:cNvPr>
          <p:cNvSpPr>
            <a:spLocks noGrp="1"/>
          </p:cNvSpPr>
          <p:nvPr>
            <p:ph idx="1"/>
          </p:nvPr>
        </p:nvSpPr>
        <p:spPr>
          <a:xfrm>
            <a:off x="117987" y="137652"/>
            <a:ext cx="12074013" cy="6700684"/>
          </a:xfrm>
        </p:spPr>
        <p:txBody>
          <a:bodyPr>
            <a:normAutofit fontScale="92500" lnSpcReduction="10000"/>
          </a:bodyPr>
          <a:lstStyle/>
          <a:p>
            <a:pPr marL="0" indent="0">
              <a:buNone/>
            </a:pPr>
            <a:r>
              <a:rPr lang="en-IN" dirty="0"/>
              <a:t> abs(-45)	o\p: 45</a:t>
            </a:r>
          </a:p>
          <a:p>
            <a:pPr marL="0" indent="0">
              <a:buNone/>
            </a:pPr>
            <a:r>
              <a:rPr lang="en-IN" dirty="0"/>
              <a:t>c).</a:t>
            </a:r>
            <a:r>
              <a:rPr lang="en-IN" b="1" dirty="0">
                <a:solidFill>
                  <a:srgbClr val="00B050"/>
                </a:solidFill>
              </a:rPr>
              <a:t>power() function</a:t>
            </a:r>
            <a:r>
              <a:rPr lang="en-IN" dirty="0"/>
              <a:t>: it is used to display the power values of given inputs.</a:t>
            </a:r>
          </a:p>
          <a:p>
            <a:pPr marL="0" indent="0">
              <a:buNone/>
            </a:pPr>
            <a:r>
              <a:rPr lang="en-IN" dirty="0"/>
              <a:t>	Syntax: power(input1(base value),input2(power value));</a:t>
            </a:r>
          </a:p>
          <a:p>
            <a:pPr marL="0" indent="0">
              <a:buNone/>
            </a:pPr>
            <a:r>
              <a:rPr lang="en-IN" dirty="0"/>
              <a:t>Note: </a:t>
            </a:r>
            <a:r>
              <a:rPr lang="en-IN" b="1" dirty="0">
                <a:solidFill>
                  <a:srgbClr val="C00000"/>
                </a:solidFill>
              </a:rPr>
              <a:t>power allows negative values</a:t>
            </a:r>
            <a:r>
              <a:rPr lang="en-IN" dirty="0"/>
              <a:t>.</a:t>
            </a:r>
          </a:p>
          <a:p>
            <a:pPr marL="0" indent="0">
              <a:buNone/>
            </a:pPr>
            <a:r>
              <a:rPr lang="en-IN" dirty="0"/>
              <a:t>	Ex: power(5,2)	o\p:25</a:t>
            </a:r>
          </a:p>
          <a:p>
            <a:pPr marL="0" indent="0">
              <a:buNone/>
            </a:pPr>
            <a:r>
              <a:rPr lang="en-IN" dirty="0"/>
              <a:t> 		power(8,2)	o\p:65</a:t>
            </a:r>
          </a:p>
          <a:p>
            <a:pPr marL="0" indent="0">
              <a:buNone/>
            </a:pPr>
            <a:r>
              <a:rPr lang="en-IN" dirty="0"/>
              <a:t>d).</a:t>
            </a:r>
            <a:r>
              <a:rPr lang="en-IN" b="1" dirty="0">
                <a:solidFill>
                  <a:srgbClr val="00B050"/>
                </a:solidFill>
              </a:rPr>
              <a:t>sqrt() function</a:t>
            </a:r>
            <a:r>
              <a:rPr lang="en-IN" dirty="0"/>
              <a:t>: it will display the root values of given inputs.</a:t>
            </a:r>
          </a:p>
          <a:p>
            <a:pPr marL="0" indent="0">
              <a:buNone/>
            </a:pPr>
            <a:r>
              <a:rPr lang="en-IN" dirty="0"/>
              <a:t>Note: </a:t>
            </a:r>
            <a:r>
              <a:rPr lang="en-IN" b="1" dirty="0">
                <a:solidFill>
                  <a:srgbClr val="C00000"/>
                </a:solidFill>
              </a:rPr>
              <a:t>sqrt doesn’t allow negative values</a:t>
            </a:r>
            <a:r>
              <a:rPr lang="en-IN" dirty="0"/>
              <a:t>.</a:t>
            </a:r>
          </a:p>
          <a:p>
            <a:pPr marL="0" indent="0">
              <a:buNone/>
            </a:pPr>
            <a:r>
              <a:rPr lang="en-IN" dirty="0"/>
              <a:t>	Syntax: sqrt(input)</a:t>
            </a:r>
          </a:p>
          <a:p>
            <a:pPr marL="0" indent="0">
              <a:buNone/>
            </a:pPr>
            <a:r>
              <a:rPr lang="en-IN" dirty="0"/>
              <a:t>	Ex: sqrt(64)	o\p: 8</a:t>
            </a:r>
          </a:p>
          <a:p>
            <a:pPr marL="0" indent="0">
              <a:buNone/>
            </a:pPr>
            <a:r>
              <a:rPr lang="en-IN" dirty="0"/>
              <a:t>	Sqrt(144)	o\p:12</a:t>
            </a:r>
          </a:p>
          <a:p>
            <a:pPr marL="0" indent="0">
              <a:buNone/>
            </a:pPr>
            <a:r>
              <a:rPr lang="en-IN" dirty="0"/>
              <a:t>Ex: select </a:t>
            </a:r>
            <a:r>
              <a:rPr lang="en-IN" dirty="0" err="1"/>
              <a:t>sal,</a:t>
            </a:r>
            <a:r>
              <a:rPr lang="en-IN" b="1" dirty="0" err="1">
                <a:solidFill>
                  <a:srgbClr val="C00000"/>
                </a:solidFill>
              </a:rPr>
              <a:t>mod</a:t>
            </a:r>
            <a:r>
              <a:rPr lang="en-IN" dirty="0"/>
              <a:t>(sal,3) as ‘Modulus value’</a:t>
            </a:r>
          </a:p>
          <a:p>
            <a:pPr marL="0" indent="0">
              <a:buNone/>
            </a:pPr>
            <a:r>
              <a:rPr lang="en-IN" dirty="0"/>
              <a:t> 	from emp;</a:t>
            </a:r>
          </a:p>
          <a:p>
            <a:r>
              <a:rPr lang="en-IN" dirty="0"/>
              <a:t>Select </a:t>
            </a:r>
            <a:r>
              <a:rPr lang="en-IN" b="1" dirty="0" err="1">
                <a:solidFill>
                  <a:srgbClr val="C00000"/>
                </a:solidFill>
              </a:rPr>
              <a:t>sal</a:t>
            </a:r>
            <a:r>
              <a:rPr lang="en-IN" dirty="0" err="1"/>
              <a:t>,sqrt</a:t>
            </a:r>
            <a:r>
              <a:rPr lang="en-IN" dirty="0"/>
              <a:t>(</a:t>
            </a:r>
            <a:r>
              <a:rPr lang="en-IN" dirty="0" err="1"/>
              <a:t>sal</a:t>
            </a:r>
            <a:r>
              <a:rPr lang="en-IN" dirty="0"/>
              <a:t>)</a:t>
            </a:r>
          </a:p>
          <a:p>
            <a:pPr marL="0" indent="0">
              <a:buNone/>
            </a:pPr>
            <a:r>
              <a:rPr lang="en-IN" dirty="0"/>
              <a:t>	From emp;</a:t>
            </a:r>
          </a:p>
        </p:txBody>
      </p:sp>
    </p:spTree>
    <p:extLst>
      <p:ext uri="{BB962C8B-B14F-4D97-AF65-F5344CB8AC3E}">
        <p14:creationId xmlns:p14="http://schemas.microsoft.com/office/powerpoint/2010/main" val="42330654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C50854-C1A1-32E2-E975-3AB68B6CD15D}"/>
              </a:ext>
            </a:extLst>
          </p:cNvPr>
          <p:cNvSpPr>
            <a:spLocks noGrp="1"/>
          </p:cNvSpPr>
          <p:nvPr>
            <p:ph idx="1"/>
          </p:nvPr>
        </p:nvSpPr>
        <p:spPr>
          <a:xfrm>
            <a:off x="117987" y="147484"/>
            <a:ext cx="12074013" cy="6710516"/>
          </a:xfrm>
        </p:spPr>
        <p:txBody>
          <a:bodyPr/>
          <a:lstStyle/>
          <a:p>
            <a:r>
              <a:rPr lang="en-IN" dirty="0"/>
              <a:t>Select </a:t>
            </a:r>
            <a:r>
              <a:rPr lang="en-IN" dirty="0" err="1"/>
              <a:t>ename,sqrt</a:t>
            </a:r>
            <a:r>
              <a:rPr lang="en-IN" dirty="0"/>
              <a:t>(</a:t>
            </a:r>
            <a:r>
              <a:rPr lang="en-IN" dirty="0" err="1"/>
              <a:t>ename</a:t>
            </a:r>
            <a:r>
              <a:rPr lang="en-IN" dirty="0"/>
              <a:t>)</a:t>
            </a:r>
          </a:p>
          <a:p>
            <a:pPr marL="0" indent="0">
              <a:buNone/>
            </a:pPr>
            <a:r>
              <a:rPr lang="en-IN" dirty="0"/>
              <a:t> 	from emp;</a:t>
            </a:r>
          </a:p>
          <a:p>
            <a:pPr marL="0" indent="0">
              <a:buNone/>
            </a:pPr>
            <a:r>
              <a:rPr lang="en-IN" dirty="0"/>
              <a:t>o\p; ERROR</a:t>
            </a:r>
          </a:p>
          <a:p>
            <a:r>
              <a:rPr lang="en-IN" dirty="0"/>
              <a:t>Select </a:t>
            </a:r>
            <a:r>
              <a:rPr lang="en-IN" dirty="0" err="1"/>
              <a:t>hiredate,sqrt</a:t>
            </a:r>
            <a:r>
              <a:rPr lang="en-IN" dirty="0"/>
              <a:t>(</a:t>
            </a:r>
            <a:r>
              <a:rPr lang="en-IN" dirty="0" err="1"/>
              <a:t>hiredate</a:t>
            </a:r>
            <a:r>
              <a:rPr lang="en-IN" dirty="0"/>
              <a:t>)</a:t>
            </a:r>
          </a:p>
          <a:p>
            <a:pPr marL="0" indent="0">
              <a:buNone/>
            </a:pPr>
            <a:r>
              <a:rPr lang="en-IN" dirty="0"/>
              <a:t>	from emp;</a:t>
            </a:r>
          </a:p>
          <a:p>
            <a:pPr marL="0" indent="0">
              <a:buNone/>
            </a:pPr>
            <a:r>
              <a:rPr lang="en-IN" dirty="0"/>
              <a:t>o\p: error</a:t>
            </a:r>
          </a:p>
          <a:p>
            <a:r>
              <a:rPr lang="en-IN" dirty="0"/>
              <a:t>Select </a:t>
            </a:r>
            <a:r>
              <a:rPr lang="en-IN" dirty="0" err="1"/>
              <a:t>comm,sqrt</a:t>
            </a:r>
            <a:r>
              <a:rPr lang="en-IN" dirty="0"/>
              <a:t>(comm) </a:t>
            </a:r>
          </a:p>
          <a:p>
            <a:pPr marL="0" indent="0">
              <a:buNone/>
            </a:pPr>
            <a:r>
              <a:rPr lang="en-IN" dirty="0"/>
              <a:t>	from emp;</a:t>
            </a:r>
          </a:p>
          <a:p>
            <a:r>
              <a:rPr lang="en-IN" dirty="0"/>
              <a:t>SELECT COMM,COMM-2,</a:t>
            </a:r>
            <a:r>
              <a:rPr lang="en-IN" b="1" dirty="0">
                <a:solidFill>
                  <a:srgbClr val="C00000"/>
                </a:solidFill>
              </a:rPr>
              <a:t>abs</a:t>
            </a:r>
            <a:r>
              <a:rPr lang="en-IN" dirty="0"/>
              <a:t>(comm-200)</a:t>
            </a:r>
          </a:p>
          <a:p>
            <a:pPr marL="0" indent="0">
              <a:buNone/>
            </a:pPr>
            <a:r>
              <a:rPr lang="en-IN" dirty="0"/>
              <a:t>	from emp;</a:t>
            </a:r>
          </a:p>
          <a:p>
            <a:pPr marL="0" indent="0">
              <a:buNone/>
            </a:pPr>
            <a:r>
              <a:rPr lang="en-IN" dirty="0"/>
              <a:t>e).</a:t>
            </a:r>
            <a:r>
              <a:rPr lang="en-IN" b="1" dirty="0">
                <a:solidFill>
                  <a:srgbClr val="00B050"/>
                </a:solidFill>
              </a:rPr>
              <a:t>floor() function</a:t>
            </a:r>
            <a:r>
              <a:rPr lang="en-IN" dirty="0"/>
              <a:t>: it is used to give the result of a decimal number as </a:t>
            </a:r>
            <a:r>
              <a:rPr lang="en-IN" b="1" dirty="0">
                <a:solidFill>
                  <a:srgbClr val="C00000"/>
                </a:solidFill>
              </a:rPr>
              <a:t>least value</a:t>
            </a:r>
            <a:r>
              <a:rPr lang="en-IN" dirty="0"/>
              <a:t>.</a:t>
            </a:r>
          </a:p>
          <a:p>
            <a:pPr marL="0" indent="0">
              <a:buNone/>
            </a:pPr>
            <a:r>
              <a:rPr lang="en-IN" dirty="0"/>
              <a:t>Ex: floor(5.6) o\p: 5	note: floor allows negative values.</a:t>
            </a:r>
          </a:p>
          <a:p>
            <a:pPr marL="0" indent="0">
              <a:buNone/>
            </a:pPr>
            <a:r>
              <a:rPr lang="en-IN" dirty="0"/>
              <a:t>	floor(5.9)	 o\p:5 only.</a:t>
            </a:r>
          </a:p>
          <a:p>
            <a:pPr marL="0" indent="0">
              <a:buNone/>
            </a:pPr>
            <a:endParaRPr lang="en-IN" dirty="0"/>
          </a:p>
        </p:txBody>
      </p:sp>
    </p:spTree>
    <p:extLst>
      <p:ext uri="{BB962C8B-B14F-4D97-AF65-F5344CB8AC3E}">
        <p14:creationId xmlns:p14="http://schemas.microsoft.com/office/powerpoint/2010/main" val="6587469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132A79-65D0-CC02-AE6B-3E2EF07BB05F}"/>
              </a:ext>
            </a:extLst>
          </p:cNvPr>
          <p:cNvSpPr>
            <a:spLocks noGrp="1"/>
          </p:cNvSpPr>
          <p:nvPr>
            <p:ph idx="1"/>
          </p:nvPr>
        </p:nvSpPr>
        <p:spPr>
          <a:xfrm>
            <a:off x="108155" y="127818"/>
            <a:ext cx="12083845" cy="6730181"/>
          </a:xfrm>
        </p:spPr>
        <p:txBody>
          <a:bodyPr>
            <a:normAutofit lnSpcReduction="10000"/>
          </a:bodyPr>
          <a:lstStyle/>
          <a:p>
            <a:pPr marL="0" indent="0">
              <a:buNone/>
            </a:pPr>
            <a:r>
              <a:rPr lang="en-IN" dirty="0"/>
              <a:t>f).</a:t>
            </a:r>
            <a:r>
              <a:rPr lang="en-IN" b="1" dirty="0">
                <a:solidFill>
                  <a:srgbClr val="00B050"/>
                </a:solidFill>
              </a:rPr>
              <a:t>ceil() function</a:t>
            </a:r>
            <a:r>
              <a:rPr lang="en-IN" dirty="0"/>
              <a:t>: it is used to give the result of a decimal number as </a:t>
            </a:r>
            <a:r>
              <a:rPr lang="en-IN" b="1" dirty="0">
                <a:solidFill>
                  <a:srgbClr val="C00000"/>
                </a:solidFill>
              </a:rPr>
              <a:t>highest</a:t>
            </a:r>
            <a:r>
              <a:rPr lang="en-IN" dirty="0"/>
              <a:t> </a:t>
            </a:r>
            <a:r>
              <a:rPr lang="en-IN" b="1" dirty="0">
                <a:solidFill>
                  <a:srgbClr val="C00000"/>
                </a:solidFill>
              </a:rPr>
              <a:t>number</a:t>
            </a:r>
            <a:r>
              <a:rPr lang="en-IN" dirty="0"/>
              <a:t>. </a:t>
            </a:r>
            <a:r>
              <a:rPr lang="en-IN" b="1" dirty="0">
                <a:solidFill>
                  <a:srgbClr val="C00000"/>
                </a:solidFill>
              </a:rPr>
              <a:t>allows negative values</a:t>
            </a:r>
          </a:p>
          <a:p>
            <a:pPr marL="0" indent="0">
              <a:buNone/>
            </a:pPr>
            <a:r>
              <a:rPr lang="en-IN" dirty="0"/>
              <a:t>Ex: ceil(5.2)	o\p:6</a:t>
            </a:r>
          </a:p>
          <a:p>
            <a:pPr marL="0" indent="0">
              <a:buNone/>
            </a:pPr>
            <a:r>
              <a:rPr lang="en-IN" dirty="0"/>
              <a:t>	ceil(5.8)	o\p:6.</a:t>
            </a:r>
          </a:p>
          <a:p>
            <a:pPr marL="0" indent="0">
              <a:buNone/>
            </a:pPr>
            <a:r>
              <a:rPr lang="en-IN" dirty="0"/>
              <a:t>g).</a:t>
            </a:r>
            <a:r>
              <a:rPr lang="en-IN" b="1" dirty="0">
                <a:solidFill>
                  <a:srgbClr val="00B050"/>
                </a:solidFill>
              </a:rPr>
              <a:t>round() function</a:t>
            </a:r>
            <a:r>
              <a:rPr lang="en-IN" dirty="0"/>
              <a:t>: it is used to give the result of a decimal number as 5 for numbers between 5.1 to 5.4 and gives 6 for numbers between 5.5 and 5.9.</a:t>
            </a:r>
          </a:p>
          <a:p>
            <a:pPr marL="0" indent="0">
              <a:buNone/>
            </a:pPr>
            <a:r>
              <a:rPr lang="en-IN" dirty="0"/>
              <a:t>Note</a:t>
            </a:r>
            <a:r>
              <a:rPr lang="en-IN" b="1" dirty="0">
                <a:solidFill>
                  <a:srgbClr val="C00000"/>
                </a:solidFill>
              </a:rPr>
              <a:t>: allows negative values</a:t>
            </a:r>
            <a:r>
              <a:rPr lang="en-IN" dirty="0"/>
              <a:t>.</a:t>
            </a:r>
          </a:p>
          <a:p>
            <a:pPr marL="0" indent="0">
              <a:buNone/>
            </a:pPr>
            <a:r>
              <a:rPr lang="en-IN" dirty="0"/>
              <a:t>Ex: round(5.1)	o\p:5</a:t>
            </a:r>
          </a:p>
          <a:p>
            <a:pPr marL="0" indent="0">
              <a:buNone/>
            </a:pPr>
            <a:r>
              <a:rPr lang="en-IN" dirty="0"/>
              <a:t>Round(5.7)	o\p:6.</a:t>
            </a:r>
          </a:p>
          <a:p>
            <a:pPr marL="0" indent="0">
              <a:buNone/>
            </a:pPr>
            <a:r>
              <a:rPr lang="en-IN" dirty="0"/>
              <a:t>Negative values for number functions:</a:t>
            </a:r>
          </a:p>
          <a:p>
            <a:r>
              <a:rPr lang="en-IN" dirty="0"/>
              <a:t>Select mod(-134,10) from emp;	o\p: 4</a:t>
            </a:r>
          </a:p>
          <a:p>
            <a:r>
              <a:rPr lang="en-IN" dirty="0"/>
              <a:t>Select mod(-156,-10)	o\p:-6.</a:t>
            </a:r>
          </a:p>
          <a:p>
            <a:r>
              <a:rPr lang="en-IN" dirty="0"/>
              <a:t>Select power(-5,-2) from emp;	o\p:25</a:t>
            </a:r>
          </a:p>
          <a:p>
            <a:r>
              <a:rPr lang="en-IN" dirty="0"/>
              <a:t>Select floor(-11.3) from emp;	o\p:-12</a:t>
            </a:r>
          </a:p>
          <a:p>
            <a:pPr marL="0" indent="0">
              <a:buNone/>
            </a:pPr>
            <a:endParaRPr lang="en-IN" dirty="0"/>
          </a:p>
        </p:txBody>
      </p:sp>
    </p:spTree>
    <p:extLst>
      <p:ext uri="{BB962C8B-B14F-4D97-AF65-F5344CB8AC3E}">
        <p14:creationId xmlns:p14="http://schemas.microsoft.com/office/powerpoint/2010/main" val="310831975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E4FD45-10FC-95AF-D9B5-46B5FFF197DB}"/>
              </a:ext>
            </a:extLst>
          </p:cNvPr>
          <p:cNvSpPr>
            <a:spLocks noGrp="1"/>
          </p:cNvSpPr>
          <p:nvPr>
            <p:ph idx="1"/>
          </p:nvPr>
        </p:nvSpPr>
        <p:spPr>
          <a:xfrm>
            <a:off x="98323" y="127819"/>
            <a:ext cx="12093677" cy="6656440"/>
          </a:xfrm>
        </p:spPr>
        <p:txBody>
          <a:bodyPr>
            <a:noAutofit/>
          </a:bodyPr>
          <a:lstStyle/>
          <a:p>
            <a:r>
              <a:rPr lang="en-IN" dirty="0"/>
              <a:t>Select ceil(-12.4) from dual;	o\p:-12</a:t>
            </a:r>
          </a:p>
          <a:p>
            <a:r>
              <a:rPr lang="en-IN" dirty="0"/>
              <a:t>Select round(-12.4) from dual;	o\p:-13.because round follows mathematical rules.</a:t>
            </a:r>
          </a:p>
          <a:p>
            <a:pPr marL="0" indent="0">
              <a:buNone/>
            </a:pPr>
            <a:r>
              <a:rPr lang="en-IN" dirty="0"/>
              <a:t>1.</a:t>
            </a:r>
            <a:r>
              <a:rPr lang="en-IN" b="1" dirty="0">
                <a:solidFill>
                  <a:schemeClr val="accent4"/>
                </a:solidFill>
              </a:rPr>
              <a:t>write a query to display all details of the employee who are getting even salary?</a:t>
            </a:r>
          </a:p>
          <a:p>
            <a:pPr marL="0" indent="0">
              <a:buNone/>
            </a:pPr>
            <a:r>
              <a:rPr lang="en-IN" dirty="0"/>
              <a:t>Ans.	Select * from emp</a:t>
            </a:r>
          </a:p>
          <a:p>
            <a:pPr marL="0" indent="0">
              <a:buNone/>
            </a:pPr>
            <a:r>
              <a:rPr lang="en-IN" dirty="0"/>
              <a:t>	where mod(sal,2)=0;</a:t>
            </a:r>
          </a:p>
          <a:p>
            <a:pPr marL="0" indent="0">
              <a:buNone/>
            </a:pPr>
            <a:r>
              <a:rPr lang="en-IN" dirty="0"/>
              <a:t>2.</a:t>
            </a:r>
            <a:r>
              <a:rPr lang="en-IN" b="1" dirty="0">
                <a:solidFill>
                  <a:schemeClr val="accent4"/>
                </a:solidFill>
              </a:rPr>
              <a:t>Write a query to display the employee name their reporting manager number, salary, department number who are getting odd salary?</a:t>
            </a:r>
          </a:p>
          <a:p>
            <a:pPr marL="0" indent="0">
              <a:buNone/>
            </a:pPr>
            <a:r>
              <a:rPr lang="en-IN" dirty="0"/>
              <a:t>Ans. Salary </a:t>
            </a:r>
            <a:r>
              <a:rPr lang="en-IN" dirty="0" err="1"/>
              <a:t>ename,mgr,sal,deptno</a:t>
            </a:r>
            <a:r>
              <a:rPr lang="en-IN" dirty="0"/>
              <a:t> from emp</a:t>
            </a:r>
          </a:p>
          <a:p>
            <a:pPr marL="0" indent="0">
              <a:buNone/>
            </a:pPr>
            <a:r>
              <a:rPr lang="en-IN" dirty="0"/>
              <a:t>	where mod(sal,2)!=0;</a:t>
            </a:r>
          </a:p>
          <a:p>
            <a:r>
              <a:rPr lang="en-IN" b="1" u="sng" dirty="0">
                <a:solidFill>
                  <a:schemeClr val="accent4"/>
                </a:solidFill>
              </a:rPr>
              <a:t>Nested functions</a:t>
            </a:r>
            <a:r>
              <a:rPr lang="en-IN" dirty="0"/>
              <a:t>: it consists of functions inside a function.</a:t>
            </a:r>
          </a:p>
          <a:p>
            <a:pPr marL="0" indent="0">
              <a:buNone/>
            </a:pPr>
            <a:r>
              <a:rPr lang="en-IN" dirty="0"/>
              <a:t>Ex: select abs(mod(sqrt(144),2)) </a:t>
            </a:r>
          </a:p>
          <a:p>
            <a:pPr marL="0" indent="0">
              <a:buNone/>
            </a:pPr>
            <a:r>
              <a:rPr lang="en-IN" dirty="0"/>
              <a:t>	from dual;</a:t>
            </a:r>
          </a:p>
          <a:p>
            <a:pPr marL="0" indent="0">
              <a:buNone/>
            </a:pPr>
            <a:endParaRPr lang="en-IN" dirty="0"/>
          </a:p>
          <a:p>
            <a:pPr marL="0" indent="0">
              <a:buNone/>
            </a:pPr>
            <a:endParaRPr lang="en-IN" dirty="0"/>
          </a:p>
          <a:p>
            <a:pPr marL="0" indent="0">
              <a:buNone/>
            </a:pPr>
            <a:r>
              <a:rPr lang="en-IN" dirty="0"/>
              <a:t>		</a:t>
            </a:r>
          </a:p>
        </p:txBody>
      </p:sp>
    </p:spTree>
    <p:extLst>
      <p:ext uri="{BB962C8B-B14F-4D97-AF65-F5344CB8AC3E}">
        <p14:creationId xmlns:p14="http://schemas.microsoft.com/office/powerpoint/2010/main" val="7757887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66BECD-AA82-F5AC-B3AA-0F798546FD15}"/>
              </a:ext>
            </a:extLst>
          </p:cNvPr>
          <p:cNvSpPr>
            <a:spLocks noGrp="1"/>
          </p:cNvSpPr>
          <p:nvPr>
            <p:ph idx="1"/>
          </p:nvPr>
        </p:nvSpPr>
        <p:spPr>
          <a:xfrm>
            <a:off x="108155" y="108154"/>
            <a:ext cx="12083845" cy="6749845"/>
          </a:xfrm>
        </p:spPr>
        <p:txBody>
          <a:bodyPr/>
          <a:lstStyle/>
          <a:p>
            <a:pPr marL="0" indent="0">
              <a:buNone/>
            </a:pPr>
            <a:r>
              <a:rPr lang="en-IN" b="1" dirty="0">
                <a:solidFill>
                  <a:schemeClr val="accent1"/>
                </a:solidFill>
              </a:rPr>
              <a:t>ii).</a:t>
            </a:r>
            <a:r>
              <a:rPr lang="en-IN" b="1" u="sng" dirty="0">
                <a:solidFill>
                  <a:schemeClr val="accent4"/>
                </a:solidFill>
              </a:rPr>
              <a:t>Character functions</a:t>
            </a:r>
            <a:r>
              <a:rPr lang="en-IN" dirty="0"/>
              <a:t>: a).length()-accepts  all type of data as characters.</a:t>
            </a:r>
          </a:p>
          <a:p>
            <a:pPr marL="0" indent="0">
              <a:buNone/>
            </a:pPr>
            <a:r>
              <a:rPr lang="en-IN" dirty="0"/>
              <a:t>			   b).upper()			j).ASCII()</a:t>
            </a:r>
          </a:p>
          <a:p>
            <a:pPr marL="0" indent="0">
              <a:buNone/>
            </a:pPr>
            <a:r>
              <a:rPr lang="en-IN" dirty="0"/>
              <a:t>			   c).lower()			k).translate</a:t>
            </a:r>
          </a:p>
          <a:p>
            <a:pPr marL="0" indent="0">
              <a:buNone/>
            </a:pPr>
            <a:r>
              <a:rPr lang="en-IN" dirty="0"/>
              <a:t>			   d).trim()			l).</a:t>
            </a:r>
            <a:r>
              <a:rPr lang="en-IN" dirty="0" err="1"/>
              <a:t>nvl</a:t>
            </a:r>
            <a:r>
              <a:rPr lang="en-IN" dirty="0"/>
              <a:t>()</a:t>
            </a:r>
          </a:p>
          <a:p>
            <a:pPr marL="0" indent="0">
              <a:buNone/>
            </a:pPr>
            <a:r>
              <a:rPr lang="en-IN" dirty="0"/>
              <a:t>			   e).</a:t>
            </a:r>
            <a:r>
              <a:rPr lang="en-IN" dirty="0" err="1"/>
              <a:t>substr</a:t>
            </a:r>
            <a:r>
              <a:rPr lang="en-IN" dirty="0"/>
              <a:t>()			m).nvl2()</a:t>
            </a:r>
          </a:p>
          <a:p>
            <a:pPr marL="0" indent="0">
              <a:buNone/>
            </a:pPr>
            <a:r>
              <a:rPr lang="en-IN" dirty="0"/>
              <a:t>			   f).</a:t>
            </a:r>
            <a:r>
              <a:rPr lang="en-IN" dirty="0" err="1"/>
              <a:t>instr</a:t>
            </a:r>
            <a:r>
              <a:rPr lang="en-IN" dirty="0"/>
              <a:t>()			n).LPAD()</a:t>
            </a:r>
          </a:p>
          <a:p>
            <a:pPr marL="0" indent="0">
              <a:buNone/>
            </a:pPr>
            <a:r>
              <a:rPr lang="en-IN" dirty="0"/>
              <a:t>			   g).replace()		O).RPAD()</a:t>
            </a:r>
          </a:p>
          <a:p>
            <a:pPr marL="0" indent="0">
              <a:buNone/>
            </a:pPr>
            <a:r>
              <a:rPr lang="en-IN" dirty="0"/>
              <a:t>			  h).</a:t>
            </a:r>
            <a:r>
              <a:rPr lang="en-IN" dirty="0" err="1"/>
              <a:t>initcap</a:t>
            </a:r>
            <a:r>
              <a:rPr lang="en-IN" dirty="0"/>
              <a:t>()</a:t>
            </a:r>
          </a:p>
          <a:p>
            <a:pPr marL="0" indent="0">
              <a:buNone/>
            </a:pPr>
            <a:r>
              <a:rPr lang="en-IN" dirty="0"/>
              <a:t>			  </a:t>
            </a:r>
            <a:r>
              <a:rPr lang="en-IN" dirty="0" err="1"/>
              <a:t>i</a:t>
            </a:r>
            <a:r>
              <a:rPr lang="en-IN" dirty="0"/>
              <a:t>).</a:t>
            </a:r>
            <a:r>
              <a:rPr lang="en-IN" dirty="0" err="1"/>
              <a:t>concat</a:t>
            </a:r>
            <a:r>
              <a:rPr lang="en-IN" dirty="0"/>
              <a:t>()</a:t>
            </a:r>
          </a:p>
          <a:p>
            <a:pPr marL="0" indent="0">
              <a:buNone/>
            </a:pPr>
            <a:r>
              <a:rPr lang="en-IN" dirty="0"/>
              <a:t>a).</a:t>
            </a:r>
            <a:r>
              <a:rPr lang="en-IN" b="1" dirty="0">
                <a:solidFill>
                  <a:schemeClr val="accent4"/>
                </a:solidFill>
              </a:rPr>
              <a:t>length() character function</a:t>
            </a:r>
            <a:r>
              <a:rPr lang="en-IN" dirty="0"/>
              <a:t>: it is used to give the length of the number ,   name, date also.</a:t>
            </a:r>
          </a:p>
          <a:p>
            <a:pPr marL="0" indent="0">
              <a:buNone/>
            </a:pPr>
            <a:r>
              <a:rPr lang="en-IN" dirty="0"/>
              <a:t>Note : </a:t>
            </a:r>
            <a:r>
              <a:rPr lang="en-IN" b="1" dirty="0">
                <a:solidFill>
                  <a:srgbClr val="C00000"/>
                </a:solidFill>
              </a:rPr>
              <a:t>in </a:t>
            </a:r>
            <a:r>
              <a:rPr lang="en-IN" b="1" dirty="0" err="1">
                <a:solidFill>
                  <a:srgbClr val="C00000"/>
                </a:solidFill>
              </a:rPr>
              <a:t>sql</a:t>
            </a:r>
            <a:r>
              <a:rPr lang="en-IN" b="1" dirty="0">
                <a:solidFill>
                  <a:srgbClr val="C00000"/>
                </a:solidFill>
              </a:rPr>
              <a:t> the index always begins with </a:t>
            </a:r>
            <a:r>
              <a:rPr lang="en-IN" b="1" dirty="0">
                <a:solidFill>
                  <a:srgbClr val="00B050"/>
                </a:solidFill>
              </a:rPr>
              <a:t>1</a:t>
            </a:r>
            <a:r>
              <a:rPr lang="en-IN" dirty="0"/>
              <a:t>.</a:t>
            </a:r>
          </a:p>
          <a:p>
            <a:r>
              <a:rPr lang="en-IN" dirty="0"/>
              <a:t>Also </a:t>
            </a:r>
            <a:r>
              <a:rPr lang="en-IN" b="1" dirty="0">
                <a:solidFill>
                  <a:srgbClr val="C00000"/>
                </a:solidFill>
              </a:rPr>
              <a:t>length calculates even spaces and special characters as characters</a:t>
            </a:r>
            <a:r>
              <a:rPr lang="en-IN" dirty="0"/>
              <a:t>.</a:t>
            </a:r>
          </a:p>
          <a:p>
            <a:pPr marL="0" indent="0">
              <a:buNone/>
            </a:pPr>
            <a:endParaRPr lang="en-IN" dirty="0"/>
          </a:p>
        </p:txBody>
      </p:sp>
    </p:spTree>
    <p:extLst>
      <p:ext uri="{BB962C8B-B14F-4D97-AF65-F5344CB8AC3E}">
        <p14:creationId xmlns:p14="http://schemas.microsoft.com/office/powerpoint/2010/main" val="3181834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7C6781-DB67-74C8-EF01-103B03B923D2}"/>
              </a:ext>
            </a:extLst>
          </p:cNvPr>
          <p:cNvSpPr>
            <a:spLocks noGrp="1"/>
          </p:cNvSpPr>
          <p:nvPr>
            <p:ph idx="1"/>
          </p:nvPr>
        </p:nvSpPr>
        <p:spPr>
          <a:xfrm>
            <a:off x="152401" y="203200"/>
            <a:ext cx="11201400" cy="5973763"/>
          </a:xfrm>
        </p:spPr>
        <p:txBody>
          <a:bodyPr>
            <a:normAutofit/>
          </a:bodyPr>
          <a:lstStyle/>
          <a:p>
            <a:pPr marL="0" indent="0">
              <a:buNone/>
            </a:pPr>
            <a:r>
              <a:rPr lang="en-IN" sz="3200" dirty="0"/>
              <a:t>1. fetch all data from above </a:t>
            </a:r>
            <a:r>
              <a:rPr lang="en-IN" sz="3200" dirty="0" err="1"/>
              <a:t>table_name</a:t>
            </a:r>
            <a:r>
              <a:rPr lang="en-IN" sz="3200" dirty="0"/>
              <a:t>-products?</a:t>
            </a:r>
          </a:p>
          <a:p>
            <a:pPr marL="0" indent="0">
              <a:buNone/>
            </a:pPr>
            <a:r>
              <a:rPr lang="en-IN" sz="3200" dirty="0"/>
              <a:t>Ans.  SELECT * FROM products;</a:t>
            </a:r>
          </a:p>
          <a:p>
            <a:pPr marL="0" indent="0">
              <a:buNone/>
            </a:pPr>
            <a:r>
              <a:rPr lang="en-IN" sz="3200" dirty="0"/>
              <a:t>2.fetch name and id from </a:t>
            </a:r>
            <a:r>
              <a:rPr lang="en-IN" sz="3200" dirty="0" err="1"/>
              <a:t>table_name</a:t>
            </a:r>
            <a:r>
              <a:rPr lang="en-IN" sz="3200" dirty="0"/>
              <a:t> products?</a:t>
            </a:r>
          </a:p>
          <a:p>
            <a:pPr marL="0" indent="0">
              <a:buNone/>
            </a:pPr>
            <a:r>
              <a:rPr lang="en-IN" sz="3200" dirty="0"/>
              <a:t>Ans.  SELECT  </a:t>
            </a:r>
            <a:r>
              <a:rPr lang="en-IN" sz="3200" dirty="0" err="1"/>
              <a:t>name,id</a:t>
            </a:r>
            <a:r>
              <a:rPr lang="en-IN" sz="3200" dirty="0"/>
              <a:t>  FROM products;</a:t>
            </a:r>
          </a:p>
        </p:txBody>
      </p:sp>
    </p:spTree>
    <p:extLst>
      <p:ext uri="{BB962C8B-B14F-4D97-AF65-F5344CB8AC3E}">
        <p14:creationId xmlns:p14="http://schemas.microsoft.com/office/powerpoint/2010/main" val="259769768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70D369-BF52-E125-EAFE-4BCA3557E749}"/>
              </a:ext>
            </a:extLst>
          </p:cNvPr>
          <p:cNvSpPr>
            <a:spLocks noGrp="1"/>
          </p:cNvSpPr>
          <p:nvPr>
            <p:ph idx="1"/>
          </p:nvPr>
        </p:nvSpPr>
        <p:spPr>
          <a:xfrm>
            <a:off x="127819" y="147484"/>
            <a:ext cx="12064181" cy="6710516"/>
          </a:xfrm>
        </p:spPr>
        <p:txBody>
          <a:bodyPr>
            <a:normAutofit lnSpcReduction="10000"/>
          </a:bodyPr>
          <a:lstStyle/>
          <a:p>
            <a:pPr marL="0" indent="0">
              <a:buNone/>
            </a:pPr>
            <a:r>
              <a:rPr lang="en-IN" dirty="0"/>
              <a:t>Ex: select length(‘nivas’) from dual;	o\p:5</a:t>
            </a:r>
          </a:p>
          <a:p>
            <a:pPr marL="0" indent="0">
              <a:buNone/>
            </a:pPr>
            <a:r>
              <a:rPr lang="en-IN" dirty="0"/>
              <a:t>      Select </a:t>
            </a:r>
            <a:r>
              <a:rPr lang="en-IN" dirty="0" err="1"/>
              <a:t>mgr,length</a:t>
            </a:r>
            <a:r>
              <a:rPr lang="en-IN" dirty="0"/>
              <a:t>(</a:t>
            </a:r>
            <a:r>
              <a:rPr lang="en-IN" dirty="0" err="1"/>
              <a:t>mgr</a:t>
            </a:r>
            <a:r>
              <a:rPr lang="en-IN" dirty="0"/>
              <a:t>) from emp;	o\p:4</a:t>
            </a:r>
          </a:p>
          <a:p>
            <a:pPr marL="0" indent="0">
              <a:buNone/>
            </a:pPr>
            <a:r>
              <a:rPr lang="en-IN" dirty="0"/>
              <a:t>      Select </a:t>
            </a:r>
            <a:r>
              <a:rPr lang="en-IN" dirty="0" err="1"/>
              <a:t>hiredate</a:t>
            </a:r>
            <a:r>
              <a:rPr lang="en-IN" dirty="0"/>
              <a:t>, length(</a:t>
            </a:r>
            <a:r>
              <a:rPr lang="en-IN" dirty="0" err="1"/>
              <a:t>hiredate</a:t>
            </a:r>
            <a:r>
              <a:rPr lang="en-IN" dirty="0"/>
              <a:t>) from emp;	o\p:9</a:t>
            </a:r>
          </a:p>
          <a:p>
            <a:pPr marL="0" indent="0">
              <a:buNone/>
            </a:pPr>
            <a:r>
              <a:rPr lang="en-IN" dirty="0"/>
              <a:t>1.</a:t>
            </a:r>
            <a:r>
              <a:rPr lang="en-IN" b="1" dirty="0">
                <a:solidFill>
                  <a:schemeClr val="accent4"/>
                </a:solidFill>
              </a:rPr>
              <a:t>Write a query to display all employee names actual length of the  all employee names and half of the length of all employee names?</a:t>
            </a:r>
          </a:p>
          <a:p>
            <a:pPr marL="0" indent="0">
              <a:buNone/>
            </a:pPr>
            <a:r>
              <a:rPr lang="en-IN" dirty="0"/>
              <a:t>Ans. Syntax: select </a:t>
            </a:r>
            <a:r>
              <a:rPr lang="en-IN" dirty="0" err="1"/>
              <a:t>ename</a:t>
            </a:r>
            <a:r>
              <a:rPr lang="en-IN" dirty="0"/>
              <a:t> as </a:t>
            </a:r>
            <a:r>
              <a:rPr lang="en-IN" dirty="0" err="1"/>
              <a:t>actuallength</a:t>
            </a:r>
            <a:r>
              <a:rPr lang="en-IN" dirty="0"/>
              <a:t>, length(</a:t>
            </a:r>
            <a:r>
              <a:rPr lang="en-IN" dirty="0" err="1"/>
              <a:t>ename</a:t>
            </a:r>
            <a:r>
              <a:rPr lang="en-IN" dirty="0"/>
              <a:t>) ,length(</a:t>
            </a:r>
            <a:r>
              <a:rPr lang="en-IN" dirty="0" err="1"/>
              <a:t>ename</a:t>
            </a:r>
            <a:r>
              <a:rPr lang="en-IN" dirty="0"/>
              <a:t>)/2</a:t>
            </a:r>
          </a:p>
          <a:p>
            <a:pPr marL="0" indent="0">
              <a:buNone/>
            </a:pPr>
            <a:r>
              <a:rPr lang="en-IN" dirty="0"/>
              <a:t>		from emp;</a:t>
            </a:r>
          </a:p>
          <a:p>
            <a:pPr marL="0" indent="0">
              <a:buNone/>
            </a:pPr>
            <a:r>
              <a:rPr lang="en-IN" dirty="0"/>
              <a:t>b).</a:t>
            </a:r>
            <a:r>
              <a:rPr lang="en-IN" b="1" dirty="0">
                <a:solidFill>
                  <a:schemeClr val="accent4"/>
                </a:solidFill>
              </a:rPr>
              <a:t>upper() character function</a:t>
            </a:r>
            <a:r>
              <a:rPr lang="en-IN" dirty="0"/>
              <a:t>: it is used to </a:t>
            </a:r>
            <a:r>
              <a:rPr lang="en-IN" b="1" dirty="0">
                <a:solidFill>
                  <a:srgbClr val="C00000"/>
                </a:solidFill>
              </a:rPr>
              <a:t>convert lower case letters to upper case.</a:t>
            </a:r>
          </a:p>
          <a:p>
            <a:r>
              <a:rPr lang="en-IN" dirty="0"/>
              <a:t>Allows all type of data as characters. </a:t>
            </a:r>
          </a:p>
          <a:p>
            <a:pPr marL="0" indent="0">
              <a:buNone/>
            </a:pPr>
            <a:r>
              <a:rPr lang="en-IN" dirty="0"/>
              <a:t>Ex: select upper(‘nivas’) from dual;	o\p: NIVAS</a:t>
            </a:r>
          </a:p>
          <a:p>
            <a:pPr marL="0" indent="0">
              <a:buNone/>
            </a:pPr>
            <a:r>
              <a:rPr lang="en-IN" dirty="0"/>
              <a:t>      SELECT  UPPER(1234) from dual;	o\p: no change</a:t>
            </a:r>
          </a:p>
          <a:p>
            <a:pPr marL="0" indent="0">
              <a:buNone/>
            </a:pPr>
            <a:r>
              <a:rPr lang="en-IN" dirty="0"/>
              <a:t>      Select upper(01-jan-2002) from dual;	</a:t>
            </a:r>
          </a:p>
          <a:p>
            <a:pPr marL="0" indent="0">
              <a:buNone/>
            </a:pPr>
            <a:r>
              <a:rPr lang="en-IN" dirty="0"/>
              <a:t>o\p: 01-JAN-2002. </a:t>
            </a:r>
          </a:p>
        </p:txBody>
      </p:sp>
    </p:spTree>
    <p:extLst>
      <p:ext uri="{BB962C8B-B14F-4D97-AF65-F5344CB8AC3E}">
        <p14:creationId xmlns:p14="http://schemas.microsoft.com/office/powerpoint/2010/main" val="31727906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CD2A38-2F75-D3C2-9B81-112CC14BD63D}"/>
              </a:ext>
            </a:extLst>
          </p:cNvPr>
          <p:cNvSpPr>
            <a:spLocks noGrp="1"/>
          </p:cNvSpPr>
          <p:nvPr>
            <p:ph idx="1"/>
          </p:nvPr>
        </p:nvSpPr>
        <p:spPr>
          <a:xfrm>
            <a:off x="108155" y="137652"/>
            <a:ext cx="12083845" cy="6720348"/>
          </a:xfrm>
        </p:spPr>
        <p:txBody>
          <a:bodyPr>
            <a:normAutofit lnSpcReduction="10000"/>
          </a:bodyPr>
          <a:lstStyle/>
          <a:p>
            <a:pPr marL="0" indent="0">
              <a:buNone/>
            </a:pPr>
            <a:r>
              <a:rPr lang="en-IN" dirty="0"/>
              <a:t>C).</a:t>
            </a:r>
            <a:r>
              <a:rPr lang="en-IN" b="1" dirty="0">
                <a:solidFill>
                  <a:schemeClr val="accent4"/>
                </a:solidFill>
              </a:rPr>
              <a:t>lower() character function</a:t>
            </a:r>
            <a:r>
              <a:rPr lang="en-IN" dirty="0"/>
              <a:t>: it is </a:t>
            </a:r>
            <a:r>
              <a:rPr lang="en-IN" b="1" dirty="0">
                <a:solidFill>
                  <a:srgbClr val="C00000"/>
                </a:solidFill>
              </a:rPr>
              <a:t>used to convert uppercase letters into lowercase </a:t>
            </a:r>
            <a:r>
              <a:rPr lang="en-IN" b="1" dirty="0" err="1">
                <a:solidFill>
                  <a:srgbClr val="C00000"/>
                </a:solidFill>
              </a:rPr>
              <a:t>letters</a:t>
            </a:r>
            <a:r>
              <a:rPr lang="en-IN" dirty="0" err="1"/>
              <a:t>,it</a:t>
            </a:r>
            <a:r>
              <a:rPr lang="en-IN" dirty="0"/>
              <a:t> also accepts all type of data as characters.</a:t>
            </a:r>
          </a:p>
          <a:p>
            <a:pPr marL="0" indent="0">
              <a:buNone/>
            </a:pPr>
            <a:r>
              <a:rPr lang="en-IN" dirty="0"/>
              <a:t>Ex: select lower(</a:t>
            </a:r>
            <a:r>
              <a:rPr lang="en-IN" dirty="0" err="1"/>
              <a:t>ename</a:t>
            </a:r>
            <a:r>
              <a:rPr lang="en-IN" dirty="0"/>
              <a:t>) from emp; 	o\p: all names converts into lowercase.</a:t>
            </a:r>
          </a:p>
          <a:p>
            <a:pPr marL="0" indent="0">
              <a:buNone/>
            </a:pPr>
            <a:r>
              <a:rPr lang="en-IN" dirty="0"/>
              <a:t>d).</a:t>
            </a:r>
            <a:r>
              <a:rPr lang="en-IN" b="1" dirty="0">
                <a:solidFill>
                  <a:schemeClr val="accent4"/>
                </a:solidFill>
              </a:rPr>
              <a:t>trim() character function</a:t>
            </a:r>
            <a:r>
              <a:rPr lang="en-IN" dirty="0"/>
              <a:t>: it is </a:t>
            </a:r>
            <a:r>
              <a:rPr lang="en-IN" b="1" dirty="0">
                <a:solidFill>
                  <a:srgbClr val="C00000"/>
                </a:solidFill>
              </a:rPr>
              <a:t>used to trim the spaces </a:t>
            </a:r>
            <a:r>
              <a:rPr lang="en-IN" dirty="0"/>
              <a:t>which are present </a:t>
            </a:r>
            <a:r>
              <a:rPr lang="en-IN" b="1" dirty="0">
                <a:solidFill>
                  <a:srgbClr val="C00000"/>
                </a:solidFill>
              </a:rPr>
              <a:t>at</a:t>
            </a:r>
            <a:r>
              <a:rPr lang="en-IN" dirty="0"/>
              <a:t> the </a:t>
            </a:r>
            <a:r>
              <a:rPr lang="en-IN" b="1" dirty="0">
                <a:solidFill>
                  <a:srgbClr val="C00000"/>
                </a:solidFill>
              </a:rPr>
              <a:t>start</a:t>
            </a:r>
            <a:r>
              <a:rPr lang="en-IN" dirty="0"/>
              <a:t> of the character </a:t>
            </a:r>
            <a:r>
              <a:rPr lang="en-IN" b="1" dirty="0">
                <a:solidFill>
                  <a:srgbClr val="C00000"/>
                </a:solidFill>
              </a:rPr>
              <a:t>and</a:t>
            </a:r>
            <a:r>
              <a:rPr lang="en-IN" dirty="0"/>
              <a:t> at the </a:t>
            </a:r>
            <a:r>
              <a:rPr lang="en-IN" b="1" dirty="0">
                <a:solidFill>
                  <a:srgbClr val="C00000"/>
                </a:solidFill>
              </a:rPr>
              <a:t>end of the character</a:t>
            </a:r>
            <a:r>
              <a:rPr lang="en-IN" dirty="0"/>
              <a:t>.</a:t>
            </a:r>
          </a:p>
          <a:p>
            <a:pPr marL="0" indent="0">
              <a:buNone/>
            </a:pPr>
            <a:r>
              <a:rPr lang="en-IN" dirty="0"/>
              <a:t>Ex: select trim(‘   nivas   ‘) from dual;	o\p: 5(spaces will be deleted at start &amp;end).</a:t>
            </a:r>
          </a:p>
          <a:p>
            <a:pPr marL="0" indent="0">
              <a:buNone/>
            </a:pPr>
            <a:r>
              <a:rPr lang="en-IN" dirty="0"/>
              <a:t>      Select trim(‘   agent   nivas    ‘) from dual;	o\p: 12.</a:t>
            </a:r>
          </a:p>
          <a:p>
            <a:pPr marL="0" indent="0">
              <a:buNone/>
            </a:pPr>
            <a:r>
              <a:rPr lang="en-IN" dirty="0"/>
              <a:t>e).</a:t>
            </a:r>
            <a:r>
              <a:rPr lang="en-IN" b="1" dirty="0">
                <a:solidFill>
                  <a:schemeClr val="accent4"/>
                </a:solidFill>
              </a:rPr>
              <a:t>Sub str()</a:t>
            </a:r>
            <a:r>
              <a:rPr lang="en-IN" dirty="0"/>
              <a:t>: sub str is a function which is </a:t>
            </a:r>
            <a:r>
              <a:rPr lang="en-IN" b="1" dirty="0">
                <a:solidFill>
                  <a:srgbClr val="C00000"/>
                </a:solidFill>
              </a:rPr>
              <a:t>used to fetch group of characters</a:t>
            </a:r>
            <a:r>
              <a:rPr lang="en-IN" dirty="0"/>
              <a:t>.</a:t>
            </a:r>
          </a:p>
          <a:p>
            <a:pPr marL="0" indent="0">
              <a:buNone/>
            </a:pPr>
            <a:r>
              <a:rPr lang="en-IN" dirty="0"/>
              <a:t>Syntax: </a:t>
            </a:r>
            <a:r>
              <a:rPr lang="en-IN" dirty="0" err="1"/>
              <a:t>substr</a:t>
            </a:r>
            <a:r>
              <a:rPr lang="en-IN" dirty="0"/>
              <a:t>(</a:t>
            </a:r>
            <a:r>
              <a:rPr lang="en-IN" dirty="0" err="1"/>
              <a:t>string,indexvalue</a:t>
            </a:r>
            <a:r>
              <a:rPr lang="en-IN" dirty="0"/>
              <a:t> OR starting </a:t>
            </a:r>
            <a:r>
              <a:rPr lang="en-IN" dirty="0" err="1"/>
              <a:t>position,last</a:t>
            </a:r>
            <a:r>
              <a:rPr lang="en-IN" dirty="0"/>
              <a:t> position or length)</a:t>
            </a:r>
          </a:p>
          <a:p>
            <a:pPr marL="0" indent="0">
              <a:buNone/>
            </a:pPr>
            <a:r>
              <a:rPr lang="en-IN" dirty="0"/>
              <a:t>Ex: </a:t>
            </a:r>
            <a:r>
              <a:rPr lang="en-IN" dirty="0" err="1"/>
              <a:t>substr</a:t>
            </a:r>
            <a:r>
              <a:rPr lang="en-IN" dirty="0"/>
              <a:t>(‘Good Morning’,1,4)	o\</a:t>
            </a:r>
            <a:r>
              <a:rPr lang="en-IN" dirty="0" err="1"/>
              <a:t>p:Good</a:t>
            </a:r>
            <a:r>
              <a:rPr lang="en-IN" dirty="0"/>
              <a:t>.</a:t>
            </a:r>
          </a:p>
          <a:p>
            <a:pPr marL="0" indent="0">
              <a:buNone/>
            </a:pPr>
            <a:r>
              <a:rPr lang="en-IN" dirty="0"/>
              <a:t>Note: in </a:t>
            </a:r>
            <a:r>
              <a:rPr lang="en-IN" dirty="0" err="1"/>
              <a:t>substr</a:t>
            </a:r>
            <a:r>
              <a:rPr lang="en-IN" dirty="0"/>
              <a:t> we can use 0 as index value and position but it is not required to give zero .</a:t>
            </a:r>
          </a:p>
          <a:p>
            <a:pPr marL="0" indent="0">
              <a:buNone/>
            </a:pPr>
            <a:r>
              <a:rPr lang="en-IN" dirty="0"/>
              <a:t>Ex: </a:t>
            </a:r>
            <a:r>
              <a:rPr lang="en-IN" dirty="0" err="1"/>
              <a:t>substr</a:t>
            </a:r>
            <a:r>
              <a:rPr lang="en-IN" dirty="0"/>
              <a:t>(‘good morning’,1,0) o\p: g.</a:t>
            </a:r>
          </a:p>
          <a:p>
            <a:pPr marL="0" indent="0">
              <a:buNone/>
            </a:pPr>
            <a:r>
              <a:rPr lang="en-IN" dirty="0"/>
              <a:t>Note: </a:t>
            </a:r>
            <a:r>
              <a:rPr lang="en-IN" b="1" dirty="0">
                <a:solidFill>
                  <a:srgbClr val="C00000"/>
                </a:solidFill>
              </a:rPr>
              <a:t>position always uses positive values it also uses negative values but it won’t give any output and return as no rows selected.</a:t>
            </a:r>
          </a:p>
          <a:p>
            <a:pPr marL="0" indent="0">
              <a:buNone/>
            </a:pPr>
            <a:endParaRPr lang="en-IN" b="1" dirty="0">
              <a:solidFill>
                <a:srgbClr val="C00000"/>
              </a:solidFill>
            </a:endParaRP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31133690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BF2A90-1705-F616-5BB8-675AA2B56547}"/>
              </a:ext>
            </a:extLst>
          </p:cNvPr>
          <p:cNvSpPr>
            <a:spLocks noGrp="1"/>
          </p:cNvSpPr>
          <p:nvPr>
            <p:ph idx="1"/>
          </p:nvPr>
        </p:nvSpPr>
        <p:spPr>
          <a:xfrm>
            <a:off x="117987" y="157316"/>
            <a:ext cx="12074013" cy="6700684"/>
          </a:xfrm>
        </p:spPr>
        <p:txBody>
          <a:bodyPr>
            <a:normAutofit fontScale="92500"/>
          </a:bodyPr>
          <a:lstStyle/>
          <a:p>
            <a:pPr marL="0" indent="0">
              <a:buNone/>
            </a:pPr>
            <a:r>
              <a:rPr lang="en-IN" dirty="0"/>
              <a:t>Ex: </a:t>
            </a:r>
            <a:r>
              <a:rPr lang="en-IN" dirty="0" err="1"/>
              <a:t>substr</a:t>
            </a:r>
            <a:r>
              <a:rPr lang="en-IN" dirty="0"/>
              <a:t>(‘good morning’,-1,-5)	o\p: no rows selected.</a:t>
            </a:r>
          </a:p>
          <a:p>
            <a:pPr marL="0" indent="0">
              <a:buNone/>
            </a:pPr>
            <a:r>
              <a:rPr lang="en-IN" dirty="0"/>
              <a:t>	</a:t>
            </a:r>
            <a:r>
              <a:rPr lang="en-IN" dirty="0" err="1"/>
              <a:t>substr</a:t>
            </a:r>
            <a:r>
              <a:rPr lang="en-IN" dirty="0"/>
              <a:t>(‘goodmorning’,-2,0)	o\p:</a:t>
            </a:r>
          </a:p>
          <a:p>
            <a:r>
              <a:rPr lang="en-IN" dirty="0"/>
              <a:t>In </a:t>
            </a:r>
            <a:r>
              <a:rPr lang="en-IN" dirty="0" err="1"/>
              <a:t>substr</a:t>
            </a:r>
            <a:r>
              <a:rPr lang="en-IN" dirty="0"/>
              <a:t> if </a:t>
            </a:r>
            <a:r>
              <a:rPr lang="en-IN" b="1" dirty="0">
                <a:solidFill>
                  <a:srgbClr val="C00000"/>
                </a:solidFill>
              </a:rPr>
              <a:t>the position not given then it will print all the values from the index.</a:t>
            </a:r>
          </a:p>
          <a:p>
            <a:pPr marL="0" indent="0">
              <a:buNone/>
            </a:pPr>
            <a:r>
              <a:rPr lang="en-IN" dirty="0"/>
              <a:t>Ex: </a:t>
            </a:r>
            <a:r>
              <a:rPr lang="en-IN" dirty="0" err="1"/>
              <a:t>substr</a:t>
            </a:r>
            <a:r>
              <a:rPr lang="en-IN" dirty="0"/>
              <a:t>(‘good orning’,1);</a:t>
            </a:r>
          </a:p>
          <a:p>
            <a:pPr marL="0" indent="0">
              <a:buNone/>
            </a:pPr>
            <a:r>
              <a:rPr lang="en-IN" dirty="0" err="1"/>
              <a:t>Substr</a:t>
            </a:r>
            <a:r>
              <a:rPr lang="en-IN" dirty="0"/>
              <a:t>(dname,-3);</a:t>
            </a:r>
          </a:p>
          <a:p>
            <a:pPr marL="0" indent="0">
              <a:buNone/>
            </a:pPr>
            <a:r>
              <a:rPr lang="en-IN" dirty="0"/>
              <a:t>1.</a:t>
            </a:r>
            <a:r>
              <a:rPr lang="en-IN" b="1" dirty="0">
                <a:solidFill>
                  <a:schemeClr val="accent4"/>
                </a:solidFill>
              </a:rPr>
              <a:t>Write a query to display last letters of all employee names?</a:t>
            </a:r>
          </a:p>
          <a:p>
            <a:pPr marL="0" indent="0">
              <a:buNone/>
            </a:pPr>
            <a:r>
              <a:rPr lang="en-IN" dirty="0"/>
              <a:t>Ans. Select </a:t>
            </a:r>
            <a:r>
              <a:rPr lang="en-IN" dirty="0" err="1"/>
              <a:t>substr</a:t>
            </a:r>
            <a:r>
              <a:rPr lang="en-IN" dirty="0"/>
              <a:t>(ename,-1) from emp;</a:t>
            </a:r>
          </a:p>
          <a:p>
            <a:pPr marL="0" indent="0">
              <a:buNone/>
            </a:pPr>
            <a:r>
              <a:rPr lang="en-IN" dirty="0"/>
              <a:t>2.</a:t>
            </a:r>
            <a:r>
              <a:rPr lang="en-IN" b="1" dirty="0">
                <a:solidFill>
                  <a:schemeClr val="accent4"/>
                </a:solidFill>
              </a:rPr>
              <a:t>Write a query to display first two letters of every employee names?</a:t>
            </a:r>
          </a:p>
          <a:p>
            <a:pPr marL="0" indent="0">
              <a:buNone/>
            </a:pPr>
            <a:r>
              <a:rPr lang="en-IN" dirty="0"/>
              <a:t>Ans. Select </a:t>
            </a:r>
            <a:r>
              <a:rPr lang="en-IN" dirty="0" err="1"/>
              <a:t>substr</a:t>
            </a:r>
            <a:r>
              <a:rPr lang="en-IN" dirty="0"/>
              <a:t>(ename,1,2) from emp; </a:t>
            </a:r>
          </a:p>
          <a:p>
            <a:pPr marL="0" indent="0">
              <a:buNone/>
            </a:pPr>
            <a:r>
              <a:rPr lang="en-IN" dirty="0"/>
              <a:t>3.</a:t>
            </a:r>
            <a:r>
              <a:rPr lang="en-IN" b="1" dirty="0">
                <a:solidFill>
                  <a:schemeClr val="accent4"/>
                </a:solidFill>
              </a:rPr>
              <a:t>Write a query to display all the employee names whose name starts with 3 </a:t>
            </a:r>
            <a:r>
              <a:rPr lang="en-IN" b="1" dirty="0" err="1">
                <a:solidFill>
                  <a:schemeClr val="accent4"/>
                </a:solidFill>
              </a:rPr>
              <a:t>rd</a:t>
            </a:r>
            <a:r>
              <a:rPr lang="en-IN" b="1" dirty="0">
                <a:solidFill>
                  <a:schemeClr val="accent4"/>
                </a:solidFill>
              </a:rPr>
              <a:t> index value?</a:t>
            </a:r>
          </a:p>
          <a:p>
            <a:pPr marL="0" indent="0">
              <a:buNone/>
            </a:pPr>
            <a:r>
              <a:rPr lang="en-IN" dirty="0" err="1"/>
              <a:t>Ans.Select</a:t>
            </a:r>
            <a:r>
              <a:rPr lang="en-IN" dirty="0"/>
              <a:t> </a:t>
            </a:r>
            <a:r>
              <a:rPr lang="en-IN" dirty="0" err="1"/>
              <a:t>ename,substr</a:t>
            </a:r>
            <a:r>
              <a:rPr lang="en-IN" dirty="0"/>
              <a:t>(ename,3) from emp;</a:t>
            </a:r>
          </a:p>
          <a:p>
            <a:pPr marL="0" indent="0">
              <a:buNone/>
            </a:pPr>
            <a:r>
              <a:rPr lang="en-IN" dirty="0"/>
              <a:t>4.</a:t>
            </a:r>
            <a:r>
              <a:rPr lang="en-IN" b="1" dirty="0">
                <a:solidFill>
                  <a:schemeClr val="accent4"/>
                </a:solidFill>
              </a:rPr>
              <a:t>Write a query to display all employee names after removing last character?</a:t>
            </a:r>
          </a:p>
          <a:p>
            <a:pPr marL="0" indent="0">
              <a:buNone/>
            </a:pPr>
            <a:r>
              <a:rPr lang="en-IN" dirty="0"/>
              <a:t>Ans. Select </a:t>
            </a:r>
            <a:r>
              <a:rPr lang="en-IN" dirty="0" err="1"/>
              <a:t>substr</a:t>
            </a:r>
            <a:r>
              <a:rPr lang="en-IN" dirty="0"/>
              <a:t>(ename,1,length(</a:t>
            </a:r>
            <a:r>
              <a:rPr lang="en-IN" dirty="0" err="1"/>
              <a:t>ename</a:t>
            </a:r>
            <a:r>
              <a:rPr lang="en-IN" dirty="0"/>
              <a:t>)-1) from emp;</a:t>
            </a:r>
          </a:p>
        </p:txBody>
      </p:sp>
    </p:spTree>
    <p:extLst>
      <p:ext uri="{BB962C8B-B14F-4D97-AF65-F5344CB8AC3E}">
        <p14:creationId xmlns:p14="http://schemas.microsoft.com/office/powerpoint/2010/main" val="381159454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DA935A-8F31-C5AD-503D-EB8B6334EBAE}"/>
              </a:ext>
            </a:extLst>
          </p:cNvPr>
          <p:cNvSpPr>
            <a:spLocks noGrp="1"/>
          </p:cNvSpPr>
          <p:nvPr>
            <p:ph idx="1"/>
          </p:nvPr>
        </p:nvSpPr>
        <p:spPr>
          <a:xfrm>
            <a:off x="108155" y="117986"/>
            <a:ext cx="12083845" cy="6740013"/>
          </a:xfrm>
        </p:spPr>
        <p:txBody>
          <a:bodyPr/>
          <a:lstStyle/>
          <a:p>
            <a:pPr marL="0" indent="0">
              <a:buNone/>
            </a:pPr>
            <a:r>
              <a:rPr lang="en-IN" dirty="0"/>
              <a:t>5.</a:t>
            </a:r>
            <a:r>
              <a:rPr lang="en-IN" b="1" dirty="0">
                <a:solidFill>
                  <a:schemeClr val="accent4"/>
                </a:solidFill>
              </a:rPr>
              <a:t>Write query to  display first and last letter remove from employee names?</a:t>
            </a:r>
          </a:p>
          <a:p>
            <a:pPr marL="0" indent="0">
              <a:buNone/>
            </a:pPr>
            <a:r>
              <a:rPr lang="en-IN" dirty="0"/>
              <a:t>Ans. Select </a:t>
            </a:r>
            <a:r>
              <a:rPr lang="en-IN" dirty="0" err="1"/>
              <a:t>substr</a:t>
            </a:r>
            <a:r>
              <a:rPr lang="en-IN" dirty="0"/>
              <a:t>(ename,2,length(</a:t>
            </a:r>
            <a:r>
              <a:rPr lang="en-IN" dirty="0" err="1"/>
              <a:t>ename</a:t>
            </a:r>
            <a:r>
              <a:rPr lang="en-IN" dirty="0"/>
              <a:t>)-2) from emp;</a:t>
            </a:r>
          </a:p>
          <a:p>
            <a:pPr marL="0" indent="0">
              <a:buNone/>
            </a:pPr>
            <a:r>
              <a:rPr lang="en-IN" dirty="0"/>
              <a:t>Note: in the above question we has to remove first letter and last letter first we will give index from 2 and the last character position also changes so we </a:t>
            </a:r>
            <a:r>
              <a:rPr lang="en-IN" dirty="0" err="1"/>
              <a:t>hs</a:t>
            </a:r>
            <a:r>
              <a:rPr lang="en-IN" dirty="0"/>
              <a:t> to give </a:t>
            </a:r>
            <a:r>
              <a:rPr lang="en-IN" b="1" dirty="0">
                <a:solidFill>
                  <a:srgbClr val="FF0000"/>
                </a:solidFill>
              </a:rPr>
              <a:t>length(</a:t>
            </a:r>
            <a:r>
              <a:rPr lang="en-IN" b="1" dirty="0" err="1">
                <a:solidFill>
                  <a:srgbClr val="FF0000"/>
                </a:solidFill>
              </a:rPr>
              <a:t>dname</a:t>
            </a:r>
            <a:r>
              <a:rPr lang="en-IN" b="1" dirty="0">
                <a:solidFill>
                  <a:srgbClr val="FF0000"/>
                </a:solidFill>
              </a:rPr>
              <a:t>)-2.</a:t>
            </a:r>
          </a:p>
          <a:p>
            <a:pPr marL="0" indent="0">
              <a:buNone/>
            </a:pPr>
            <a:r>
              <a:rPr lang="en-IN" dirty="0"/>
              <a:t>6.</a:t>
            </a:r>
            <a:r>
              <a:rPr lang="en-IN" b="1" dirty="0">
                <a:solidFill>
                  <a:schemeClr val="accent4"/>
                </a:solidFill>
              </a:rPr>
              <a:t>Write a query to display the details of the department with location starting with D and ending with S?</a:t>
            </a:r>
          </a:p>
          <a:p>
            <a:pPr marL="0" indent="0">
              <a:buNone/>
            </a:pPr>
            <a:r>
              <a:rPr lang="en-IN" dirty="0"/>
              <a:t>Ans. Select * from dept</a:t>
            </a:r>
          </a:p>
          <a:p>
            <a:pPr marL="0" indent="0">
              <a:buNone/>
            </a:pPr>
            <a:r>
              <a:rPr lang="en-IN" dirty="0"/>
              <a:t>Where LOC=</a:t>
            </a:r>
            <a:r>
              <a:rPr lang="en-IN" dirty="0" err="1"/>
              <a:t>substr</a:t>
            </a:r>
            <a:r>
              <a:rPr lang="en-IN" dirty="0"/>
              <a:t>(loc,1,-1);</a:t>
            </a:r>
          </a:p>
          <a:p>
            <a:pPr marL="0" indent="0">
              <a:buNone/>
            </a:pPr>
            <a:r>
              <a:rPr lang="en-IN" dirty="0"/>
              <a:t>7.</a:t>
            </a:r>
            <a:r>
              <a:rPr lang="en-IN" b="1" dirty="0">
                <a:solidFill>
                  <a:schemeClr val="accent4"/>
                </a:solidFill>
              </a:rPr>
              <a:t>Write a query to display first half of the employee names after converting to lower case?</a:t>
            </a:r>
          </a:p>
          <a:p>
            <a:pPr marL="0" indent="0">
              <a:buNone/>
            </a:pPr>
            <a:r>
              <a:rPr lang="en-IN" dirty="0"/>
              <a:t>ans. Select </a:t>
            </a:r>
            <a:r>
              <a:rPr lang="en-IN" dirty="0" err="1"/>
              <a:t>substr</a:t>
            </a:r>
            <a:r>
              <a:rPr lang="en-IN" dirty="0"/>
              <a:t>(lower(</a:t>
            </a:r>
            <a:r>
              <a:rPr lang="en-IN" dirty="0" err="1"/>
              <a:t>ename</a:t>
            </a:r>
            <a:r>
              <a:rPr lang="en-IN" dirty="0"/>
              <a:t>),1,length(</a:t>
            </a:r>
            <a:r>
              <a:rPr lang="en-IN" dirty="0" err="1"/>
              <a:t>ename</a:t>
            </a:r>
            <a:r>
              <a:rPr lang="en-IN" dirty="0"/>
              <a:t>)/2)</a:t>
            </a:r>
          </a:p>
          <a:p>
            <a:pPr marL="0" indent="0">
              <a:buNone/>
            </a:pPr>
            <a:r>
              <a:rPr lang="en-IN" dirty="0"/>
              <a:t>From emp;</a:t>
            </a:r>
          </a:p>
        </p:txBody>
      </p:sp>
    </p:spTree>
    <p:extLst>
      <p:ext uri="{BB962C8B-B14F-4D97-AF65-F5344CB8AC3E}">
        <p14:creationId xmlns:p14="http://schemas.microsoft.com/office/powerpoint/2010/main" val="251040559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D1EC95-1EB7-37A9-2DF4-61513D179387}"/>
              </a:ext>
            </a:extLst>
          </p:cNvPr>
          <p:cNvSpPr>
            <a:spLocks noGrp="1"/>
          </p:cNvSpPr>
          <p:nvPr>
            <p:ph idx="1"/>
          </p:nvPr>
        </p:nvSpPr>
        <p:spPr>
          <a:xfrm>
            <a:off x="108155" y="127818"/>
            <a:ext cx="12083845" cy="6730181"/>
          </a:xfrm>
        </p:spPr>
        <p:txBody>
          <a:bodyPr/>
          <a:lstStyle/>
          <a:p>
            <a:pPr marL="0" indent="0">
              <a:buNone/>
            </a:pPr>
            <a:r>
              <a:rPr lang="en-IN" dirty="0"/>
              <a:t>f).</a:t>
            </a:r>
            <a:r>
              <a:rPr lang="en-IN" b="1" dirty="0" err="1">
                <a:solidFill>
                  <a:schemeClr val="accent4"/>
                </a:solidFill>
              </a:rPr>
              <a:t>Initcap</a:t>
            </a:r>
            <a:r>
              <a:rPr lang="en-IN" dirty="0"/>
              <a:t>: it is used to </a:t>
            </a:r>
            <a:r>
              <a:rPr lang="en-IN" b="1" dirty="0">
                <a:solidFill>
                  <a:srgbClr val="FF0000"/>
                </a:solidFill>
              </a:rPr>
              <a:t>convert the starting character of a given string in uppercase </a:t>
            </a:r>
            <a:r>
              <a:rPr lang="en-IN" dirty="0"/>
              <a:t>and </a:t>
            </a:r>
            <a:r>
              <a:rPr lang="en-IN" b="1" dirty="0">
                <a:solidFill>
                  <a:srgbClr val="C00000"/>
                </a:solidFill>
              </a:rPr>
              <a:t>rest of the string will be converted into lower case.</a:t>
            </a:r>
          </a:p>
          <a:p>
            <a:pPr marL="0" indent="0">
              <a:buNone/>
            </a:pPr>
            <a:r>
              <a:rPr lang="en-IN" dirty="0"/>
              <a:t>Syntax: </a:t>
            </a:r>
            <a:r>
              <a:rPr lang="en-IN" dirty="0" err="1"/>
              <a:t>Initcap</a:t>
            </a:r>
            <a:r>
              <a:rPr lang="en-IN" dirty="0"/>
              <a:t>(input)</a:t>
            </a:r>
          </a:p>
          <a:p>
            <a:pPr marL="0" indent="0">
              <a:buNone/>
            </a:pPr>
            <a:r>
              <a:rPr lang="en-IN" dirty="0" err="1"/>
              <a:t>Ex:Initcap</a:t>
            </a:r>
            <a:r>
              <a:rPr lang="en-IN" dirty="0"/>
              <a:t>(‘hello’) 		o\</a:t>
            </a:r>
            <a:r>
              <a:rPr lang="en-IN" dirty="0" err="1"/>
              <a:t>p:Hello</a:t>
            </a:r>
            <a:endParaRPr lang="en-IN" dirty="0"/>
          </a:p>
          <a:p>
            <a:pPr marL="0" indent="0">
              <a:buNone/>
            </a:pPr>
            <a:r>
              <a:rPr lang="en-IN" dirty="0"/>
              <a:t>	</a:t>
            </a:r>
            <a:r>
              <a:rPr lang="en-IN" dirty="0" err="1"/>
              <a:t>initcap</a:t>
            </a:r>
            <a:r>
              <a:rPr lang="en-IN" dirty="0"/>
              <a:t>(‘SQL’)	O\</a:t>
            </a:r>
            <a:r>
              <a:rPr lang="en-IN" dirty="0" err="1"/>
              <a:t>P:Sql</a:t>
            </a:r>
            <a:endParaRPr lang="en-IN" dirty="0"/>
          </a:p>
          <a:p>
            <a:pPr marL="0" indent="0">
              <a:buNone/>
            </a:pPr>
            <a:r>
              <a:rPr lang="en-IN" dirty="0"/>
              <a:t>	</a:t>
            </a:r>
            <a:r>
              <a:rPr lang="en-IN" dirty="0" err="1"/>
              <a:t>Initcap</a:t>
            </a:r>
            <a:r>
              <a:rPr lang="en-IN" dirty="0"/>
              <a:t>(‘we are developers)	o\p: We Are Developers.(</a:t>
            </a:r>
            <a:r>
              <a:rPr lang="en-IN" b="1" dirty="0">
                <a:solidFill>
                  <a:srgbClr val="FF0000"/>
                </a:solidFill>
              </a:rPr>
              <a:t>here only the starting word will be converted to uppercase letter).</a:t>
            </a:r>
          </a:p>
          <a:p>
            <a:pPr marL="0" indent="0">
              <a:buNone/>
            </a:pPr>
            <a:r>
              <a:rPr lang="en-IN" dirty="0"/>
              <a:t>g)</a:t>
            </a:r>
            <a:r>
              <a:rPr lang="en-IN" b="1" dirty="0">
                <a:solidFill>
                  <a:schemeClr val="accent4"/>
                </a:solidFill>
              </a:rPr>
              <a:t>Reverse</a:t>
            </a:r>
            <a:r>
              <a:rPr lang="en-IN" dirty="0"/>
              <a:t> : it </a:t>
            </a:r>
            <a:r>
              <a:rPr lang="en-IN" b="1" dirty="0">
                <a:solidFill>
                  <a:srgbClr val="C00000"/>
                </a:solidFill>
              </a:rPr>
              <a:t>displays the reversed string as output</a:t>
            </a:r>
            <a:r>
              <a:rPr lang="en-IN" dirty="0"/>
              <a:t>.</a:t>
            </a:r>
          </a:p>
          <a:p>
            <a:pPr marL="0" indent="0">
              <a:buNone/>
            </a:pPr>
            <a:r>
              <a:rPr lang="en-IN" dirty="0"/>
              <a:t>Syntax: reverse(input).</a:t>
            </a:r>
          </a:p>
          <a:p>
            <a:pPr marL="0" indent="0">
              <a:buNone/>
            </a:pPr>
            <a:r>
              <a:rPr lang="en-IN" dirty="0" err="1"/>
              <a:t>Ex:reverse</a:t>
            </a:r>
            <a:r>
              <a:rPr lang="en-IN" dirty="0"/>
              <a:t>(‘hello’)		o\</a:t>
            </a:r>
            <a:r>
              <a:rPr lang="en-IN" dirty="0" err="1"/>
              <a:t>p:olleh</a:t>
            </a:r>
            <a:endParaRPr lang="en-IN" dirty="0"/>
          </a:p>
          <a:p>
            <a:pPr marL="0" indent="0">
              <a:buNone/>
            </a:pPr>
            <a:r>
              <a:rPr lang="en-IN" dirty="0"/>
              <a:t>	reverse(‘321’)	o\p:123</a:t>
            </a:r>
            <a:r>
              <a:rPr lang="en-IN" b="1" dirty="0">
                <a:solidFill>
                  <a:srgbClr val="C00000"/>
                </a:solidFill>
              </a:rPr>
              <a:t>(here numbers are given in single quotations so numbers will be taken as string).</a:t>
            </a:r>
          </a:p>
          <a:p>
            <a:pPr marL="0" indent="0">
              <a:buNone/>
            </a:pPr>
            <a:r>
              <a:rPr lang="en-IN" dirty="0"/>
              <a:t>h).</a:t>
            </a:r>
            <a:r>
              <a:rPr lang="en-IN" b="1" dirty="0">
                <a:solidFill>
                  <a:schemeClr val="accent4"/>
                </a:solidFill>
              </a:rPr>
              <a:t>replace</a:t>
            </a:r>
            <a:r>
              <a:rPr lang="en-IN" dirty="0"/>
              <a:t>: it is used to </a:t>
            </a:r>
            <a:r>
              <a:rPr lang="en-IN" b="1" dirty="0">
                <a:solidFill>
                  <a:srgbClr val="C00000"/>
                </a:solidFill>
              </a:rPr>
              <a:t>replace the old character with new character </a:t>
            </a:r>
            <a:r>
              <a:rPr lang="en-IN" dirty="0"/>
              <a:t>in the same way it is </a:t>
            </a:r>
            <a:r>
              <a:rPr lang="en-IN" b="1" dirty="0">
                <a:solidFill>
                  <a:srgbClr val="C00000"/>
                </a:solidFill>
              </a:rPr>
              <a:t>also used to delete particular characters from the given string</a:t>
            </a:r>
            <a:r>
              <a:rPr lang="en-IN" dirty="0"/>
              <a:t>.</a:t>
            </a:r>
          </a:p>
        </p:txBody>
      </p:sp>
    </p:spTree>
    <p:extLst>
      <p:ext uri="{BB962C8B-B14F-4D97-AF65-F5344CB8AC3E}">
        <p14:creationId xmlns:p14="http://schemas.microsoft.com/office/powerpoint/2010/main" val="116443754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B7BC79-2213-6853-9DC7-41CBF88005CB}"/>
              </a:ext>
            </a:extLst>
          </p:cNvPr>
          <p:cNvSpPr>
            <a:spLocks noGrp="1"/>
          </p:cNvSpPr>
          <p:nvPr>
            <p:ph idx="1"/>
          </p:nvPr>
        </p:nvSpPr>
        <p:spPr>
          <a:xfrm>
            <a:off x="98323" y="127818"/>
            <a:ext cx="12093677" cy="6730181"/>
          </a:xfrm>
        </p:spPr>
        <p:txBody>
          <a:bodyPr>
            <a:normAutofit lnSpcReduction="10000"/>
          </a:bodyPr>
          <a:lstStyle/>
          <a:p>
            <a:pPr marL="0" indent="0">
              <a:buNone/>
            </a:pPr>
            <a:r>
              <a:rPr lang="en-IN" dirty="0"/>
              <a:t>Syntax: 1.replace(</a:t>
            </a:r>
            <a:r>
              <a:rPr lang="en-IN" dirty="0" err="1"/>
              <a:t>input,old</a:t>
            </a:r>
            <a:r>
              <a:rPr lang="en-IN" dirty="0"/>
              <a:t> </a:t>
            </a:r>
            <a:r>
              <a:rPr lang="en-IN" dirty="0" err="1"/>
              <a:t>value,new</a:t>
            </a:r>
            <a:r>
              <a:rPr lang="en-IN" dirty="0"/>
              <a:t> value) and</a:t>
            </a:r>
          </a:p>
          <a:p>
            <a:pPr marL="0" indent="0">
              <a:buNone/>
            </a:pPr>
            <a:r>
              <a:rPr lang="en-IN" dirty="0"/>
              <a:t>	   2.replace(</a:t>
            </a:r>
            <a:r>
              <a:rPr lang="en-IN" dirty="0" err="1"/>
              <a:t>input,delete</a:t>
            </a:r>
            <a:r>
              <a:rPr lang="en-IN" dirty="0"/>
              <a:t> character)</a:t>
            </a:r>
          </a:p>
          <a:p>
            <a:pPr marL="0" indent="0">
              <a:buNone/>
            </a:pPr>
            <a:r>
              <a:rPr lang="en-IN" dirty="0"/>
              <a:t>Ex: select replace(‘java’,’java’,’</a:t>
            </a:r>
            <a:r>
              <a:rPr lang="en-IN" dirty="0" err="1"/>
              <a:t>sql</a:t>
            </a:r>
            <a:r>
              <a:rPr lang="en-IN" dirty="0"/>
              <a:t>’); from dual;	o/</a:t>
            </a:r>
            <a:r>
              <a:rPr lang="en-IN" dirty="0" err="1"/>
              <a:t>p:sql</a:t>
            </a:r>
            <a:endParaRPr lang="en-IN" dirty="0"/>
          </a:p>
          <a:p>
            <a:pPr marL="0" indent="0">
              <a:buNone/>
            </a:pPr>
            <a:r>
              <a:rPr lang="en-IN" dirty="0"/>
              <a:t>	replace(‘java’,’</a:t>
            </a:r>
            <a:r>
              <a:rPr lang="en-IN" dirty="0" err="1"/>
              <a:t>ja</a:t>
            </a:r>
            <a:r>
              <a:rPr lang="en-IN" dirty="0"/>
              <a:t>’)		o\</a:t>
            </a:r>
            <a:r>
              <a:rPr lang="en-IN" dirty="0" err="1"/>
              <a:t>p:va</a:t>
            </a:r>
            <a:endParaRPr lang="en-IN" dirty="0"/>
          </a:p>
          <a:p>
            <a:pPr marL="0" indent="0">
              <a:buNone/>
            </a:pPr>
            <a:r>
              <a:rPr lang="en-IN" dirty="0"/>
              <a:t>	 replace(‘java’,’</a:t>
            </a:r>
            <a:r>
              <a:rPr lang="en-IN" dirty="0" err="1"/>
              <a:t>ja</a:t>
            </a:r>
            <a:r>
              <a:rPr lang="en-IN" dirty="0"/>
              <a:t>’,’ma’)		o\</a:t>
            </a:r>
            <a:r>
              <a:rPr lang="en-IN" dirty="0" err="1"/>
              <a:t>p:mava</a:t>
            </a:r>
            <a:endParaRPr lang="en-IN" dirty="0"/>
          </a:p>
          <a:p>
            <a:pPr marL="0" indent="0">
              <a:buNone/>
            </a:pPr>
            <a:r>
              <a:rPr lang="en-IN" dirty="0"/>
              <a:t>i)</a:t>
            </a:r>
            <a:r>
              <a:rPr lang="en-IN" b="1" dirty="0">
                <a:solidFill>
                  <a:schemeClr val="accent4"/>
                </a:solidFill>
              </a:rPr>
              <a:t>.</a:t>
            </a:r>
            <a:r>
              <a:rPr lang="en-IN" b="1" dirty="0" err="1">
                <a:solidFill>
                  <a:schemeClr val="accent4"/>
                </a:solidFill>
              </a:rPr>
              <a:t>instr</a:t>
            </a:r>
            <a:r>
              <a:rPr lang="en-IN" dirty="0"/>
              <a:t>: it is used to </a:t>
            </a:r>
            <a:r>
              <a:rPr lang="en-IN" b="1" dirty="0">
                <a:solidFill>
                  <a:srgbClr val="C00000"/>
                </a:solidFill>
              </a:rPr>
              <a:t>return the </a:t>
            </a:r>
            <a:r>
              <a:rPr lang="en-IN" b="1" dirty="0" err="1">
                <a:solidFill>
                  <a:srgbClr val="C00000"/>
                </a:solidFill>
              </a:rPr>
              <a:t>occurence</a:t>
            </a:r>
            <a:r>
              <a:rPr lang="en-IN" b="1" dirty="0">
                <a:solidFill>
                  <a:srgbClr val="C00000"/>
                </a:solidFill>
              </a:rPr>
              <a:t> position of a specified character in the given string.</a:t>
            </a:r>
          </a:p>
          <a:p>
            <a:pPr marL="0" indent="0">
              <a:buNone/>
            </a:pPr>
            <a:r>
              <a:rPr lang="en-IN" dirty="0"/>
              <a:t>Syntax: </a:t>
            </a:r>
            <a:r>
              <a:rPr lang="en-IN" dirty="0" err="1"/>
              <a:t>instr</a:t>
            </a:r>
            <a:r>
              <a:rPr lang="en-IN" dirty="0"/>
              <a:t>(arg1,arg2,arg3,args4)</a:t>
            </a:r>
          </a:p>
          <a:p>
            <a:pPr marL="0" indent="0">
              <a:buNone/>
            </a:pPr>
            <a:r>
              <a:rPr lang="en-IN" dirty="0"/>
              <a:t>	       </a:t>
            </a:r>
          </a:p>
          <a:p>
            <a:pPr marL="0" indent="0">
              <a:buNone/>
            </a:pPr>
            <a:r>
              <a:rPr lang="en-IN" dirty="0"/>
              <a:t>		</a:t>
            </a:r>
            <a:r>
              <a:rPr lang="en-IN" dirty="0" err="1"/>
              <a:t>input,char,starting,occurancevalue</a:t>
            </a:r>
            <a:r>
              <a:rPr lang="en-IN" dirty="0"/>
              <a:t>)</a:t>
            </a:r>
          </a:p>
          <a:p>
            <a:pPr marL="0" indent="0">
              <a:buNone/>
            </a:pPr>
            <a:r>
              <a:rPr lang="en-IN" dirty="0"/>
              <a:t>			        position</a:t>
            </a:r>
          </a:p>
          <a:p>
            <a:pPr marL="0" indent="0">
              <a:buNone/>
            </a:pPr>
            <a:endParaRPr lang="en-IN" dirty="0"/>
          </a:p>
          <a:p>
            <a:pPr marL="0" indent="0">
              <a:buNone/>
            </a:pPr>
            <a:r>
              <a:rPr lang="en-IN" dirty="0"/>
              <a:t>Ex: </a:t>
            </a:r>
            <a:r>
              <a:rPr lang="en-IN" dirty="0" err="1"/>
              <a:t>instr</a:t>
            </a:r>
            <a:r>
              <a:rPr lang="en-IN" dirty="0"/>
              <a:t>(‘developers’,’e’,1,2)	o\p: 4</a:t>
            </a:r>
          </a:p>
          <a:p>
            <a:pPr marL="0" indent="0">
              <a:buNone/>
            </a:pPr>
            <a:r>
              <a:rPr lang="en-IN" dirty="0"/>
              <a:t>	</a:t>
            </a:r>
            <a:r>
              <a:rPr lang="en-IN" dirty="0" err="1"/>
              <a:t>instr</a:t>
            </a:r>
            <a:r>
              <a:rPr lang="en-IN" dirty="0"/>
              <a:t>(‘developers’,’e’,3,3)		o\p:0.</a:t>
            </a:r>
          </a:p>
        </p:txBody>
      </p:sp>
      <p:cxnSp>
        <p:nvCxnSpPr>
          <p:cNvPr id="4" name="Straight Arrow Connector 3">
            <a:extLst>
              <a:ext uri="{FF2B5EF4-FFF2-40B4-BE49-F238E27FC236}">
                <a16:creationId xmlns:a16="http://schemas.microsoft.com/office/drawing/2014/main" id="{E9549ABD-2C0D-DB44-C623-B1EC10FB2FE3}"/>
              </a:ext>
            </a:extLst>
          </p:cNvPr>
          <p:cNvCxnSpPr/>
          <p:nvPr/>
        </p:nvCxnSpPr>
        <p:spPr>
          <a:xfrm flipH="1">
            <a:off x="2172929" y="3642851"/>
            <a:ext cx="157317" cy="766916"/>
          </a:xfrm>
          <a:prstGeom prst="straightConnector1">
            <a:avLst/>
          </a:prstGeom>
          <a:ln>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965FA729-B849-59A4-F804-A9902694C581}"/>
              </a:ext>
            </a:extLst>
          </p:cNvPr>
          <p:cNvCxnSpPr/>
          <p:nvPr/>
        </p:nvCxnSpPr>
        <p:spPr>
          <a:xfrm flipH="1">
            <a:off x="2993923" y="3642851"/>
            <a:ext cx="176980" cy="707923"/>
          </a:xfrm>
          <a:prstGeom prst="straightConnector1">
            <a:avLst/>
          </a:prstGeom>
          <a:ln>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98051BEC-3856-DD6E-128E-A2C020CEE232}"/>
              </a:ext>
            </a:extLst>
          </p:cNvPr>
          <p:cNvCxnSpPr/>
          <p:nvPr/>
        </p:nvCxnSpPr>
        <p:spPr>
          <a:xfrm>
            <a:off x="3829664" y="3642851"/>
            <a:ext cx="0" cy="766916"/>
          </a:xfrm>
          <a:prstGeom prst="straightConnector1">
            <a:avLst/>
          </a:prstGeom>
          <a:ln>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940F4BA4-9BB6-FAD4-4EAC-A0B5D5613F92}"/>
              </a:ext>
            </a:extLst>
          </p:cNvPr>
          <p:cNvCxnSpPr/>
          <p:nvPr/>
        </p:nvCxnSpPr>
        <p:spPr>
          <a:xfrm>
            <a:off x="4670321" y="3642851"/>
            <a:ext cx="353961" cy="63909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D5C6052-826A-B3A6-5660-5CCA08208308}"/>
              </a:ext>
            </a:extLst>
          </p:cNvPr>
          <p:cNvCxnSpPr/>
          <p:nvPr/>
        </p:nvCxnSpPr>
        <p:spPr>
          <a:xfrm flipV="1">
            <a:off x="2113935" y="5289755"/>
            <a:ext cx="0" cy="45228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F7DCACD-E68B-1155-BC4C-54448F03C50F}"/>
              </a:ext>
            </a:extLst>
          </p:cNvPr>
          <p:cNvCxnSpPr/>
          <p:nvPr/>
        </p:nvCxnSpPr>
        <p:spPr>
          <a:xfrm>
            <a:off x="2113935" y="5279923"/>
            <a:ext cx="3431459"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3921554-FFCD-9D49-F20D-CE77D5FB33FA}"/>
              </a:ext>
            </a:extLst>
          </p:cNvPr>
          <p:cNvCxnSpPr/>
          <p:nvPr/>
        </p:nvCxnSpPr>
        <p:spPr>
          <a:xfrm>
            <a:off x="5535561" y="5289755"/>
            <a:ext cx="0" cy="45228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24098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A534F6-37BF-2481-5B81-FE5B9B29998D}"/>
              </a:ext>
            </a:extLst>
          </p:cNvPr>
          <p:cNvSpPr>
            <a:spLocks noGrp="1"/>
          </p:cNvSpPr>
          <p:nvPr>
            <p:ph idx="1"/>
          </p:nvPr>
        </p:nvSpPr>
        <p:spPr>
          <a:xfrm>
            <a:off x="98323" y="108154"/>
            <a:ext cx="12093677" cy="6749845"/>
          </a:xfrm>
        </p:spPr>
        <p:txBody>
          <a:bodyPr>
            <a:normAutofit/>
          </a:bodyPr>
          <a:lstStyle/>
          <a:p>
            <a:pPr marL="0" indent="0">
              <a:buNone/>
            </a:pPr>
            <a:r>
              <a:rPr lang="en-IN" dirty="0"/>
              <a:t>j).</a:t>
            </a:r>
            <a:r>
              <a:rPr lang="en-IN" b="1" dirty="0">
                <a:solidFill>
                  <a:schemeClr val="accent4"/>
                </a:solidFill>
              </a:rPr>
              <a:t>ASCII</a:t>
            </a:r>
            <a:r>
              <a:rPr lang="en-IN" dirty="0"/>
              <a:t>: IT is used to </a:t>
            </a:r>
            <a:r>
              <a:rPr lang="en-IN" b="1" dirty="0">
                <a:solidFill>
                  <a:srgbClr val="C00000"/>
                </a:solidFill>
              </a:rPr>
              <a:t>return the ascii values of any character or special character</a:t>
            </a:r>
            <a:r>
              <a:rPr lang="en-IN" dirty="0"/>
              <a:t>.</a:t>
            </a:r>
          </a:p>
          <a:p>
            <a:pPr marL="0" indent="0">
              <a:buNone/>
            </a:pPr>
            <a:r>
              <a:rPr lang="en-IN" dirty="0"/>
              <a:t>Syntax: ASCII(Input)</a:t>
            </a:r>
          </a:p>
          <a:p>
            <a:pPr marL="0" indent="0">
              <a:buNone/>
            </a:pPr>
            <a:r>
              <a:rPr lang="en-IN" dirty="0"/>
              <a:t>Ex: ASCII(‘A’)		O\P: 65</a:t>
            </a:r>
          </a:p>
          <a:p>
            <a:pPr marL="0" indent="0">
              <a:buNone/>
            </a:pPr>
            <a:r>
              <a:rPr lang="en-IN" dirty="0"/>
              <a:t>	ASCII(‘a’)	o\p:97</a:t>
            </a:r>
          </a:p>
          <a:p>
            <a:pPr marL="0" indent="0">
              <a:buNone/>
            </a:pPr>
            <a:r>
              <a:rPr lang="en-IN" dirty="0"/>
              <a:t>Note: </a:t>
            </a:r>
            <a:r>
              <a:rPr lang="en-IN" b="1" dirty="0">
                <a:solidFill>
                  <a:srgbClr val="C00000"/>
                </a:solidFill>
              </a:rPr>
              <a:t>if we give string as value it will give ascii value only for first character</a:t>
            </a:r>
            <a:r>
              <a:rPr lang="en-IN" dirty="0"/>
              <a:t>.</a:t>
            </a:r>
          </a:p>
          <a:p>
            <a:pPr marL="0" indent="0">
              <a:buNone/>
            </a:pPr>
            <a:r>
              <a:rPr lang="en-IN" dirty="0"/>
              <a:t>1.</a:t>
            </a:r>
            <a:r>
              <a:rPr lang="en-IN" b="1" dirty="0">
                <a:solidFill>
                  <a:schemeClr val="accent4"/>
                </a:solidFill>
              </a:rPr>
              <a:t>Write a query to display the details of employee who is earning even salary ?</a:t>
            </a:r>
          </a:p>
          <a:p>
            <a:pPr marL="0" indent="0">
              <a:buNone/>
            </a:pPr>
            <a:r>
              <a:rPr lang="en-IN" dirty="0" err="1"/>
              <a:t>ans</a:t>
            </a:r>
            <a:r>
              <a:rPr lang="en-IN" dirty="0"/>
              <a:t> . select * from emp</a:t>
            </a:r>
          </a:p>
          <a:p>
            <a:pPr marL="0" indent="0">
              <a:buNone/>
            </a:pPr>
            <a:r>
              <a:rPr lang="en-IN" dirty="0"/>
              <a:t>	where mod(sal,2)=0;</a:t>
            </a:r>
          </a:p>
          <a:p>
            <a:pPr marL="0" indent="0">
              <a:buNone/>
            </a:pPr>
            <a:r>
              <a:rPr lang="en-IN" dirty="0"/>
              <a:t>2.</a:t>
            </a:r>
            <a:r>
              <a:rPr lang="en-IN" b="1" dirty="0">
                <a:solidFill>
                  <a:schemeClr val="accent4"/>
                </a:solidFill>
              </a:rPr>
              <a:t>Display name of the employee whose designation consist of exactly five characters?</a:t>
            </a:r>
          </a:p>
          <a:p>
            <a:pPr marL="0" indent="0">
              <a:buNone/>
            </a:pPr>
            <a:r>
              <a:rPr lang="en-IN" dirty="0" err="1"/>
              <a:t>Ans.select</a:t>
            </a:r>
            <a:r>
              <a:rPr lang="en-IN" dirty="0"/>
              <a:t> * from emp</a:t>
            </a:r>
          </a:p>
          <a:p>
            <a:pPr marL="0" indent="0">
              <a:buNone/>
            </a:pPr>
            <a:r>
              <a:rPr lang="en-IN" dirty="0"/>
              <a:t>	where length(job)=5;</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41197466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D083CE-8EE2-0F0E-03A3-43425455CEBD}"/>
              </a:ext>
            </a:extLst>
          </p:cNvPr>
          <p:cNvSpPr>
            <a:spLocks noGrp="1"/>
          </p:cNvSpPr>
          <p:nvPr>
            <p:ph idx="1"/>
          </p:nvPr>
        </p:nvSpPr>
        <p:spPr>
          <a:xfrm>
            <a:off x="108155" y="108154"/>
            <a:ext cx="12083845" cy="6749845"/>
          </a:xfrm>
        </p:spPr>
        <p:txBody>
          <a:bodyPr>
            <a:normAutofit/>
          </a:bodyPr>
          <a:lstStyle/>
          <a:p>
            <a:pPr marL="0" indent="0">
              <a:buNone/>
            </a:pPr>
            <a:r>
              <a:rPr lang="en-IN" dirty="0"/>
              <a:t>3.</a:t>
            </a:r>
            <a:r>
              <a:rPr lang="en-IN" b="1" dirty="0">
                <a:solidFill>
                  <a:schemeClr val="accent4"/>
                </a:solidFill>
              </a:rPr>
              <a:t>Display the employee details whose name starts with a vowel?</a:t>
            </a:r>
          </a:p>
          <a:p>
            <a:pPr marL="0" indent="0">
              <a:buNone/>
            </a:pPr>
            <a:r>
              <a:rPr lang="en-IN" dirty="0"/>
              <a:t>Ans. </a:t>
            </a:r>
            <a:r>
              <a:rPr lang="en-US" dirty="0"/>
              <a:t>select * from dept</a:t>
            </a:r>
          </a:p>
          <a:p>
            <a:pPr marL="0" indent="0">
              <a:buNone/>
            </a:pPr>
            <a:r>
              <a:rPr lang="en-US" dirty="0"/>
              <a:t>	where </a:t>
            </a:r>
            <a:r>
              <a:rPr lang="en-US" dirty="0" err="1"/>
              <a:t>substr</a:t>
            </a:r>
            <a:r>
              <a:rPr lang="en-US" dirty="0"/>
              <a:t>(dname,1,1)='A' and</a:t>
            </a:r>
          </a:p>
          <a:p>
            <a:pPr marL="0" indent="0">
              <a:buNone/>
            </a:pPr>
            <a:r>
              <a:rPr lang="en-US" dirty="0"/>
              <a:t>	</a:t>
            </a:r>
            <a:r>
              <a:rPr lang="en-US" dirty="0" err="1"/>
              <a:t>substr</a:t>
            </a:r>
            <a:r>
              <a:rPr lang="en-US" dirty="0"/>
              <a:t>(dname,1,1)='E' and		(or) where </a:t>
            </a:r>
            <a:r>
              <a:rPr lang="en-US" dirty="0" err="1"/>
              <a:t>substr</a:t>
            </a:r>
            <a:r>
              <a:rPr lang="en-US" dirty="0"/>
              <a:t>(ename,1,1) in (‘</a:t>
            </a:r>
            <a:r>
              <a:rPr lang="en-US" dirty="0" err="1"/>
              <a:t>a’,’e</a:t>
            </a:r>
            <a:r>
              <a:rPr lang="en-US" dirty="0"/>
              <a:t>’</a:t>
            </a:r>
          </a:p>
          <a:p>
            <a:pPr marL="0" indent="0">
              <a:buNone/>
            </a:pPr>
            <a:r>
              <a:rPr lang="en-US" dirty="0"/>
              <a:t>	</a:t>
            </a:r>
            <a:r>
              <a:rPr lang="en-US" dirty="0" err="1"/>
              <a:t>substr</a:t>
            </a:r>
            <a:r>
              <a:rPr lang="en-US" dirty="0"/>
              <a:t>(dname,1,1)='I' and			,’i’,’</a:t>
            </a:r>
            <a:r>
              <a:rPr lang="en-US" dirty="0" err="1"/>
              <a:t>o’,’u</a:t>
            </a:r>
            <a:r>
              <a:rPr lang="en-US" dirty="0"/>
              <a:t>’);</a:t>
            </a:r>
          </a:p>
          <a:p>
            <a:pPr marL="0" indent="0">
              <a:buNone/>
            </a:pPr>
            <a:r>
              <a:rPr lang="en-US" dirty="0"/>
              <a:t>	</a:t>
            </a:r>
            <a:r>
              <a:rPr lang="en-US" dirty="0" err="1"/>
              <a:t>substr</a:t>
            </a:r>
            <a:r>
              <a:rPr lang="en-US" dirty="0"/>
              <a:t>(dname,1,1)='O' and</a:t>
            </a:r>
          </a:p>
          <a:p>
            <a:pPr marL="0" indent="0">
              <a:buNone/>
            </a:pPr>
            <a:r>
              <a:rPr lang="en-US" dirty="0"/>
              <a:t>	</a:t>
            </a:r>
            <a:r>
              <a:rPr lang="en-US" dirty="0" err="1"/>
              <a:t>substr</a:t>
            </a:r>
            <a:r>
              <a:rPr lang="en-US" dirty="0"/>
              <a:t>(dname,1,1)='U';</a:t>
            </a:r>
            <a:endParaRPr lang="en-IN" dirty="0"/>
          </a:p>
          <a:p>
            <a:pPr marL="0" indent="0">
              <a:buNone/>
            </a:pPr>
            <a:r>
              <a:rPr lang="en-IN" dirty="0"/>
              <a:t>4.</a:t>
            </a:r>
            <a:r>
              <a:rPr lang="en-IN" b="1" dirty="0">
                <a:solidFill>
                  <a:schemeClr val="accent4"/>
                </a:solidFill>
              </a:rPr>
              <a:t>Query to fetch the output as development by taking the </a:t>
            </a:r>
            <a:r>
              <a:rPr lang="en-IN" b="1" dirty="0" err="1">
                <a:solidFill>
                  <a:schemeClr val="accent4"/>
                </a:solidFill>
              </a:rPr>
              <a:t>i</a:t>
            </a:r>
            <a:r>
              <a:rPr lang="en-IN" b="1" dirty="0">
                <a:solidFill>
                  <a:schemeClr val="accent4"/>
                </a:solidFill>
              </a:rPr>
              <a:t>\p as developer?</a:t>
            </a:r>
          </a:p>
          <a:p>
            <a:pPr marL="0" indent="0">
              <a:buNone/>
            </a:pPr>
            <a:r>
              <a:rPr lang="en-IN" dirty="0"/>
              <a:t>Ans. </a:t>
            </a:r>
            <a:r>
              <a:rPr lang="en-US" dirty="0"/>
              <a:t>select replace('</a:t>
            </a:r>
            <a:r>
              <a:rPr lang="en-US" dirty="0" err="1"/>
              <a:t>developer','developer','development</a:t>
            </a:r>
            <a:r>
              <a:rPr lang="en-US" dirty="0"/>
              <a:t>’)</a:t>
            </a:r>
          </a:p>
          <a:p>
            <a:pPr marL="0" indent="0">
              <a:buNone/>
            </a:pPr>
            <a:r>
              <a:rPr lang="en-US" dirty="0"/>
              <a:t>	from dual;</a:t>
            </a:r>
          </a:p>
          <a:p>
            <a:pPr marL="0" indent="0">
              <a:buNone/>
            </a:pPr>
            <a:endParaRPr lang="en-IN" dirty="0"/>
          </a:p>
        </p:txBody>
      </p:sp>
    </p:spTree>
    <p:extLst>
      <p:ext uri="{BB962C8B-B14F-4D97-AF65-F5344CB8AC3E}">
        <p14:creationId xmlns:p14="http://schemas.microsoft.com/office/powerpoint/2010/main" val="247681776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9D568C-00A7-805C-9A15-AB0A4F505ACF}"/>
              </a:ext>
            </a:extLst>
          </p:cNvPr>
          <p:cNvSpPr>
            <a:spLocks noGrp="1"/>
          </p:cNvSpPr>
          <p:nvPr>
            <p:ph idx="1"/>
          </p:nvPr>
        </p:nvSpPr>
        <p:spPr>
          <a:xfrm>
            <a:off x="108155" y="127818"/>
            <a:ext cx="12083845" cy="6730181"/>
          </a:xfrm>
        </p:spPr>
        <p:txBody>
          <a:bodyPr>
            <a:normAutofit/>
          </a:bodyPr>
          <a:lstStyle/>
          <a:p>
            <a:pPr marL="0" indent="0">
              <a:buNone/>
            </a:pPr>
            <a:r>
              <a:rPr lang="en-IN" dirty="0"/>
              <a:t>5.</a:t>
            </a:r>
            <a:r>
              <a:rPr lang="en-IN" b="1" dirty="0">
                <a:solidFill>
                  <a:schemeClr val="accent4"/>
                </a:solidFill>
              </a:rPr>
              <a:t>Display any 5 palindromes as output by taking input as palindrome</a:t>
            </a:r>
            <a:r>
              <a:rPr lang="en-IN" dirty="0"/>
              <a:t>?</a:t>
            </a:r>
          </a:p>
          <a:p>
            <a:pPr marL="0" indent="0">
              <a:buNone/>
            </a:pPr>
            <a:r>
              <a:rPr lang="en-IN" dirty="0"/>
              <a:t>Ans. select replace('ANNA','ANNA','ANNA'),REPLACE('AKKA','AKKA','AKKA'),REPLACE('APPA','APPA','APPA’), ,REPLACE('RADAR','RADAR','RADAR'),REPLACE('TENET','TENET','TENET’)</a:t>
            </a:r>
          </a:p>
          <a:p>
            <a:pPr marL="0" indent="0">
              <a:buNone/>
            </a:pPr>
            <a:r>
              <a:rPr lang="en-IN" dirty="0"/>
              <a:t>From dual;</a:t>
            </a:r>
          </a:p>
          <a:p>
            <a:pPr marL="0" indent="0">
              <a:buNone/>
            </a:pPr>
            <a:r>
              <a:rPr lang="en-IN" dirty="0"/>
              <a:t>6.</a:t>
            </a:r>
            <a:r>
              <a:rPr lang="en-IN" b="1" dirty="0">
                <a:solidFill>
                  <a:schemeClr val="accent4"/>
                </a:solidFill>
              </a:rPr>
              <a:t>Query to fetch first three characters of employee names in lowercase and rest of the string in uppercase in a single column?</a:t>
            </a:r>
          </a:p>
          <a:p>
            <a:pPr marL="0" indent="0">
              <a:buNone/>
            </a:pPr>
            <a:r>
              <a:rPr lang="en-IN" dirty="0"/>
              <a:t>Ans. Select </a:t>
            </a:r>
            <a:r>
              <a:rPr lang="en-IN" dirty="0" err="1"/>
              <a:t>concat</a:t>
            </a:r>
            <a:r>
              <a:rPr lang="en-IN" dirty="0"/>
              <a:t>(lower(</a:t>
            </a:r>
            <a:r>
              <a:rPr lang="en-IN" dirty="0" err="1"/>
              <a:t>substr</a:t>
            </a:r>
            <a:r>
              <a:rPr lang="en-IN" dirty="0"/>
              <a:t>(ename,1,3)),upper(</a:t>
            </a:r>
            <a:r>
              <a:rPr lang="en-IN" dirty="0" err="1"/>
              <a:t>substr</a:t>
            </a:r>
            <a:r>
              <a:rPr lang="en-IN" dirty="0"/>
              <a:t>(ename,4))</a:t>
            </a:r>
          </a:p>
          <a:p>
            <a:pPr marL="0" indent="0">
              <a:buNone/>
            </a:pPr>
            <a:r>
              <a:rPr lang="en-IN" dirty="0"/>
              <a:t>	From emp;</a:t>
            </a:r>
          </a:p>
          <a:p>
            <a:pPr marL="0" indent="0">
              <a:buNone/>
            </a:pPr>
            <a:r>
              <a:rPr lang="en-IN" dirty="0"/>
              <a:t>7.</a:t>
            </a:r>
            <a:r>
              <a:rPr lang="en-IN" b="1" dirty="0">
                <a:solidFill>
                  <a:schemeClr val="accent4"/>
                </a:solidFill>
              </a:rPr>
              <a:t>Display all the employee names and salaries as a single column by changing the column as employee details?</a:t>
            </a:r>
          </a:p>
          <a:p>
            <a:pPr marL="0" indent="0">
              <a:buNone/>
            </a:pPr>
            <a:r>
              <a:rPr lang="en-IN" dirty="0"/>
              <a:t>Ans. Select </a:t>
            </a:r>
            <a:r>
              <a:rPr lang="en-IN" dirty="0" err="1"/>
              <a:t>ename</a:t>
            </a:r>
            <a:r>
              <a:rPr lang="en-IN" dirty="0"/>
              <a:t>|| </a:t>
            </a:r>
            <a:r>
              <a:rPr lang="en-IN" dirty="0" err="1"/>
              <a:t>sal</a:t>
            </a:r>
            <a:r>
              <a:rPr lang="en-IN" dirty="0"/>
              <a:t>  as employee details </a:t>
            </a:r>
          </a:p>
          <a:p>
            <a:pPr marL="0" indent="0">
              <a:buNone/>
            </a:pPr>
            <a:r>
              <a:rPr lang="en-IN" dirty="0"/>
              <a:t>	from emp;</a:t>
            </a:r>
          </a:p>
          <a:p>
            <a:pPr marL="0" indent="0">
              <a:buNone/>
            </a:pPr>
            <a:endParaRPr lang="en-IN" dirty="0"/>
          </a:p>
        </p:txBody>
      </p:sp>
    </p:spTree>
    <p:extLst>
      <p:ext uri="{BB962C8B-B14F-4D97-AF65-F5344CB8AC3E}">
        <p14:creationId xmlns:p14="http://schemas.microsoft.com/office/powerpoint/2010/main" val="342151176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84E9F5-E792-6310-2A5C-07F781F34898}"/>
              </a:ext>
            </a:extLst>
          </p:cNvPr>
          <p:cNvSpPr>
            <a:spLocks noGrp="1"/>
          </p:cNvSpPr>
          <p:nvPr>
            <p:ph idx="1"/>
          </p:nvPr>
        </p:nvSpPr>
        <p:spPr>
          <a:xfrm>
            <a:off x="117987" y="127818"/>
            <a:ext cx="12074013" cy="6730181"/>
          </a:xfrm>
        </p:spPr>
        <p:txBody>
          <a:bodyPr>
            <a:normAutofit lnSpcReduction="10000"/>
          </a:bodyPr>
          <a:lstStyle/>
          <a:p>
            <a:pPr marL="0" indent="0">
              <a:buNone/>
            </a:pPr>
            <a:r>
              <a:rPr lang="en-IN" dirty="0"/>
              <a:t>8.</a:t>
            </a:r>
            <a:r>
              <a:rPr lang="en-IN" b="1" dirty="0">
                <a:solidFill>
                  <a:schemeClr val="accent4"/>
                </a:solidFill>
              </a:rPr>
              <a:t>Calculate number of times character ‘s”’ is repeated in the given string </a:t>
            </a:r>
            <a:r>
              <a:rPr lang="en-IN" b="1" dirty="0" err="1">
                <a:solidFill>
                  <a:schemeClr val="accent4"/>
                </a:solidFill>
              </a:rPr>
              <a:t>jspyders</a:t>
            </a:r>
            <a:r>
              <a:rPr lang="en-IN" b="1" dirty="0">
                <a:solidFill>
                  <a:schemeClr val="accent4"/>
                </a:solidFill>
              </a:rPr>
              <a:t>?</a:t>
            </a:r>
          </a:p>
          <a:p>
            <a:pPr marL="0" indent="0">
              <a:buNone/>
            </a:pPr>
            <a:r>
              <a:rPr lang="en-IN" dirty="0"/>
              <a:t>Ans. </a:t>
            </a:r>
            <a:r>
              <a:rPr lang="en-US" dirty="0"/>
              <a:t>Select length(‘</a:t>
            </a:r>
            <a:r>
              <a:rPr lang="en-US" dirty="0" err="1"/>
              <a:t>jspiders</a:t>
            </a:r>
            <a:r>
              <a:rPr lang="en-US" dirty="0"/>
              <a:t>)-length(replace(‘</a:t>
            </a:r>
            <a:r>
              <a:rPr lang="en-US" dirty="0" err="1"/>
              <a:t>jspiders</a:t>
            </a:r>
            <a:r>
              <a:rPr lang="en-US" dirty="0"/>
              <a:t>’,’s’))</a:t>
            </a:r>
          </a:p>
          <a:p>
            <a:pPr marL="0" indent="0">
              <a:buNone/>
            </a:pPr>
            <a:r>
              <a:rPr lang="en-US" dirty="0"/>
              <a:t>	 from dual;</a:t>
            </a:r>
          </a:p>
          <a:p>
            <a:pPr marL="0" indent="0">
              <a:buNone/>
            </a:pPr>
            <a:r>
              <a:rPr lang="en-US" b="1" dirty="0">
                <a:solidFill>
                  <a:srgbClr val="FF0000"/>
                </a:solidFill>
              </a:rPr>
              <a:t>Here the replace will remove’s’ characters in </a:t>
            </a:r>
            <a:r>
              <a:rPr lang="en-US" b="1" dirty="0" err="1">
                <a:solidFill>
                  <a:srgbClr val="FF0000"/>
                </a:solidFill>
              </a:rPr>
              <a:t>jspiders</a:t>
            </a:r>
            <a:r>
              <a:rPr lang="en-US" b="1" dirty="0">
                <a:solidFill>
                  <a:srgbClr val="FF0000"/>
                </a:solidFill>
              </a:rPr>
              <a:t> and will give length of it without s characters and the original length and removed length will give output.</a:t>
            </a:r>
            <a:endParaRPr lang="en-IN" b="1" dirty="0">
              <a:solidFill>
                <a:srgbClr val="FF0000"/>
              </a:solidFill>
            </a:endParaRPr>
          </a:p>
          <a:p>
            <a:pPr marL="0" indent="0">
              <a:buNone/>
            </a:pPr>
            <a:r>
              <a:rPr lang="en-IN" dirty="0"/>
              <a:t>9.</a:t>
            </a:r>
            <a:r>
              <a:rPr lang="en-IN" b="1" dirty="0">
                <a:solidFill>
                  <a:schemeClr val="accent4"/>
                </a:solidFill>
              </a:rPr>
              <a:t>display the employee details whose name consist of character ‘a’?</a:t>
            </a:r>
          </a:p>
          <a:p>
            <a:pPr marL="0" indent="0">
              <a:buNone/>
            </a:pPr>
            <a:r>
              <a:rPr lang="en-IN" dirty="0"/>
              <a:t>Ans. SELECT * FROM EMP    where </a:t>
            </a:r>
            <a:r>
              <a:rPr lang="en-IN" dirty="0" err="1"/>
              <a:t>instr</a:t>
            </a:r>
            <a:r>
              <a:rPr lang="en-IN"/>
              <a:t>(ename,</a:t>
            </a:r>
            <a:r>
              <a:rPr lang="en-IN" dirty="0"/>
              <a:t>’a’,1,1)&gt;0;</a:t>
            </a:r>
          </a:p>
          <a:p>
            <a:pPr marL="0" indent="0">
              <a:buNone/>
            </a:pPr>
            <a:r>
              <a:rPr lang="en-IN" dirty="0"/>
              <a:t>10.</a:t>
            </a:r>
            <a:r>
              <a:rPr lang="en-IN" b="1" dirty="0">
                <a:solidFill>
                  <a:schemeClr val="accent4"/>
                </a:solidFill>
              </a:rPr>
              <a:t>Display all the details of employees whose designation consist of man as last three characters?</a:t>
            </a:r>
          </a:p>
          <a:p>
            <a:pPr marL="0" indent="0">
              <a:buNone/>
            </a:pPr>
            <a:r>
              <a:rPr lang="en-IN" dirty="0"/>
              <a:t>Ans. Select * from emp	where </a:t>
            </a:r>
            <a:r>
              <a:rPr lang="en-IN" dirty="0" err="1"/>
              <a:t>substr</a:t>
            </a:r>
            <a:r>
              <a:rPr lang="en-IN" dirty="0"/>
              <a:t>(job,-3)=‘MAN’;</a:t>
            </a:r>
          </a:p>
          <a:p>
            <a:pPr marL="0" indent="0">
              <a:buNone/>
            </a:pPr>
            <a:r>
              <a:rPr lang="en-IN" dirty="0"/>
              <a:t>11.</a:t>
            </a:r>
            <a:r>
              <a:rPr lang="en-IN" b="1" dirty="0">
                <a:solidFill>
                  <a:schemeClr val="accent4"/>
                </a:solidFill>
              </a:rPr>
              <a:t>Display last half of the </a:t>
            </a:r>
            <a:r>
              <a:rPr lang="en-IN" b="1" dirty="0" err="1">
                <a:solidFill>
                  <a:schemeClr val="accent4"/>
                </a:solidFill>
              </a:rPr>
              <a:t>enames</a:t>
            </a:r>
            <a:r>
              <a:rPr lang="en-IN" b="1" dirty="0">
                <a:solidFill>
                  <a:schemeClr val="accent4"/>
                </a:solidFill>
              </a:rPr>
              <a:t> in uppercase whose annual salary ends with D?</a:t>
            </a:r>
          </a:p>
          <a:p>
            <a:pPr marL="0" indent="0">
              <a:buNone/>
            </a:pPr>
            <a:r>
              <a:rPr lang="en-IN" dirty="0" err="1"/>
              <a:t>Ans.select</a:t>
            </a:r>
            <a:r>
              <a:rPr lang="en-IN" dirty="0"/>
              <a:t> upper(</a:t>
            </a:r>
            <a:r>
              <a:rPr lang="en-IN" dirty="0" err="1"/>
              <a:t>substr</a:t>
            </a:r>
            <a:r>
              <a:rPr lang="en-IN" dirty="0"/>
              <a:t>(</a:t>
            </a:r>
            <a:r>
              <a:rPr lang="en-IN" dirty="0" err="1"/>
              <a:t>ename,length</a:t>
            </a:r>
            <a:r>
              <a:rPr lang="en-IN" dirty="0"/>
              <a:t>(</a:t>
            </a:r>
            <a:r>
              <a:rPr lang="en-IN" dirty="0" err="1"/>
              <a:t>ename</a:t>
            </a:r>
            <a:r>
              <a:rPr lang="en-IN" dirty="0"/>
              <a:t>)/2+1)) from emp;</a:t>
            </a:r>
          </a:p>
          <a:p>
            <a:pPr marL="0" indent="0">
              <a:buNone/>
            </a:pPr>
            <a:endParaRPr lang="en-IN" dirty="0"/>
          </a:p>
        </p:txBody>
      </p:sp>
    </p:spTree>
    <p:extLst>
      <p:ext uri="{BB962C8B-B14F-4D97-AF65-F5344CB8AC3E}">
        <p14:creationId xmlns:p14="http://schemas.microsoft.com/office/powerpoint/2010/main" val="2450270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0E06C3-FA50-9B36-5EC5-0DA3CF54901F}"/>
              </a:ext>
            </a:extLst>
          </p:cNvPr>
          <p:cNvSpPr>
            <a:spLocks noGrp="1"/>
          </p:cNvSpPr>
          <p:nvPr>
            <p:ph idx="1"/>
          </p:nvPr>
        </p:nvSpPr>
        <p:spPr>
          <a:xfrm>
            <a:off x="137652" y="147484"/>
            <a:ext cx="11216148" cy="6312310"/>
          </a:xfrm>
        </p:spPr>
        <p:txBody>
          <a:bodyPr>
            <a:noAutofit/>
          </a:bodyPr>
          <a:lstStyle/>
          <a:p>
            <a:r>
              <a:rPr lang="en-IN" dirty="0"/>
              <a:t>In oracle database management system when we install it then some user interface(U.I) will be created inside the local computer similarly some database also will be created to store the data.</a:t>
            </a:r>
          </a:p>
          <a:p>
            <a:r>
              <a:rPr lang="en-IN" dirty="0"/>
              <a:t>In oracle  database management system some </a:t>
            </a:r>
            <a:r>
              <a:rPr lang="en-IN" b="1" dirty="0">
                <a:solidFill>
                  <a:schemeClr val="accent4"/>
                </a:solidFill>
              </a:rPr>
              <a:t>default users </a:t>
            </a:r>
            <a:r>
              <a:rPr lang="en-IN" dirty="0"/>
              <a:t>will be created like         	 1.sysman</a:t>
            </a:r>
          </a:p>
          <a:p>
            <a:pPr marL="1828800" lvl="4" indent="0">
              <a:buNone/>
            </a:pPr>
            <a:r>
              <a:rPr lang="en-IN" sz="2800" dirty="0"/>
              <a:t>            2.system</a:t>
            </a:r>
          </a:p>
          <a:p>
            <a:pPr marL="1828800" lvl="4" indent="0">
              <a:buNone/>
            </a:pPr>
            <a:r>
              <a:rPr lang="en-IN" sz="2800" dirty="0"/>
              <a:t>            3.scott</a:t>
            </a:r>
          </a:p>
          <a:p>
            <a:pPr marL="1828800" lvl="4" indent="0">
              <a:buNone/>
            </a:pPr>
            <a:r>
              <a:rPr lang="en-IN" sz="2800" dirty="0"/>
              <a:t>            4.hr</a:t>
            </a:r>
          </a:p>
          <a:p>
            <a:pPr marL="1828800" lvl="4" indent="0">
              <a:buNone/>
            </a:pPr>
            <a:r>
              <a:rPr lang="en-IN" sz="2800" dirty="0"/>
              <a:t>            5.bi  and so on</a:t>
            </a:r>
          </a:p>
          <a:p>
            <a:r>
              <a:rPr lang="en-IN" dirty="0"/>
              <a:t>It also gives some </a:t>
            </a:r>
            <a:r>
              <a:rPr lang="en-IN" b="1" dirty="0">
                <a:solidFill>
                  <a:schemeClr val="accent4"/>
                </a:solidFill>
              </a:rPr>
              <a:t>default tables </a:t>
            </a:r>
            <a:r>
              <a:rPr lang="en-IN" dirty="0"/>
              <a:t>in it like:</a:t>
            </a:r>
          </a:p>
          <a:p>
            <a:pPr marL="1828800" lvl="4" indent="0">
              <a:buNone/>
            </a:pPr>
            <a:r>
              <a:rPr lang="en-IN" sz="2800" dirty="0"/>
              <a:t>            1.DEPT</a:t>
            </a:r>
          </a:p>
          <a:p>
            <a:pPr marL="1828800" lvl="4" indent="0">
              <a:buNone/>
            </a:pPr>
            <a:r>
              <a:rPr lang="en-IN" sz="2800" dirty="0"/>
              <a:t>            2.EMP</a:t>
            </a:r>
          </a:p>
          <a:p>
            <a:pPr marL="1828800" lvl="4" indent="0">
              <a:buNone/>
            </a:pPr>
            <a:r>
              <a:rPr lang="en-IN" sz="2800" dirty="0"/>
              <a:t>            3.BONUS</a:t>
            </a:r>
          </a:p>
          <a:p>
            <a:pPr marL="1828800" lvl="4" indent="0">
              <a:buNone/>
            </a:pPr>
            <a:r>
              <a:rPr lang="en-IN" sz="2800" dirty="0"/>
              <a:t>            4.SALGRADE</a:t>
            </a:r>
          </a:p>
          <a:p>
            <a:endParaRPr lang="en-IN" dirty="0"/>
          </a:p>
        </p:txBody>
      </p:sp>
    </p:spTree>
    <p:extLst>
      <p:ext uri="{BB962C8B-B14F-4D97-AF65-F5344CB8AC3E}">
        <p14:creationId xmlns:p14="http://schemas.microsoft.com/office/powerpoint/2010/main" val="292396213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9E66F5-2EB8-44EF-F004-581B252B84C7}"/>
              </a:ext>
            </a:extLst>
          </p:cNvPr>
          <p:cNvSpPr>
            <a:spLocks noGrp="1"/>
          </p:cNvSpPr>
          <p:nvPr>
            <p:ph idx="1"/>
          </p:nvPr>
        </p:nvSpPr>
        <p:spPr>
          <a:xfrm>
            <a:off x="108155" y="147484"/>
            <a:ext cx="12083845" cy="6710516"/>
          </a:xfrm>
        </p:spPr>
        <p:txBody>
          <a:bodyPr>
            <a:normAutofit lnSpcReduction="10000"/>
          </a:bodyPr>
          <a:lstStyle/>
          <a:p>
            <a:pPr marL="0" indent="0">
              <a:buNone/>
            </a:pPr>
            <a:r>
              <a:rPr lang="en-IN" dirty="0"/>
              <a:t>k).</a:t>
            </a:r>
            <a:r>
              <a:rPr lang="en-IN" b="1" dirty="0" err="1">
                <a:solidFill>
                  <a:schemeClr val="accent4"/>
                </a:solidFill>
              </a:rPr>
              <a:t>concat</a:t>
            </a:r>
            <a:r>
              <a:rPr lang="en-IN" dirty="0"/>
              <a:t>: it is used to </a:t>
            </a:r>
            <a:r>
              <a:rPr lang="en-IN" b="1" dirty="0">
                <a:solidFill>
                  <a:srgbClr val="C00000"/>
                </a:solidFill>
              </a:rPr>
              <a:t>merge or combine only two columns or literals</a:t>
            </a:r>
            <a:r>
              <a:rPr lang="en-IN" dirty="0"/>
              <a:t>.</a:t>
            </a:r>
          </a:p>
          <a:p>
            <a:pPr marL="0" indent="0">
              <a:buNone/>
            </a:pPr>
            <a:r>
              <a:rPr lang="en-IN" dirty="0"/>
              <a:t>Syntax: </a:t>
            </a:r>
            <a:r>
              <a:rPr lang="en-IN" dirty="0" err="1"/>
              <a:t>concat</a:t>
            </a:r>
            <a:r>
              <a:rPr lang="en-IN" dirty="0"/>
              <a:t>(input1,input2)</a:t>
            </a:r>
          </a:p>
          <a:p>
            <a:pPr marL="0" indent="0">
              <a:buNone/>
            </a:pPr>
            <a:r>
              <a:rPr lang="en-IN" dirty="0"/>
              <a:t>Ex: select </a:t>
            </a:r>
            <a:r>
              <a:rPr lang="en-IN" dirty="0" err="1"/>
              <a:t>concat</a:t>
            </a:r>
            <a:r>
              <a:rPr lang="en-IN" dirty="0"/>
              <a:t>(</a:t>
            </a:r>
            <a:r>
              <a:rPr lang="en-IN" dirty="0" err="1"/>
              <a:t>ename,sal</a:t>
            </a:r>
            <a:r>
              <a:rPr lang="en-IN" dirty="0"/>
              <a:t>) from emp;</a:t>
            </a:r>
          </a:p>
          <a:p>
            <a:pPr marL="0" indent="0">
              <a:buNone/>
            </a:pPr>
            <a:r>
              <a:rPr lang="en-IN" dirty="0"/>
              <a:t>	select </a:t>
            </a:r>
            <a:r>
              <a:rPr lang="en-IN" dirty="0" err="1"/>
              <a:t>concat</a:t>
            </a:r>
            <a:r>
              <a:rPr lang="en-IN" dirty="0"/>
              <a:t>(</a:t>
            </a:r>
            <a:r>
              <a:rPr lang="en-IN" dirty="0" err="1"/>
              <a:t>ename,sal,mgr</a:t>
            </a:r>
            <a:r>
              <a:rPr lang="en-IN" dirty="0"/>
              <a:t>) from emp; o\p: error-invalid number of </a:t>
            </a:r>
            <a:r>
              <a:rPr lang="en-IN" dirty="0" err="1"/>
              <a:t>args</a:t>
            </a:r>
            <a:r>
              <a:rPr lang="en-IN" dirty="0"/>
              <a:t>.</a:t>
            </a:r>
          </a:p>
          <a:p>
            <a:pPr marL="0" indent="0">
              <a:buNone/>
            </a:pPr>
            <a:r>
              <a:rPr lang="en-IN" dirty="0"/>
              <a:t>l).</a:t>
            </a:r>
            <a:r>
              <a:rPr lang="en-IN" b="1" dirty="0" err="1">
                <a:solidFill>
                  <a:schemeClr val="accent4"/>
                </a:solidFill>
              </a:rPr>
              <a:t>nvl</a:t>
            </a:r>
            <a:r>
              <a:rPr lang="en-IN" b="1" dirty="0">
                <a:solidFill>
                  <a:schemeClr val="accent4"/>
                </a:solidFill>
              </a:rPr>
              <a:t>:</a:t>
            </a:r>
            <a:r>
              <a:rPr lang="en-IN" dirty="0"/>
              <a:t> </a:t>
            </a:r>
            <a:r>
              <a:rPr lang="en-IN" dirty="0" err="1"/>
              <a:t>nvl</a:t>
            </a:r>
            <a:r>
              <a:rPr lang="en-IN" dirty="0"/>
              <a:t> function is used to </a:t>
            </a:r>
            <a:r>
              <a:rPr lang="en-IN" b="1" dirty="0">
                <a:solidFill>
                  <a:srgbClr val="C00000"/>
                </a:solidFill>
              </a:rPr>
              <a:t>replace the null values of a column with any other actual </a:t>
            </a:r>
            <a:r>
              <a:rPr lang="en-IN" b="1" dirty="0" err="1">
                <a:solidFill>
                  <a:srgbClr val="C00000"/>
                </a:solidFill>
              </a:rPr>
              <a:t>values</a:t>
            </a:r>
            <a:r>
              <a:rPr lang="en-IN" dirty="0" err="1"/>
              <a:t>.nvl</a:t>
            </a:r>
            <a:r>
              <a:rPr lang="en-IN" dirty="0"/>
              <a:t> </a:t>
            </a:r>
            <a:r>
              <a:rPr lang="en-IN" b="1" dirty="0">
                <a:solidFill>
                  <a:srgbClr val="C00000"/>
                </a:solidFill>
              </a:rPr>
              <a:t>stands for null value logic.</a:t>
            </a:r>
          </a:p>
          <a:p>
            <a:pPr marL="0" indent="0">
              <a:buNone/>
            </a:pPr>
            <a:r>
              <a:rPr lang="en-IN" dirty="0"/>
              <a:t>Syntax: </a:t>
            </a:r>
            <a:r>
              <a:rPr lang="en-IN" dirty="0" err="1"/>
              <a:t>nvl</a:t>
            </a:r>
            <a:r>
              <a:rPr lang="en-IN" dirty="0"/>
              <a:t>(</a:t>
            </a:r>
            <a:r>
              <a:rPr lang="en-IN" dirty="0" err="1"/>
              <a:t>column,value</a:t>
            </a:r>
            <a:r>
              <a:rPr lang="en-IN" dirty="0"/>
              <a:t>).</a:t>
            </a:r>
          </a:p>
          <a:p>
            <a:pPr marL="0" indent="0">
              <a:buNone/>
            </a:pPr>
            <a:r>
              <a:rPr lang="en-IN" dirty="0"/>
              <a:t>Ex: select </a:t>
            </a:r>
            <a:r>
              <a:rPr lang="en-IN" dirty="0" err="1"/>
              <a:t>nvl</a:t>
            </a:r>
            <a:r>
              <a:rPr lang="en-IN" dirty="0"/>
              <a:t>(comm,900) from emp;</a:t>
            </a:r>
          </a:p>
          <a:p>
            <a:pPr marL="0" indent="0">
              <a:buNone/>
            </a:pPr>
            <a:r>
              <a:rPr lang="en-IN" dirty="0"/>
              <a:t>m).</a:t>
            </a:r>
            <a:r>
              <a:rPr lang="en-IN" b="1" dirty="0">
                <a:solidFill>
                  <a:schemeClr val="accent4"/>
                </a:solidFill>
              </a:rPr>
              <a:t>nvl2</a:t>
            </a:r>
            <a:r>
              <a:rPr lang="en-IN" dirty="0"/>
              <a:t>:nvl2 function is used to </a:t>
            </a:r>
            <a:r>
              <a:rPr lang="en-IN" b="1" dirty="0">
                <a:solidFill>
                  <a:srgbClr val="C00000"/>
                </a:solidFill>
              </a:rPr>
              <a:t>replace both null values as well as actual values of the column.</a:t>
            </a:r>
          </a:p>
          <a:p>
            <a:pPr marL="0" indent="0">
              <a:buNone/>
            </a:pPr>
            <a:r>
              <a:rPr lang="en-IN" dirty="0"/>
              <a:t>Syntax: nvl2(column name,value1,value2)</a:t>
            </a:r>
          </a:p>
          <a:p>
            <a:pPr marL="0" indent="0">
              <a:buNone/>
            </a:pPr>
            <a:r>
              <a:rPr lang="en-IN" dirty="0"/>
              <a:t>	replaces with existing </a:t>
            </a:r>
            <a:r>
              <a:rPr lang="en-IN" dirty="0" err="1"/>
              <a:t>values,Replaces</a:t>
            </a:r>
            <a:r>
              <a:rPr lang="en-IN" dirty="0"/>
              <a:t> null values</a:t>
            </a:r>
          </a:p>
          <a:p>
            <a:pPr marL="0" indent="0">
              <a:buNone/>
            </a:pPr>
            <a:r>
              <a:rPr lang="en-IN" dirty="0"/>
              <a:t>Ex: nvl2(comm,800,1000) from emp;</a:t>
            </a:r>
          </a:p>
          <a:p>
            <a:pPr marL="0" indent="0">
              <a:buNone/>
            </a:pPr>
            <a:r>
              <a:rPr lang="en-IN" dirty="0"/>
              <a:t>If arg1 is a null value then it will be replaced with arg3</a:t>
            </a:r>
          </a:p>
          <a:p>
            <a:pPr marL="0" indent="0">
              <a:buNone/>
            </a:pPr>
            <a:endParaRPr lang="en-IN" dirty="0"/>
          </a:p>
        </p:txBody>
      </p:sp>
      <p:cxnSp>
        <p:nvCxnSpPr>
          <p:cNvPr id="4" name="Straight Arrow Connector 3">
            <a:extLst>
              <a:ext uri="{FF2B5EF4-FFF2-40B4-BE49-F238E27FC236}">
                <a16:creationId xmlns:a16="http://schemas.microsoft.com/office/drawing/2014/main" id="{77D71F68-28D5-6D4F-5214-EB25F1C85674}"/>
              </a:ext>
            </a:extLst>
          </p:cNvPr>
          <p:cNvCxnSpPr/>
          <p:nvPr/>
        </p:nvCxnSpPr>
        <p:spPr>
          <a:xfrm flipH="1">
            <a:off x="3175820" y="4906297"/>
            <a:ext cx="1170038" cy="20647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AD7B5B4A-9CD7-FCAD-1285-D7333DB8EFF2}"/>
              </a:ext>
            </a:extLst>
          </p:cNvPr>
          <p:cNvCxnSpPr/>
          <p:nvPr/>
        </p:nvCxnSpPr>
        <p:spPr>
          <a:xfrm>
            <a:off x="5447071" y="4906297"/>
            <a:ext cx="1042220" cy="31463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064080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30E9BF-9FD7-77C1-75A8-B2F56507F09A}"/>
              </a:ext>
            </a:extLst>
          </p:cNvPr>
          <p:cNvSpPr>
            <a:spLocks noGrp="1"/>
          </p:cNvSpPr>
          <p:nvPr>
            <p:ph idx="1"/>
          </p:nvPr>
        </p:nvSpPr>
        <p:spPr>
          <a:xfrm>
            <a:off x="127819" y="147484"/>
            <a:ext cx="12064181" cy="6626942"/>
          </a:xfrm>
        </p:spPr>
        <p:txBody>
          <a:bodyPr>
            <a:normAutofit lnSpcReduction="10000"/>
          </a:bodyPr>
          <a:lstStyle/>
          <a:p>
            <a:r>
              <a:rPr lang="en-IN" dirty="0"/>
              <a:t>If arg1 is not a null value then it will be replaced with argt2.</a:t>
            </a:r>
          </a:p>
          <a:p>
            <a:pPr marL="0" indent="0">
              <a:buNone/>
            </a:pPr>
            <a:r>
              <a:rPr lang="en-IN" dirty="0"/>
              <a:t>n).</a:t>
            </a:r>
            <a:r>
              <a:rPr lang="en-IN" b="1" dirty="0" err="1">
                <a:solidFill>
                  <a:schemeClr val="accent4"/>
                </a:solidFill>
              </a:rPr>
              <a:t>Lpad</a:t>
            </a:r>
            <a:r>
              <a:rPr lang="en-IN" b="1" dirty="0">
                <a:solidFill>
                  <a:schemeClr val="accent4"/>
                </a:solidFill>
              </a:rPr>
              <a:t>(left padding): </a:t>
            </a:r>
            <a:r>
              <a:rPr lang="en-IN" dirty="0"/>
              <a:t>it is used to </a:t>
            </a:r>
            <a:r>
              <a:rPr lang="en-IN" b="1" dirty="0">
                <a:solidFill>
                  <a:srgbClr val="C00000"/>
                </a:solidFill>
              </a:rPr>
              <a:t>add the padding character to the left side of the given input in the empty spaces.</a:t>
            </a:r>
          </a:p>
          <a:p>
            <a:pPr marL="0" indent="0">
              <a:buNone/>
            </a:pPr>
            <a:r>
              <a:rPr lang="en-IN" dirty="0"/>
              <a:t>Syntax: </a:t>
            </a:r>
            <a:r>
              <a:rPr lang="en-IN" dirty="0" err="1"/>
              <a:t>Lpad</a:t>
            </a:r>
            <a:r>
              <a:rPr lang="en-IN" dirty="0"/>
              <a:t>(</a:t>
            </a:r>
            <a:r>
              <a:rPr lang="en-IN" dirty="0" err="1"/>
              <a:t>input,length,padiding</a:t>
            </a:r>
            <a:r>
              <a:rPr lang="en-IN" dirty="0"/>
              <a:t> character)</a:t>
            </a:r>
          </a:p>
          <a:p>
            <a:pPr marL="0" indent="0">
              <a:buNone/>
            </a:pPr>
            <a:r>
              <a:rPr lang="en-IN" dirty="0"/>
              <a:t>Ex: select </a:t>
            </a:r>
            <a:r>
              <a:rPr lang="en-IN" dirty="0" err="1"/>
              <a:t>Lpad</a:t>
            </a:r>
            <a:r>
              <a:rPr lang="en-IN" dirty="0"/>
              <a:t>(‘smith’,14.’hello’) from dual;	o\p: </a:t>
            </a:r>
            <a:r>
              <a:rPr lang="en-IN" dirty="0" err="1"/>
              <a:t>hellohellsmith</a:t>
            </a:r>
            <a:endParaRPr lang="en-IN" dirty="0"/>
          </a:p>
          <a:p>
            <a:pPr marL="0" indent="0">
              <a:buNone/>
            </a:pPr>
            <a:r>
              <a:rPr lang="en-IN" dirty="0"/>
              <a:t>	select </a:t>
            </a:r>
            <a:r>
              <a:rPr lang="en-IN" dirty="0" err="1"/>
              <a:t>Lpad</a:t>
            </a:r>
            <a:r>
              <a:rPr lang="en-IN" dirty="0"/>
              <a:t>(‘smith’,4,’hello’)	o\</a:t>
            </a:r>
            <a:r>
              <a:rPr lang="en-IN" dirty="0" err="1"/>
              <a:t>p:smit</a:t>
            </a:r>
            <a:endParaRPr lang="en-IN" dirty="0"/>
          </a:p>
          <a:p>
            <a:pPr marL="0" indent="0">
              <a:buNone/>
            </a:pPr>
            <a:r>
              <a:rPr lang="en-IN" dirty="0"/>
              <a:t>o).</a:t>
            </a:r>
            <a:r>
              <a:rPr lang="en-IN" b="1" dirty="0" err="1">
                <a:solidFill>
                  <a:schemeClr val="accent4"/>
                </a:solidFill>
              </a:rPr>
              <a:t>rpad</a:t>
            </a:r>
            <a:r>
              <a:rPr lang="en-IN" b="1" dirty="0">
                <a:solidFill>
                  <a:schemeClr val="accent4"/>
                </a:solidFill>
              </a:rPr>
              <a:t>(right padding</a:t>
            </a:r>
            <a:r>
              <a:rPr lang="en-IN" dirty="0"/>
              <a:t>):it is used to </a:t>
            </a:r>
            <a:r>
              <a:rPr lang="en-IN" b="1" dirty="0">
                <a:solidFill>
                  <a:srgbClr val="C00000"/>
                </a:solidFill>
              </a:rPr>
              <a:t>add the padding character to the right side of the given input in the empty spaces.</a:t>
            </a:r>
          </a:p>
          <a:p>
            <a:pPr marL="0" indent="0">
              <a:buNone/>
            </a:pPr>
            <a:r>
              <a:rPr lang="en-IN" dirty="0"/>
              <a:t>Syntax: </a:t>
            </a:r>
            <a:r>
              <a:rPr lang="en-IN" dirty="0" err="1"/>
              <a:t>Rpad</a:t>
            </a:r>
            <a:r>
              <a:rPr lang="en-IN" dirty="0"/>
              <a:t>(‘smith’,14.’hello’) from dual;	o\</a:t>
            </a:r>
            <a:r>
              <a:rPr lang="en-IN" dirty="0" err="1"/>
              <a:t>p:smithhellohell</a:t>
            </a:r>
            <a:endParaRPr lang="en-IN" dirty="0"/>
          </a:p>
          <a:p>
            <a:pPr marL="0" indent="0">
              <a:buNone/>
            </a:pPr>
            <a:r>
              <a:rPr lang="en-IN" dirty="0"/>
              <a:t>	 select </a:t>
            </a:r>
            <a:r>
              <a:rPr lang="en-IN" dirty="0" err="1"/>
              <a:t>Rpad</a:t>
            </a:r>
            <a:r>
              <a:rPr lang="en-IN" dirty="0"/>
              <a:t>(‘smith’,4,’hello’)	o\</a:t>
            </a:r>
            <a:r>
              <a:rPr lang="en-IN" dirty="0" err="1"/>
              <a:t>p:smit</a:t>
            </a:r>
            <a:endParaRPr lang="en-IN" dirty="0"/>
          </a:p>
          <a:p>
            <a:pPr marL="0" indent="0">
              <a:buNone/>
            </a:pPr>
            <a:r>
              <a:rPr lang="en-IN" dirty="0"/>
              <a:t>p).</a:t>
            </a:r>
            <a:r>
              <a:rPr lang="en-IN" b="1" dirty="0">
                <a:solidFill>
                  <a:schemeClr val="accent4"/>
                </a:solidFill>
              </a:rPr>
              <a:t>translate</a:t>
            </a:r>
            <a:r>
              <a:rPr lang="en-IN" dirty="0"/>
              <a:t>: translate is a function which is </a:t>
            </a:r>
            <a:r>
              <a:rPr lang="en-IN" b="1" dirty="0">
                <a:solidFill>
                  <a:srgbClr val="C00000"/>
                </a:solidFill>
              </a:rPr>
              <a:t>used to replace the old individual character with new  individual character.</a:t>
            </a:r>
          </a:p>
          <a:p>
            <a:pPr marL="0" indent="0">
              <a:buNone/>
            </a:pPr>
            <a:r>
              <a:rPr lang="en-IN" dirty="0"/>
              <a:t>Syntax: translate(</a:t>
            </a:r>
            <a:r>
              <a:rPr lang="en-IN" dirty="0" err="1"/>
              <a:t>input,old</a:t>
            </a:r>
            <a:r>
              <a:rPr lang="en-IN" dirty="0"/>
              <a:t> </a:t>
            </a:r>
            <a:r>
              <a:rPr lang="en-IN" dirty="0" err="1"/>
              <a:t>character,new</a:t>
            </a:r>
            <a:r>
              <a:rPr lang="en-IN" dirty="0"/>
              <a:t> character)</a:t>
            </a:r>
          </a:p>
          <a:p>
            <a:pPr marL="0" indent="0">
              <a:buNone/>
            </a:pPr>
            <a:r>
              <a:rPr lang="en-IN" dirty="0" err="1"/>
              <a:t>Ex:translate</a:t>
            </a:r>
            <a:r>
              <a:rPr lang="en-IN" dirty="0"/>
              <a:t>(‘</a:t>
            </a:r>
            <a:r>
              <a:rPr lang="en-IN" dirty="0" err="1"/>
              <a:t>nivas’,’as’,ac</a:t>
            </a:r>
            <a:r>
              <a:rPr lang="en-IN" dirty="0"/>
              <a:t>)	o\p: </a:t>
            </a:r>
            <a:r>
              <a:rPr lang="en-IN" dirty="0" err="1"/>
              <a:t>nivac</a:t>
            </a:r>
            <a:endParaRPr lang="en-IN" dirty="0"/>
          </a:p>
          <a:p>
            <a:pPr marL="0" indent="0">
              <a:buNone/>
            </a:pPr>
            <a:r>
              <a:rPr lang="en-IN" dirty="0"/>
              <a:t> translate (‘</a:t>
            </a:r>
            <a:r>
              <a:rPr lang="en-IN" dirty="0" err="1"/>
              <a:t>rajanna</a:t>
            </a:r>
            <a:r>
              <a:rPr lang="en-IN" dirty="0"/>
              <a:t>’,’</a:t>
            </a:r>
            <a:r>
              <a:rPr lang="en-IN" dirty="0" err="1"/>
              <a:t>an’,’ss</a:t>
            </a:r>
            <a:r>
              <a:rPr lang="en-IN" dirty="0"/>
              <a:t>’)	o\</a:t>
            </a:r>
            <a:r>
              <a:rPr lang="en-IN" dirty="0" err="1"/>
              <a:t>p:rsjsss</a:t>
            </a:r>
            <a:endParaRPr lang="en-IN" dirty="0"/>
          </a:p>
          <a:p>
            <a:pPr marL="0" indent="0">
              <a:buNone/>
            </a:pPr>
            <a:endParaRPr lang="en-IN" dirty="0"/>
          </a:p>
        </p:txBody>
      </p:sp>
    </p:spTree>
    <p:extLst>
      <p:ext uri="{BB962C8B-B14F-4D97-AF65-F5344CB8AC3E}">
        <p14:creationId xmlns:p14="http://schemas.microsoft.com/office/powerpoint/2010/main" val="256893133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9A960-7698-3704-CF07-124DC8B2C117}"/>
              </a:ext>
            </a:extLst>
          </p:cNvPr>
          <p:cNvSpPr>
            <a:spLocks noGrp="1"/>
          </p:cNvSpPr>
          <p:nvPr>
            <p:ph idx="1"/>
          </p:nvPr>
        </p:nvSpPr>
        <p:spPr>
          <a:xfrm>
            <a:off x="108155" y="147484"/>
            <a:ext cx="12083845" cy="6710516"/>
          </a:xfrm>
        </p:spPr>
        <p:txBody>
          <a:bodyPr>
            <a:normAutofit lnSpcReduction="10000"/>
          </a:bodyPr>
          <a:lstStyle/>
          <a:p>
            <a:pPr marL="0" indent="0">
              <a:buNone/>
            </a:pPr>
            <a:r>
              <a:rPr lang="en-IN" b="1" u="sng" dirty="0">
                <a:solidFill>
                  <a:schemeClr val="accent4"/>
                </a:solidFill>
              </a:rPr>
              <a:t>iii).Date functions():</a:t>
            </a:r>
            <a:r>
              <a:rPr lang="en-IN" dirty="0"/>
              <a:t>it is used to function for date values.</a:t>
            </a:r>
          </a:p>
          <a:p>
            <a:pPr marL="0" indent="0">
              <a:buNone/>
            </a:pPr>
            <a:r>
              <a:rPr lang="en-IN" dirty="0"/>
              <a:t>Types of date functions:</a:t>
            </a:r>
          </a:p>
          <a:p>
            <a:pPr marL="0" indent="0">
              <a:buNone/>
            </a:pPr>
            <a:r>
              <a:rPr lang="en-IN" dirty="0"/>
              <a:t> a). </a:t>
            </a:r>
            <a:r>
              <a:rPr lang="en-IN" b="1" dirty="0" err="1">
                <a:solidFill>
                  <a:schemeClr val="accent4"/>
                </a:solidFill>
              </a:rPr>
              <a:t>current_date</a:t>
            </a:r>
            <a:r>
              <a:rPr lang="en-IN" dirty="0"/>
              <a:t>: it is used to </a:t>
            </a:r>
            <a:r>
              <a:rPr lang="en-IN" b="1" dirty="0">
                <a:solidFill>
                  <a:srgbClr val="C00000"/>
                </a:solidFill>
              </a:rPr>
              <a:t>displays todays date </a:t>
            </a:r>
            <a:r>
              <a:rPr lang="en-IN" dirty="0"/>
              <a:t>as output.</a:t>
            </a:r>
          </a:p>
          <a:p>
            <a:pPr marL="0" indent="0">
              <a:buNone/>
            </a:pPr>
            <a:r>
              <a:rPr lang="en-IN" dirty="0" err="1"/>
              <a:t>Ex:select</a:t>
            </a:r>
            <a:r>
              <a:rPr lang="en-IN" dirty="0"/>
              <a:t> </a:t>
            </a:r>
            <a:r>
              <a:rPr lang="en-IN" dirty="0" err="1"/>
              <a:t>current_date</a:t>
            </a:r>
            <a:r>
              <a:rPr lang="en-IN" dirty="0"/>
              <a:t> from dual	o\p: 17-JUL-2024</a:t>
            </a:r>
          </a:p>
          <a:p>
            <a:pPr marL="0" indent="0">
              <a:buNone/>
            </a:pPr>
            <a:r>
              <a:rPr lang="en-IN" dirty="0"/>
              <a:t>b). </a:t>
            </a:r>
            <a:r>
              <a:rPr lang="en-IN" b="1" dirty="0" err="1">
                <a:solidFill>
                  <a:schemeClr val="accent4"/>
                </a:solidFill>
              </a:rPr>
              <a:t>Sysdate</a:t>
            </a:r>
            <a:r>
              <a:rPr lang="en-IN" dirty="0"/>
              <a:t>: it displays the </a:t>
            </a:r>
            <a:r>
              <a:rPr lang="en-IN" b="1" dirty="0">
                <a:solidFill>
                  <a:srgbClr val="C00000"/>
                </a:solidFill>
              </a:rPr>
              <a:t>date present in the oracle system</a:t>
            </a:r>
            <a:r>
              <a:rPr lang="en-IN" dirty="0"/>
              <a:t>.</a:t>
            </a:r>
          </a:p>
          <a:p>
            <a:pPr marL="0" indent="0">
              <a:buNone/>
            </a:pPr>
            <a:r>
              <a:rPr lang="en-IN" dirty="0"/>
              <a:t>Ex: select </a:t>
            </a:r>
            <a:r>
              <a:rPr lang="en-IN" dirty="0" err="1"/>
              <a:t>sysdate</a:t>
            </a:r>
            <a:r>
              <a:rPr lang="en-IN" dirty="0"/>
              <a:t> from dual;	o\p: 17-JUL-2024</a:t>
            </a:r>
          </a:p>
          <a:p>
            <a:pPr marL="0" indent="0">
              <a:buNone/>
            </a:pPr>
            <a:r>
              <a:rPr lang="en-IN" dirty="0"/>
              <a:t>c). </a:t>
            </a:r>
            <a:r>
              <a:rPr lang="en-IN" b="1" dirty="0" err="1">
                <a:solidFill>
                  <a:schemeClr val="accent4"/>
                </a:solidFill>
              </a:rPr>
              <a:t>Sessiontimezone</a:t>
            </a:r>
            <a:r>
              <a:rPr lang="en-IN" dirty="0" err="1"/>
              <a:t>:it</a:t>
            </a:r>
            <a:r>
              <a:rPr lang="en-IN" dirty="0"/>
              <a:t> </a:t>
            </a:r>
            <a:r>
              <a:rPr lang="en-IN" b="1" dirty="0">
                <a:solidFill>
                  <a:srgbClr val="C00000"/>
                </a:solidFill>
              </a:rPr>
              <a:t>returns the time zone of current session</a:t>
            </a:r>
            <a:r>
              <a:rPr lang="en-IN" dirty="0"/>
              <a:t>.</a:t>
            </a:r>
          </a:p>
          <a:p>
            <a:pPr marL="0" indent="0">
              <a:buNone/>
            </a:pPr>
            <a:r>
              <a:rPr lang="en-IN" dirty="0"/>
              <a:t>Ex: select </a:t>
            </a:r>
            <a:r>
              <a:rPr lang="en-IN" dirty="0" err="1"/>
              <a:t>sessiontimezone</a:t>
            </a:r>
            <a:r>
              <a:rPr lang="en-IN" dirty="0"/>
              <a:t> from dual;</a:t>
            </a:r>
          </a:p>
          <a:p>
            <a:pPr marL="0" indent="0">
              <a:buNone/>
            </a:pPr>
            <a:r>
              <a:rPr lang="en-IN" dirty="0"/>
              <a:t>d).</a:t>
            </a:r>
            <a:r>
              <a:rPr lang="en-IN" b="1" dirty="0" err="1">
                <a:solidFill>
                  <a:schemeClr val="accent4"/>
                </a:solidFill>
              </a:rPr>
              <a:t>months_between</a:t>
            </a:r>
            <a:r>
              <a:rPr lang="en-IN" b="1" dirty="0">
                <a:solidFill>
                  <a:schemeClr val="accent4"/>
                </a:solidFill>
              </a:rPr>
              <a:t>():</a:t>
            </a:r>
            <a:r>
              <a:rPr lang="en-IN" dirty="0"/>
              <a:t>it is used </a:t>
            </a:r>
            <a:r>
              <a:rPr lang="en-IN" b="1" dirty="0">
                <a:solidFill>
                  <a:srgbClr val="C00000"/>
                </a:solidFill>
              </a:rPr>
              <a:t>to display the no of months present between given date range</a:t>
            </a:r>
            <a:r>
              <a:rPr lang="en-IN" dirty="0"/>
              <a:t>.	Syntax: </a:t>
            </a:r>
            <a:r>
              <a:rPr lang="en-IN" dirty="0" err="1"/>
              <a:t>months_between</a:t>
            </a:r>
            <a:r>
              <a:rPr lang="en-IN" dirty="0"/>
              <a:t>(date1,date2)</a:t>
            </a:r>
          </a:p>
          <a:p>
            <a:pPr marL="0" indent="0">
              <a:buNone/>
            </a:pPr>
            <a:r>
              <a:rPr lang="en-IN" dirty="0" err="1"/>
              <a:t>Ex:select</a:t>
            </a:r>
            <a:r>
              <a:rPr lang="en-IN" dirty="0"/>
              <a:t> </a:t>
            </a:r>
            <a:r>
              <a:rPr lang="en-IN" dirty="0" err="1"/>
              <a:t>months_between</a:t>
            </a:r>
            <a:r>
              <a:rPr lang="en-IN" dirty="0"/>
              <a:t>(01-’apr’2002,17-’jul’2024) from dual;</a:t>
            </a:r>
          </a:p>
          <a:p>
            <a:pPr marL="0" indent="0">
              <a:buNone/>
            </a:pPr>
            <a:r>
              <a:rPr lang="en-IN" dirty="0"/>
              <a:t>e). </a:t>
            </a:r>
            <a:r>
              <a:rPr lang="en-IN" b="1" dirty="0" err="1">
                <a:solidFill>
                  <a:schemeClr val="accent4"/>
                </a:solidFill>
              </a:rPr>
              <a:t>Add_months</a:t>
            </a:r>
            <a:r>
              <a:rPr lang="en-IN" b="1" dirty="0">
                <a:solidFill>
                  <a:schemeClr val="accent4"/>
                </a:solidFill>
              </a:rPr>
              <a:t>():</a:t>
            </a:r>
            <a:r>
              <a:rPr lang="en-IN" dirty="0"/>
              <a:t>it is </a:t>
            </a:r>
            <a:r>
              <a:rPr lang="en-IN" b="1" dirty="0">
                <a:solidFill>
                  <a:srgbClr val="C00000"/>
                </a:solidFill>
              </a:rPr>
              <a:t>return the date as output after adding the number of months to the given input </a:t>
            </a:r>
            <a:r>
              <a:rPr lang="en-IN" b="1" dirty="0" err="1">
                <a:solidFill>
                  <a:srgbClr val="C00000"/>
                </a:solidFill>
              </a:rPr>
              <a:t>date</a:t>
            </a:r>
            <a:r>
              <a:rPr lang="en-IN" dirty="0" err="1"/>
              <a:t>.Syntax:add_months</a:t>
            </a:r>
            <a:r>
              <a:rPr lang="en-IN" dirty="0"/>
              <a:t>(</a:t>
            </a:r>
            <a:r>
              <a:rPr lang="en-IN" dirty="0" err="1"/>
              <a:t>date,number</a:t>
            </a:r>
            <a:r>
              <a:rPr lang="en-IN" dirty="0"/>
              <a:t> of months)</a:t>
            </a:r>
          </a:p>
          <a:p>
            <a:pPr marL="0" indent="0">
              <a:buNone/>
            </a:pPr>
            <a:r>
              <a:rPr lang="en-IN" dirty="0"/>
              <a:t>Ex: select </a:t>
            </a:r>
            <a:r>
              <a:rPr lang="en-IN" dirty="0" err="1"/>
              <a:t>add_months</a:t>
            </a:r>
            <a:r>
              <a:rPr lang="en-IN" dirty="0"/>
              <a:t>(01-apr-2002,6) from dual;</a:t>
            </a:r>
          </a:p>
        </p:txBody>
      </p:sp>
    </p:spTree>
    <p:extLst>
      <p:ext uri="{BB962C8B-B14F-4D97-AF65-F5344CB8AC3E}">
        <p14:creationId xmlns:p14="http://schemas.microsoft.com/office/powerpoint/2010/main" val="114264284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4EB7B4-860E-EA82-A609-A0116019C337}"/>
              </a:ext>
            </a:extLst>
          </p:cNvPr>
          <p:cNvSpPr>
            <a:spLocks noGrp="1"/>
          </p:cNvSpPr>
          <p:nvPr>
            <p:ph idx="1"/>
          </p:nvPr>
        </p:nvSpPr>
        <p:spPr>
          <a:xfrm>
            <a:off x="88490" y="127818"/>
            <a:ext cx="12103510" cy="6730181"/>
          </a:xfrm>
        </p:spPr>
        <p:txBody>
          <a:bodyPr/>
          <a:lstStyle/>
          <a:p>
            <a:pPr marL="0" indent="0">
              <a:buNone/>
            </a:pPr>
            <a:r>
              <a:rPr lang="en-IN" dirty="0"/>
              <a:t>f). </a:t>
            </a:r>
            <a:r>
              <a:rPr lang="en-IN" b="1" dirty="0" err="1">
                <a:solidFill>
                  <a:schemeClr val="accent4"/>
                </a:solidFill>
              </a:rPr>
              <a:t>next_day</a:t>
            </a:r>
            <a:r>
              <a:rPr lang="en-IN" b="1" dirty="0">
                <a:solidFill>
                  <a:schemeClr val="accent4"/>
                </a:solidFill>
              </a:rPr>
              <a:t>()</a:t>
            </a:r>
            <a:r>
              <a:rPr lang="en-IN" dirty="0"/>
              <a:t>:used </a:t>
            </a:r>
            <a:r>
              <a:rPr lang="en-IN" b="1" dirty="0">
                <a:solidFill>
                  <a:srgbClr val="C00000"/>
                </a:solidFill>
              </a:rPr>
              <a:t>to give the next day of that week</a:t>
            </a:r>
            <a:r>
              <a:rPr lang="en-IN" dirty="0"/>
              <a:t>.</a:t>
            </a:r>
          </a:p>
          <a:p>
            <a:pPr marL="0" indent="0">
              <a:buNone/>
            </a:pPr>
            <a:r>
              <a:rPr lang="en-IN" dirty="0"/>
              <a:t>Syntax: </a:t>
            </a:r>
            <a:r>
              <a:rPr lang="en-IN" dirty="0" err="1"/>
              <a:t>next_day</a:t>
            </a:r>
            <a:r>
              <a:rPr lang="en-IN" dirty="0"/>
              <a:t>(</a:t>
            </a:r>
            <a:r>
              <a:rPr lang="en-IN" dirty="0" err="1"/>
              <a:t>date,week</a:t>
            </a:r>
            <a:r>
              <a:rPr lang="en-IN" dirty="0"/>
              <a:t> name)</a:t>
            </a:r>
          </a:p>
          <a:p>
            <a:pPr marL="0" indent="0">
              <a:buNone/>
            </a:pPr>
            <a:r>
              <a:rPr lang="en-IN" dirty="0"/>
              <a:t>Ex: select </a:t>
            </a:r>
            <a:r>
              <a:rPr lang="en-IN" dirty="0" err="1"/>
              <a:t>next_day</a:t>
            </a:r>
            <a:r>
              <a:rPr lang="en-IN"/>
              <a:t>(‘01-apr-2002’,</a:t>
            </a:r>
            <a:r>
              <a:rPr lang="en-IN" dirty="0"/>
              <a:t>’Monday’)	o\p:8-apr-2002</a:t>
            </a:r>
          </a:p>
          <a:p>
            <a:pPr marL="0" indent="0">
              <a:buNone/>
            </a:pPr>
            <a:r>
              <a:rPr lang="en-IN" dirty="0"/>
              <a:t>g). </a:t>
            </a:r>
            <a:r>
              <a:rPr lang="en-IN" b="1" dirty="0" err="1">
                <a:solidFill>
                  <a:schemeClr val="accent4"/>
                </a:solidFill>
              </a:rPr>
              <a:t>Last_day</a:t>
            </a:r>
            <a:r>
              <a:rPr lang="en-IN" b="1" dirty="0">
                <a:solidFill>
                  <a:schemeClr val="accent4"/>
                </a:solidFill>
              </a:rPr>
              <a:t>():</a:t>
            </a:r>
            <a:r>
              <a:rPr lang="en-IN" dirty="0"/>
              <a:t>gives </a:t>
            </a:r>
            <a:r>
              <a:rPr lang="en-IN" b="1" dirty="0">
                <a:solidFill>
                  <a:srgbClr val="C00000"/>
                </a:solidFill>
              </a:rPr>
              <a:t>last date of the month in the given input.</a:t>
            </a:r>
          </a:p>
          <a:p>
            <a:pPr marL="0" indent="0">
              <a:buNone/>
            </a:pPr>
            <a:r>
              <a:rPr lang="en-IN" dirty="0"/>
              <a:t>Syntax: </a:t>
            </a:r>
            <a:r>
              <a:rPr lang="en-IN" dirty="0" err="1"/>
              <a:t>Last_day</a:t>
            </a:r>
            <a:r>
              <a:rPr lang="en-IN" dirty="0"/>
              <a:t>(date)</a:t>
            </a:r>
          </a:p>
          <a:p>
            <a:pPr marL="0" indent="0">
              <a:buNone/>
            </a:pPr>
            <a:r>
              <a:rPr lang="en-IN" dirty="0"/>
              <a:t>Ex: select </a:t>
            </a:r>
            <a:r>
              <a:rPr lang="en-IN" dirty="0" err="1"/>
              <a:t>last_date</a:t>
            </a:r>
            <a:r>
              <a:rPr lang="en-IN" dirty="0"/>
              <a:t>(01-’apr’-2002)	o\p:30-’apr’-2002</a:t>
            </a:r>
          </a:p>
          <a:p>
            <a:pPr marL="0" indent="0">
              <a:buNone/>
            </a:pPr>
            <a:r>
              <a:rPr lang="en-IN" dirty="0"/>
              <a:t>h). </a:t>
            </a:r>
            <a:r>
              <a:rPr lang="en-IN" b="1" dirty="0" err="1">
                <a:solidFill>
                  <a:schemeClr val="accent4"/>
                </a:solidFill>
              </a:rPr>
              <a:t>current_timestamp</a:t>
            </a:r>
            <a:r>
              <a:rPr lang="en-IN" b="1" dirty="0">
                <a:solidFill>
                  <a:schemeClr val="accent4"/>
                </a:solidFill>
              </a:rPr>
              <a:t>()</a:t>
            </a:r>
            <a:r>
              <a:rPr lang="en-IN" dirty="0"/>
              <a:t>:display current </a:t>
            </a:r>
            <a:r>
              <a:rPr lang="en-IN" dirty="0" err="1"/>
              <a:t>time,date</a:t>
            </a:r>
            <a:r>
              <a:rPr lang="en-IN" dirty="0"/>
              <a:t> and </a:t>
            </a:r>
            <a:r>
              <a:rPr lang="en-IN" dirty="0" err="1"/>
              <a:t>sessiontimezone</a:t>
            </a:r>
            <a:r>
              <a:rPr lang="en-IN" dirty="0"/>
              <a:t>.</a:t>
            </a:r>
          </a:p>
          <a:p>
            <a:pPr marL="0" indent="0">
              <a:buNone/>
            </a:pPr>
            <a:r>
              <a:rPr lang="en-IN" dirty="0"/>
              <a:t>Ex: select </a:t>
            </a:r>
            <a:r>
              <a:rPr lang="en-IN" dirty="0" err="1"/>
              <a:t>current_timestamp</a:t>
            </a:r>
            <a:r>
              <a:rPr lang="en-IN" dirty="0"/>
              <a:t> from dual;</a:t>
            </a:r>
          </a:p>
          <a:p>
            <a:pPr marL="0" indent="0">
              <a:buNone/>
            </a:pPr>
            <a:r>
              <a:rPr lang="en-IN" dirty="0"/>
              <a:t>1.</a:t>
            </a:r>
            <a:r>
              <a:rPr lang="en-IN" b="1" dirty="0">
                <a:solidFill>
                  <a:schemeClr val="accent4"/>
                </a:solidFill>
              </a:rPr>
              <a:t>Write a query to display no of months of experience for all the employees?</a:t>
            </a:r>
          </a:p>
          <a:p>
            <a:pPr marL="0" indent="0">
              <a:buNone/>
            </a:pPr>
            <a:r>
              <a:rPr lang="en-IN" dirty="0"/>
              <a:t>Ans. select </a:t>
            </a:r>
            <a:r>
              <a:rPr lang="en-IN" dirty="0" err="1"/>
              <a:t>months_between</a:t>
            </a:r>
            <a:r>
              <a:rPr lang="en-IN" dirty="0"/>
              <a:t>(</a:t>
            </a:r>
            <a:r>
              <a:rPr lang="en-IN" dirty="0" err="1"/>
              <a:t>hiredate,current_date</a:t>
            </a:r>
            <a:r>
              <a:rPr lang="en-IN" dirty="0"/>
              <a:t>) from emp;</a:t>
            </a:r>
          </a:p>
          <a:p>
            <a:pPr marL="0" indent="0">
              <a:buNone/>
            </a:pPr>
            <a:r>
              <a:rPr lang="en-IN" dirty="0"/>
              <a:t>2.</a:t>
            </a:r>
            <a:r>
              <a:rPr lang="en-IN" b="1" dirty="0">
                <a:solidFill>
                  <a:schemeClr val="accent4"/>
                </a:solidFill>
              </a:rPr>
              <a:t>Display the total no of years of experience for all the employees?</a:t>
            </a:r>
          </a:p>
          <a:p>
            <a:pPr marL="0" indent="0">
              <a:buNone/>
            </a:pPr>
            <a:r>
              <a:rPr lang="en-IN" dirty="0"/>
              <a:t>Ans. select </a:t>
            </a:r>
            <a:r>
              <a:rPr lang="en-IN" dirty="0" err="1"/>
              <a:t>months_between</a:t>
            </a:r>
            <a:r>
              <a:rPr lang="en-IN" dirty="0"/>
              <a:t>(</a:t>
            </a:r>
            <a:r>
              <a:rPr lang="en-IN" dirty="0" err="1"/>
              <a:t>hiredate,current_date</a:t>
            </a:r>
            <a:r>
              <a:rPr lang="en-IN" dirty="0"/>
              <a:t>)/12 from emp;</a:t>
            </a:r>
          </a:p>
          <a:p>
            <a:pPr marL="0" indent="0">
              <a:buNone/>
            </a:pPr>
            <a:r>
              <a:rPr lang="en-IN" dirty="0"/>
              <a:t>3.</a:t>
            </a:r>
            <a:r>
              <a:rPr lang="en-IN" b="1" dirty="0">
                <a:solidFill>
                  <a:schemeClr val="accent4"/>
                </a:solidFill>
              </a:rPr>
              <a:t>write a query to check whether year 2024 is leap year or not?</a:t>
            </a:r>
          </a:p>
          <a:p>
            <a:pPr marL="0" indent="0">
              <a:buNone/>
            </a:pPr>
            <a:endParaRPr lang="en-IN" dirty="0"/>
          </a:p>
        </p:txBody>
      </p:sp>
    </p:spTree>
    <p:extLst>
      <p:ext uri="{BB962C8B-B14F-4D97-AF65-F5344CB8AC3E}">
        <p14:creationId xmlns:p14="http://schemas.microsoft.com/office/powerpoint/2010/main" val="225084044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631EBC-BEFF-5D83-4E78-85BD891E09A4}"/>
              </a:ext>
            </a:extLst>
          </p:cNvPr>
          <p:cNvSpPr>
            <a:spLocks noGrp="1"/>
          </p:cNvSpPr>
          <p:nvPr>
            <p:ph idx="1"/>
          </p:nvPr>
        </p:nvSpPr>
        <p:spPr>
          <a:xfrm>
            <a:off x="127819" y="147484"/>
            <a:ext cx="12064181" cy="6710516"/>
          </a:xfrm>
        </p:spPr>
        <p:txBody>
          <a:bodyPr>
            <a:normAutofit lnSpcReduction="10000"/>
          </a:bodyPr>
          <a:lstStyle/>
          <a:p>
            <a:pPr marL="0" indent="0">
              <a:buNone/>
            </a:pPr>
            <a:r>
              <a:rPr lang="en-IN" dirty="0" err="1"/>
              <a:t>Ans.select</a:t>
            </a:r>
            <a:r>
              <a:rPr lang="en-IN" dirty="0"/>
              <a:t> </a:t>
            </a:r>
            <a:r>
              <a:rPr lang="en-IN" dirty="0" err="1"/>
              <a:t>last_day</a:t>
            </a:r>
            <a:r>
              <a:rPr lang="en-IN" dirty="0"/>
              <a:t>(01-’feb’-2024)=29 from dual</a:t>
            </a:r>
          </a:p>
          <a:p>
            <a:pPr marL="0" indent="0">
              <a:buNone/>
            </a:pPr>
            <a:r>
              <a:rPr lang="en-IN" dirty="0"/>
              <a:t> iv).</a:t>
            </a:r>
            <a:r>
              <a:rPr lang="en-IN" b="1" u="sng" dirty="0">
                <a:solidFill>
                  <a:schemeClr val="accent4"/>
                </a:solidFill>
              </a:rPr>
              <a:t>conversion functions</a:t>
            </a:r>
            <a:r>
              <a:rPr lang="en-IN" dirty="0"/>
              <a:t>: conversion functions are used to convert one type of format into another type.</a:t>
            </a:r>
          </a:p>
          <a:p>
            <a:pPr marL="0" indent="0">
              <a:buNone/>
            </a:pPr>
            <a:r>
              <a:rPr lang="en-IN" dirty="0"/>
              <a:t>Types of conversion functions: </a:t>
            </a:r>
          </a:p>
          <a:p>
            <a:pPr marL="0" indent="0">
              <a:buNone/>
            </a:pPr>
            <a:r>
              <a:rPr lang="en-IN" dirty="0"/>
              <a:t>a).</a:t>
            </a:r>
            <a:r>
              <a:rPr lang="en-IN" b="1" dirty="0" err="1">
                <a:solidFill>
                  <a:schemeClr val="accent4"/>
                </a:solidFill>
              </a:rPr>
              <a:t>To_date</a:t>
            </a:r>
            <a:r>
              <a:rPr lang="en-IN" b="1" dirty="0">
                <a:solidFill>
                  <a:schemeClr val="accent4"/>
                </a:solidFill>
              </a:rPr>
              <a:t>():</a:t>
            </a:r>
            <a:r>
              <a:rPr lang="en-IN" dirty="0"/>
              <a:t>it is used to </a:t>
            </a:r>
            <a:r>
              <a:rPr lang="en-IN" b="1" dirty="0">
                <a:solidFill>
                  <a:srgbClr val="C00000"/>
                </a:solidFill>
              </a:rPr>
              <a:t>convert any format of date in to the default date from</a:t>
            </a:r>
            <a:r>
              <a:rPr lang="en-IN" dirty="0"/>
              <a:t>.</a:t>
            </a:r>
          </a:p>
          <a:p>
            <a:pPr marL="0" indent="0">
              <a:buNone/>
            </a:pPr>
            <a:r>
              <a:rPr lang="en-IN" dirty="0"/>
              <a:t>Syntax: </a:t>
            </a:r>
            <a:r>
              <a:rPr lang="en-IN" dirty="0" err="1"/>
              <a:t>To_date</a:t>
            </a:r>
            <a:r>
              <a:rPr lang="en-IN" dirty="0"/>
              <a:t>(</a:t>
            </a:r>
            <a:r>
              <a:rPr lang="en-IN" dirty="0" err="1"/>
              <a:t>date,format</a:t>
            </a:r>
            <a:r>
              <a:rPr lang="en-IN" dirty="0"/>
              <a:t>)</a:t>
            </a:r>
          </a:p>
          <a:p>
            <a:pPr marL="0" indent="0">
              <a:buNone/>
            </a:pPr>
            <a:r>
              <a:rPr lang="en-IN" dirty="0" err="1"/>
              <a:t>Ex:To_date</a:t>
            </a:r>
            <a:r>
              <a:rPr lang="en-IN" dirty="0"/>
              <a:t>(‘2024-jul-19’,’YYYY-MM-DD’)	O\P: 19-JUL-24.</a:t>
            </a:r>
          </a:p>
          <a:p>
            <a:pPr marL="0" indent="0">
              <a:buNone/>
            </a:pPr>
            <a:r>
              <a:rPr lang="en-IN" dirty="0"/>
              <a:t>	</a:t>
            </a:r>
            <a:r>
              <a:rPr lang="en-IN" dirty="0" err="1"/>
              <a:t>To_date</a:t>
            </a:r>
            <a:r>
              <a:rPr lang="en-IN" dirty="0"/>
              <a:t>(’24/19/</a:t>
            </a:r>
            <a:r>
              <a:rPr lang="en-IN" dirty="0" err="1"/>
              <a:t>jul</a:t>
            </a:r>
            <a:r>
              <a:rPr lang="en-IN" dirty="0"/>
              <a:t>’,’</a:t>
            </a:r>
            <a:r>
              <a:rPr lang="en-IN" dirty="0" err="1"/>
              <a:t>yy</a:t>
            </a:r>
            <a:r>
              <a:rPr lang="en-IN" dirty="0"/>
              <a:t>/dd/mm’)	o\p:19-JUL-24.</a:t>
            </a:r>
          </a:p>
          <a:p>
            <a:pPr marL="0" indent="0">
              <a:buNone/>
            </a:pPr>
            <a:r>
              <a:rPr lang="en-IN" dirty="0"/>
              <a:t>b).</a:t>
            </a:r>
            <a:r>
              <a:rPr lang="en-IN" b="1" dirty="0" err="1">
                <a:solidFill>
                  <a:schemeClr val="accent4"/>
                </a:solidFill>
              </a:rPr>
              <a:t>To_char</a:t>
            </a:r>
            <a:r>
              <a:rPr lang="en-IN" dirty="0"/>
              <a:t>: it is used to </a:t>
            </a:r>
            <a:r>
              <a:rPr lang="en-IN" b="1" dirty="0">
                <a:solidFill>
                  <a:srgbClr val="C00000"/>
                </a:solidFill>
              </a:rPr>
              <a:t>convert the default date format in to any format</a:t>
            </a:r>
            <a:r>
              <a:rPr lang="en-IN" dirty="0"/>
              <a:t> or user required format.</a:t>
            </a:r>
          </a:p>
          <a:p>
            <a:pPr marL="0" indent="0">
              <a:buNone/>
            </a:pPr>
            <a:r>
              <a:rPr lang="en-IN" dirty="0"/>
              <a:t>Syntax: </a:t>
            </a:r>
            <a:r>
              <a:rPr lang="en-IN" dirty="0" err="1"/>
              <a:t>To_char</a:t>
            </a:r>
            <a:r>
              <a:rPr lang="en-IN" dirty="0"/>
              <a:t>(</a:t>
            </a:r>
            <a:r>
              <a:rPr lang="en-IN" dirty="0" err="1"/>
              <a:t>date,format</a:t>
            </a:r>
            <a:r>
              <a:rPr lang="en-IN" dirty="0"/>
              <a:t>)</a:t>
            </a:r>
          </a:p>
          <a:p>
            <a:pPr marL="0" indent="0">
              <a:buNone/>
            </a:pPr>
            <a:r>
              <a:rPr lang="en-IN" dirty="0"/>
              <a:t>Note: In </a:t>
            </a:r>
            <a:r>
              <a:rPr lang="en-IN" b="1" dirty="0">
                <a:solidFill>
                  <a:srgbClr val="C00000"/>
                </a:solidFill>
              </a:rPr>
              <a:t>to_ char we cannot enter the date manually instead we use </a:t>
            </a:r>
            <a:r>
              <a:rPr lang="en-IN" b="1" dirty="0" err="1">
                <a:solidFill>
                  <a:srgbClr val="C00000"/>
                </a:solidFill>
              </a:rPr>
              <a:t>current_date</a:t>
            </a:r>
            <a:r>
              <a:rPr lang="en-IN" b="1" dirty="0">
                <a:solidFill>
                  <a:srgbClr val="C00000"/>
                </a:solidFill>
              </a:rPr>
              <a:t>.</a:t>
            </a:r>
          </a:p>
          <a:p>
            <a:pPr marL="0" indent="0">
              <a:buNone/>
            </a:pPr>
            <a:r>
              <a:rPr lang="en-IN" dirty="0"/>
              <a:t>Ex: </a:t>
            </a:r>
            <a:r>
              <a:rPr lang="en-IN" dirty="0" err="1"/>
              <a:t>to_char</a:t>
            </a:r>
            <a:r>
              <a:rPr lang="en-IN" dirty="0"/>
              <a:t>(current_date,’</a:t>
            </a:r>
            <a:r>
              <a:rPr lang="en-IN" dirty="0" err="1"/>
              <a:t>mon</a:t>
            </a:r>
            <a:r>
              <a:rPr lang="en-IN" dirty="0"/>
              <a:t>-</a:t>
            </a:r>
            <a:r>
              <a:rPr lang="en-IN" dirty="0" err="1"/>
              <a:t>yyyy</a:t>
            </a:r>
            <a:r>
              <a:rPr lang="en-IN" dirty="0"/>
              <a:t>-dd’)</a:t>
            </a:r>
          </a:p>
          <a:p>
            <a:pPr marL="0" indent="0">
              <a:buNone/>
            </a:pPr>
            <a:r>
              <a:rPr lang="en-IN" dirty="0"/>
              <a:t>	</a:t>
            </a:r>
            <a:r>
              <a:rPr lang="en-IN" dirty="0" err="1"/>
              <a:t>to_char</a:t>
            </a:r>
            <a:r>
              <a:rPr lang="en-IN" dirty="0"/>
              <a:t>(</a:t>
            </a:r>
            <a:r>
              <a:rPr lang="en-IN" dirty="0" err="1"/>
              <a:t>sysdate</a:t>
            </a:r>
            <a:r>
              <a:rPr lang="en-IN" dirty="0"/>
              <a:t>,’</a:t>
            </a:r>
            <a:r>
              <a:rPr lang="en-IN" dirty="0" err="1"/>
              <a:t>yyyy</a:t>
            </a:r>
            <a:r>
              <a:rPr lang="en-IN" dirty="0"/>
              <a:t>/mm/dd’)</a:t>
            </a:r>
          </a:p>
        </p:txBody>
      </p:sp>
    </p:spTree>
    <p:extLst>
      <p:ext uri="{BB962C8B-B14F-4D97-AF65-F5344CB8AC3E}">
        <p14:creationId xmlns:p14="http://schemas.microsoft.com/office/powerpoint/2010/main" val="297069452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CA37C9-0C6D-E10B-F0A5-A28AE6EADB09}"/>
              </a:ext>
            </a:extLst>
          </p:cNvPr>
          <p:cNvSpPr>
            <a:spLocks noGrp="1"/>
          </p:cNvSpPr>
          <p:nvPr>
            <p:ph idx="1"/>
          </p:nvPr>
        </p:nvSpPr>
        <p:spPr>
          <a:xfrm>
            <a:off x="137652" y="157316"/>
            <a:ext cx="12054348" cy="6700684"/>
          </a:xfrm>
        </p:spPr>
        <p:txBody>
          <a:bodyPr/>
          <a:lstStyle/>
          <a:p>
            <a:pPr marL="0" indent="0">
              <a:buNone/>
            </a:pPr>
            <a:r>
              <a:rPr lang="en-IN" dirty="0"/>
              <a:t>1.</a:t>
            </a:r>
            <a:r>
              <a:rPr lang="en-IN" b="1" dirty="0">
                <a:solidFill>
                  <a:schemeClr val="accent4"/>
                </a:solidFill>
              </a:rPr>
              <a:t>Write a query to fetch the details of employee who joined in year 1981</a:t>
            </a:r>
            <a:r>
              <a:rPr lang="en-IN" dirty="0"/>
              <a:t>?</a:t>
            </a:r>
          </a:p>
          <a:p>
            <a:pPr marL="0" indent="0">
              <a:buNone/>
            </a:pPr>
            <a:r>
              <a:rPr lang="en-IN" dirty="0"/>
              <a:t>Ans. Select * from emp</a:t>
            </a:r>
          </a:p>
          <a:p>
            <a:pPr marL="0" indent="0">
              <a:buNone/>
            </a:pPr>
            <a:r>
              <a:rPr lang="en-IN" dirty="0"/>
              <a:t>	where </a:t>
            </a:r>
            <a:r>
              <a:rPr lang="en-IN" dirty="0" err="1"/>
              <a:t>To_char</a:t>
            </a:r>
            <a:r>
              <a:rPr lang="en-IN" dirty="0"/>
              <a:t>(</a:t>
            </a:r>
            <a:r>
              <a:rPr lang="en-IN" dirty="0" err="1"/>
              <a:t>hiredate</a:t>
            </a:r>
            <a:r>
              <a:rPr lang="en-IN" dirty="0"/>
              <a:t>,’YYYY’)=1981;</a:t>
            </a:r>
          </a:p>
          <a:p>
            <a:pPr marL="0" indent="0">
              <a:buNone/>
            </a:pPr>
            <a:r>
              <a:rPr lang="en-IN" dirty="0"/>
              <a:t>2.</a:t>
            </a:r>
            <a:r>
              <a:rPr lang="en-IN" b="1" dirty="0">
                <a:solidFill>
                  <a:schemeClr val="accent4"/>
                </a:solidFill>
              </a:rPr>
              <a:t>Display the employee details who joined in the month of </a:t>
            </a:r>
            <a:r>
              <a:rPr lang="en-IN" b="1" dirty="0" err="1">
                <a:solidFill>
                  <a:schemeClr val="accent4"/>
                </a:solidFill>
              </a:rPr>
              <a:t>feb</a:t>
            </a:r>
            <a:r>
              <a:rPr lang="en-IN" b="1" dirty="0">
                <a:solidFill>
                  <a:schemeClr val="accent4"/>
                </a:solidFill>
              </a:rPr>
              <a:t>?</a:t>
            </a:r>
          </a:p>
          <a:p>
            <a:pPr marL="0" indent="0">
              <a:buNone/>
            </a:pPr>
            <a:r>
              <a:rPr lang="en-IN" dirty="0"/>
              <a:t>Ans. . Select * from emp</a:t>
            </a:r>
          </a:p>
          <a:p>
            <a:pPr marL="0" indent="0">
              <a:buNone/>
            </a:pPr>
            <a:r>
              <a:rPr lang="en-IN" dirty="0"/>
              <a:t>	where </a:t>
            </a:r>
            <a:r>
              <a:rPr lang="en-IN" dirty="0" err="1"/>
              <a:t>To_char</a:t>
            </a:r>
            <a:r>
              <a:rPr lang="en-IN" dirty="0"/>
              <a:t>(</a:t>
            </a:r>
            <a:r>
              <a:rPr lang="en-IN" dirty="0" err="1"/>
              <a:t>hiredate</a:t>
            </a:r>
            <a:r>
              <a:rPr lang="en-IN" dirty="0"/>
              <a:t>,’</a:t>
            </a:r>
            <a:r>
              <a:rPr lang="en-IN" dirty="0" err="1"/>
              <a:t>mon</a:t>
            </a:r>
            <a:r>
              <a:rPr lang="en-IN" dirty="0"/>
              <a:t>’)=‘FEB;</a:t>
            </a:r>
          </a:p>
          <a:p>
            <a:pPr marL="0" indent="0">
              <a:buNone/>
            </a:pPr>
            <a:r>
              <a:rPr lang="en-IN" dirty="0"/>
              <a:t>3.</a:t>
            </a:r>
            <a:r>
              <a:rPr lang="en-IN" b="1" dirty="0">
                <a:solidFill>
                  <a:schemeClr val="accent4"/>
                </a:solidFill>
              </a:rPr>
              <a:t>Display the employee details who joined on Wednesday?</a:t>
            </a:r>
          </a:p>
          <a:p>
            <a:pPr marL="0" indent="0">
              <a:buNone/>
            </a:pPr>
            <a:r>
              <a:rPr lang="en-IN" dirty="0"/>
              <a:t>Ans.  Select * from emp</a:t>
            </a:r>
          </a:p>
          <a:p>
            <a:pPr marL="0" indent="0">
              <a:buNone/>
            </a:pPr>
            <a:r>
              <a:rPr lang="en-IN" dirty="0"/>
              <a:t>	where </a:t>
            </a:r>
            <a:r>
              <a:rPr lang="en-IN" dirty="0" err="1"/>
              <a:t>To_char</a:t>
            </a:r>
            <a:r>
              <a:rPr lang="en-IN" dirty="0"/>
              <a:t>(</a:t>
            </a:r>
            <a:r>
              <a:rPr lang="en-IN" dirty="0" err="1"/>
              <a:t>hiredate</a:t>
            </a:r>
            <a:r>
              <a:rPr lang="en-IN" dirty="0"/>
              <a:t>,’YYYY’)=1981;</a:t>
            </a:r>
          </a:p>
          <a:p>
            <a:pPr marL="0" indent="0">
              <a:buNone/>
            </a:pPr>
            <a:r>
              <a:rPr lang="en-IN" b="1" u="sng" dirty="0">
                <a:solidFill>
                  <a:schemeClr val="accent4"/>
                </a:solidFill>
              </a:rPr>
              <a:t>Syntax for extracting DAY from given DATE</a:t>
            </a:r>
            <a:r>
              <a:rPr lang="en-IN" dirty="0"/>
              <a:t>:TO_CHAR(DATE ‘YYYY-MM’DD’,’DAY’)</a:t>
            </a:r>
          </a:p>
          <a:p>
            <a:pPr marL="0" indent="0">
              <a:buNone/>
            </a:pPr>
            <a:r>
              <a:rPr lang="en-IN" dirty="0"/>
              <a:t>select </a:t>
            </a:r>
            <a:r>
              <a:rPr lang="en-IN" dirty="0" err="1"/>
              <a:t>to_char</a:t>
            </a:r>
            <a:r>
              <a:rPr lang="en-IN" dirty="0"/>
              <a:t>(DATE ‘2002-04-01’,’DAY’) FROM DUAL;</a:t>
            </a:r>
          </a:p>
          <a:p>
            <a:pPr marL="0" indent="0">
              <a:buNone/>
            </a:pPr>
            <a:r>
              <a:rPr lang="en-IN" dirty="0"/>
              <a:t>SELECT TO_CHAR(DATE ‘2009-07-09’,’DAY’) FROM DUAL;</a:t>
            </a:r>
          </a:p>
          <a:p>
            <a:pPr marL="0" indent="0">
              <a:buNone/>
            </a:pPr>
            <a:endParaRPr lang="en-IN" dirty="0"/>
          </a:p>
        </p:txBody>
      </p:sp>
    </p:spTree>
    <p:extLst>
      <p:ext uri="{BB962C8B-B14F-4D97-AF65-F5344CB8AC3E}">
        <p14:creationId xmlns:p14="http://schemas.microsoft.com/office/powerpoint/2010/main" val="428627762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B20861-767E-2D82-4194-FC08F242CA2D}"/>
              </a:ext>
            </a:extLst>
          </p:cNvPr>
          <p:cNvSpPr>
            <a:spLocks noGrp="1"/>
          </p:cNvSpPr>
          <p:nvPr>
            <p:ph idx="1"/>
          </p:nvPr>
        </p:nvSpPr>
        <p:spPr>
          <a:xfrm>
            <a:off x="117987" y="117986"/>
            <a:ext cx="12074013" cy="6740013"/>
          </a:xfrm>
        </p:spPr>
        <p:txBody>
          <a:bodyPr>
            <a:normAutofit lnSpcReduction="10000"/>
          </a:bodyPr>
          <a:lstStyle/>
          <a:p>
            <a:pPr marL="0" indent="0">
              <a:buNone/>
            </a:pPr>
            <a:r>
              <a:rPr lang="en-IN" dirty="0"/>
              <a:t>ii)</a:t>
            </a:r>
            <a:r>
              <a:rPr lang="en-IN" b="1" u="sng" dirty="0">
                <a:solidFill>
                  <a:schemeClr val="accent4"/>
                </a:solidFill>
              </a:rPr>
              <a:t>Multi row functions</a:t>
            </a:r>
            <a:r>
              <a:rPr lang="en-IN" dirty="0"/>
              <a:t>: multi row functions are also called aggregate/group function. Note: </a:t>
            </a:r>
            <a:r>
              <a:rPr lang="en-IN" b="1" dirty="0">
                <a:solidFill>
                  <a:srgbClr val="C00000"/>
                </a:solidFill>
              </a:rPr>
              <a:t>these are allowed  in select clause only.</a:t>
            </a:r>
          </a:p>
          <a:p>
            <a:r>
              <a:rPr lang="en-IN" dirty="0"/>
              <a:t>It accepts multiple inputs and generates  only single output.</a:t>
            </a:r>
          </a:p>
          <a:p>
            <a:pPr marL="0" indent="0">
              <a:buNone/>
            </a:pPr>
            <a:r>
              <a:rPr lang="en-IN" dirty="0"/>
              <a:t>a).</a:t>
            </a:r>
            <a:r>
              <a:rPr lang="en-IN" b="1" dirty="0">
                <a:solidFill>
                  <a:schemeClr val="accent4"/>
                </a:solidFill>
              </a:rPr>
              <a:t>Max()</a:t>
            </a:r>
            <a:r>
              <a:rPr lang="en-IN" dirty="0"/>
              <a:t>: it is </a:t>
            </a:r>
            <a:r>
              <a:rPr lang="en-IN" b="1" dirty="0">
                <a:solidFill>
                  <a:srgbClr val="C00000"/>
                </a:solidFill>
              </a:rPr>
              <a:t>used to return the highest value among the given inputs.</a:t>
            </a:r>
          </a:p>
          <a:p>
            <a:pPr marL="0" indent="0">
              <a:buNone/>
            </a:pPr>
            <a:r>
              <a:rPr lang="en-IN" dirty="0"/>
              <a:t>Syntax: max(input).</a:t>
            </a:r>
          </a:p>
          <a:p>
            <a:pPr marL="0" indent="0">
              <a:buNone/>
            </a:pPr>
            <a:r>
              <a:rPr lang="en-IN" dirty="0"/>
              <a:t>1.</a:t>
            </a:r>
            <a:r>
              <a:rPr lang="en-IN" b="1" dirty="0">
                <a:solidFill>
                  <a:schemeClr val="accent4"/>
                </a:solidFill>
              </a:rPr>
              <a:t>write a query to fetch highest salary among all the employees?</a:t>
            </a:r>
          </a:p>
          <a:p>
            <a:pPr marL="0" indent="0">
              <a:buNone/>
            </a:pPr>
            <a:r>
              <a:rPr lang="en-IN" dirty="0"/>
              <a:t>Ans. select max(</a:t>
            </a:r>
            <a:r>
              <a:rPr lang="en-IN" dirty="0" err="1"/>
              <a:t>sal</a:t>
            </a:r>
            <a:r>
              <a:rPr lang="en-IN" dirty="0"/>
              <a:t>) from emp:	  o\p: 5000 is highest salary in </a:t>
            </a:r>
            <a:r>
              <a:rPr lang="en-IN" dirty="0" err="1"/>
              <a:t>sal</a:t>
            </a:r>
            <a:r>
              <a:rPr lang="en-IN" dirty="0"/>
              <a:t> column.</a:t>
            </a:r>
          </a:p>
          <a:p>
            <a:pPr marL="0" indent="0">
              <a:buNone/>
            </a:pPr>
            <a:r>
              <a:rPr lang="en-IN" dirty="0"/>
              <a:t>2.</a:t>
            </a:r>
            <a:r>
              <a:rPr lang="en-IN" b="1" dirty="0">
                <a:solidFill>
                  <a:schemeClr val="accent4"/>
                </a:solidFill>
              </a:rPr>
              <a:t>display highest salary only among the salesman and analyst?</a:t>
            </a:r>
          </a:p>
          <a:p>
            <a:pPr marL="0" indent="0">
              <a:buNone/>
            </a:pPr>
            <a:r>
              <a:rPr lang="en-IN" dirty="0"/>
              <a:t>Ans. Select max(</a:t>
            </a:r>
            <a:r>
              <a:rPr lang="en-IN" dirty="0" err="1"/>
              <a:t>sal</a:t>
            </a:r>
            <a:r>
              <a:rPr lang="en-IN" dirty="0"/>
              <a:t>) from emp</a:t>
            </a:r>
          </a:p>
          <a:p>
            <a:pPr marL="0" indent="0">
              <a:buNone/>
            </a:pPr>
            <a:r>
              <a:rPr lang="en-IN" dirty="0"/>
              <a:t>	where JOB=‘ SALESMAN’ AND JOB=‘ANALYST’;</a:t>
            </a:r>
          </a:p>
          <a:p>
            <a:pPr marL="0" indent="0">
              <a:buNone/>
            </a:pPr>
            <a:r>
              <a:rPr lang="en-IN" dirty="0"/>
              <a:t>3.</a:t>
            </a:r>
            <a:r>
              <a:rPr lang="en-IN" b="1" dirty="0">
                <a:solidFill>
                  <a:schemeClr val="accent4"/>
                </a:solidFill>
              </a:rPr>
              <a:t>display the last joining date </a:t>
            </a:r>
            <a:r>
              <a:rPr lang="en-IN" b="1" dirty="0" err="1">
                <a:solidFill>
                  <a:schemeClr val="accent4"/>
                </a:solidFill>
              </a:rPr>
              <a:t>amomg</a:t>
            </a:r>
            <a:r>
              <a:rPr lang="en-IN" b="1" dirty="0">
                <a:solidFill>
                  <a:schemeClr val="accent4"/>
                </a:solidFill>
              </a:rPr>
              <a:t> all the employees?</a:t>
            </a:r>
          </a:p>
          <a:p>
            <a:pPr marL="0" indent="0">
              <a:buNone/>
            </a:pPr>
            <a:r>
              <a:rPr lang="en-IN" dirty="0"/>
              <a:t>Ans select max(</a:t>
            </a:r>
            <a:r>
              <a:rPr lang="en-IN" dirty="0" err="1"/>
              <a:t>hiredate</a:t>
            </a:r>
            <a:r>
              <a:rPr lang="en-IN" dirty="0"/>
              <a:t>) from emp;</a:t>
            </a:r>
          </a:p>
          <a:p>
            <a:pPr marL="0" indent="0">
              <a:buNone/>
            </a:pPr>
            <a:r>
              <a:rPr lang="en-IN" dirty="0"/>
              <a:t>b).</a:t>
            </a:r>
            <a:r>
              <a:rPr lang="en-IN" b="1" dirty="0">
                <a:solidFill>
                  <a:schemeClr val="accent4"/>
                </a:solidFill>
              </a:rPr>
              <a:t>Min():</a:t>
            </a:r>
            <a:r>
              <a:rPr lang="en-IN" dirty="0"/>
              <a:t> it </a:t>
            </a:r>
            <a:r>
              <a:rPr lang="en-IN" b="1" dirty="0">
                <a:solidFill>
                  <a:srgbClr val="C00000"/>
                </a:solidFill>
              </a:rPr>
              <a:t>returns the least value as the output.</a:t>
            </a:r>
          </a:p>
          <a:p>
            <a:pPr marL="0" indent="0">
              <a:buNone/>
            </a:pPr>
            <a:r>
              <a:rPr lang="en-IN" dirty="0"/>
              <a:t>Syntax: min(input).</a:t>
            </a:r>
          </a:p>
        </p:txBody>
      </p:sp>
    </p:spTree>
    <p:extLst>
      <p:ext uri="{BB962C8B-B14F-4D97-AF65-F5344CB8AC3E}">
        <p14:creationId xmlns:p14="http://schemas.microsoft.com/office/powerpoint/2010/main" val="97227945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2DCE72-C595-C06B-3286-8EBEE86F98E4}"/>
              </a:ext>
            </a:extLst>
          </p:cNvPr>
          <p:cNvSpPr>
            <a:spLocks noGrp="1"/>
          </p:cNvSpPr>
          <p:nvPr>
            <p:ph idx="1"/>
          </p:nvPr>
        </p:nvSpPr>
        <p:spPr>
          <a:xfrm>
            <a:off x="117987" y="137652"/>
            <a:ext cx="12074013" cy="6720348"/>
          </a:xfrm>
        </p:spPr>
        <p:txBody>
          <a:bodyPr>
            <a:normAutofit/>
          </a:bodyPr>
          <a:lstStyle/>
          <a:p>
            <a:pPr marL="0" indent="0">
              <a:buNone/>
            </a:pPr>
            <a:r>
              <a:rPr lang="en-IN" dirty="0"/>
              <a:t>1.</a:t>
            </a:r>
            <a:r>
              <a:rPr lang="en-IN" b="1" dirty="0">
                <a:solidFill>
                  <a:schemeClr val="accent4"/>
                </a:solidFill>
              </a:rPr>
              <a:t>Write a query to display the least salary among all the emp?</a:t>
            </a:r>
          </a:p>
          <a:p>
            <a:pPr marL="0" indent="0">
              <a:buNone/>
            </a:pPr>
            <a:r>
              <a:rPr lang="en-IN" dirty="0"/>
              <a:t>Ans. select min(</a:t>
            </a:r>
            <a:r>
              <a:rPr lang="en-IN" dirty="0" err="1"/>
              <a:t>sal</a:t>
            </a:r>
            <a:r>
              <a:rPr lang="en-IN" dirty="0"/>
              <a:t>) from emp;</a:t>
            </a:r>
          </a:p>
          <a:p>
            <a:pPr marL="0" indent="0">
              <a:buNone/>
            </a:pPr>
            <a:r>
              <a:rPr lang="en-IN" dirty="0"/>
              <a:t>2.</a:t>
            </a:r>
            <a:r>
              <a:rPr lang="en-IN" b="1" dirty="0">
                <a:solidFill>
                  <a:schemeClr val="accent4"/>
                </a:solidFill>
              </a:rPr>
              <a:t>Display first joining date among the employees ?</a:t>
            </a:r>
          </a:p>
          <a:p>
            <a:pPr marL="0" indent="0">
              <a:buNone/>
            </a:pPr>
            <a:r>
              <a:rPr lang="en-IN" dirty="0" err="1"/>
              <a:t>Ans.select</a:t>
            </a:r>
            <a:r>
              <a:rPr lang="en-IN" dirty="0"/>
              <a:t> min(</a:t>
            </a:r>
            <a:r>
              <a:rPr lang="en-IN" dirty="0" err="1"/>
              <a:t>hiredate</a:t>
            </a:r>
            <a:r>
              <a:rPr lang="en-IN" dirty="0"/>
              <a:t>) from emp;</a:t>
            </a:r>
          </a:p>
          <a:p>
            <a:pPr marL="0" indent="0">
              <a:buNone/>
            </a:pPr>
            <a:r>
              <a:rPr lang="en-IN" dirty="0"/>
              <a:t>c).</a:t>
            </a:r>
            <a:r>
              <a:rPr lang="en-IN" b="1" dirty="0" err="1">
                <a:solidFill>
                  <a:schemeClr val="accent4"/>
                </a:solidFill>
              </a:rPr>
              <a:t>Avg</a:t>
            </a:r>
            <a:r>
              <a:rPr lang="en-IN" b="1" dirty="0">
                <a:solidFill>
                  <a:schemeClr val="accent4"/>
                </a:solidFill>
              </a:rPr>
              <a:t>:</a:t>
            </a:r>
            <a:r>
              <a:rPr lang="en-IN" dirty="0"/>
              <a:t> </a:t>
            </a:r>
            <a:r>
              <a:rPr lang="en-IN" b="1" dirty="0">
                <a:solidFill>
                  <a:srgbClr val="C00000"/>
                </a:solidFill>
              </a:rPr>
              <a:t>it returns the average value of given inputs.</a:t>
            </a:r>
          </a:p>
          <a:p>
            <a:pPr marL="0" indent="0">
              <a:buNone/>
            </a:pPr>
            <a:r>
              <a:rPr lang="en-IN" dirty="0"/>
              <a:t>Syntax: </a:t>
            </a:r>
            <a:r>
              <a:rPr lang="en-IN" dirty="0" err="1"/>
              <a:t>avg</a:t>
            </a:r>
            <a:r>
              <a:rPr lang="en-IN" dirty="0"/>
              <a:t>(input)</a:t>
            </a:r>
          </a:p>
          <a:p>
            <a:pPr marL="0" indent="0">
              <a:buNone/>
            </a:pPr>
            <a:r>
              <a:rPr lang="en-IN" dirty="0"/>
              <a:t>1.</a:t>
            </a:r>
            <a:r>
              <a:rPr lang="en-IN" b="1" dirty="0">
                <a:solidFill>
                  <a:schemeClr val="accent4"/>
                </a:solidFill>
              </a:rPr>
              <a:t>Write a query to fetch the average salary of clerks?</a:t>
            </a:r>
          </a:p>
          <a:p>
            <a:pPr marL="0" indent="0">
              <a:buNone/>
            </a:pPr>
            <a:r>
              <a:rPr lang="en-IN" dirty="0"/>
              <a:t>Ans. Select </a:t>
            </a:r>
            <a:r>
              <a:rPr lang="en-IN" dirty="0" err="1"/>
              <a:t>avg</a:t>
            </a:r>
            <a:r>
              <a:rPr lang="en-IN" dirty="0"/>
              <a:t>(</a:t>
            </a:r>
            <a:r>
              <a:rPr lang="en-IN" dirty="0" err="1"/>
              <a:t>sal</a:t>
            </a:r>
            <a:r>
              <a:rPr lang="en-IN" dirty="0"/>
              <a:t>) from emp</a:t>
            </a:r>
          </a:p>
          <a:p>
            <a:pPr marL="0" indent="0">
              <a:buNone/>
            </a:pPr>
            <a:r>
              <a:rPr lang="en-IN" dirty="0"/>
              <a:t>	where job=‘clerk’;</a:t>
            </a:r>
          </a:p>
          <a:p>
            <a:pPr marL="0" indent="0">
              <a:buNone/>
            </a:pPr>
            <a:r>
              <a:rPr lang="en-IN" dirty="0"/>
              <a:t>d).</a:t>
            </a:r>
            <a:r>
              <a:rPr lang="en-IN" b="1" dirty="0">
                <a:solidFill>
                  <a:schemeClr val="accent4"/>
                </a:solidFill>
              </a:rPr>
              <a:t>sum()</a:t>
            </a:r>
            <a:r>
              <a:rPr lang="en-IN" dirty="0"/>
              <a:t>: it is used to </a:t>
            </a:r>
            <a:r>
              <a:rPr lang="en-IN" b="1" dirty="0">
                <a:solidFill>
                  <a:srgbClr val="C00000"/>
                </a:solidFill>
              </a:rPr>
              <a:t>return the total value of given inputs</a:t>
            </a:r>
            <a:r>
              <a:rPr lang="en-IN" dirty="0"/>
              <a:t>.</a:t>
            </a:r>
          </a:p>
          <a:p>
            <a:pPr marL="0" indent="0">
              <a:buNone/>
            </a:pPr>
            <a:r>
              <a:rPr lang="en-IN" dirty="0"/>
              <a:t>syntax sum(input).</a:t>
            </a:r>
          </a:p>
          <a:p>
            <a:pPr marL="0" indent="0">
              <a:buNone/>
            </a:pPr>
            <a:r>
              <a:rPr lang="en-IN" dirty="0"/>
              <a:t>1.</a:t>
            </a:r>
            <a:r>
              <a:rPr lang="en-IN" b="1" dirty="0">
                <a:solidFill>
                  <a:schemeClr val="accent4"/>
                </a:solidFill>
              </a:rPr>
              <a:t>Write a query to return the total commission provided for the </a:t>
            </a:r>
            <a:r>
              <a:rPr lang="en-IN" b="1" dirty="0" err="1">
                <a:solidFill>
                  <a:schemeClr val="accent4"/>
                </a:solidFill>
              </a:rPr>
              <a:t>mployees</a:t>
            </a:r>
            <a:r>
              <a:rPr lang="en-IN" b="1" dirty="0">
                <a:solidFill>
                  <a:schemeClr val="accent4"/>
                </a:solidFill>
              </a:rPr>
              <a:t> who are working in dept 30?</a:t>
            </a:r>
          </a:p>
        </p:txBody>
      </p:sp>
    </p:spTree>
    <p:extLst>
      <p:ext uri="{BB962C8B-B14F-4D97-AF65-F5344CB8AC3E}">
        <p14:creationId xmlns:p14="http://schemas.microsoft.com/office/powerpoint/2010/main" val="307104688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86889C-61B9-B98A-832C-3EE160FE9330}"/>
              </a:ext>
            </a:extLst>
          </p:cNvPr>
          <p:cNvSpPr>
            <a:spLocks noGrp="1"/>
          </p:cNvSpPr>
          <p:nvPr>
            <p:ph idx="1"/>
          </p:nvPr>
        </p:nvSpPr>
        <p:spPr>
          <a:xfrm>
            <a:off x="108155" y="137652"/>
            <a:ext cx="12083845" cy="6720348"/>
          </a:xfrm>
        </p:spPr>
        <p:txBody>
          <a:bodyPr>
            <a:normAutofit fontScale="92500"/>
          </a:bodyPr>
          <a:lstStyle/>
          <a:p>
            <a:pPr marL="0" indent="0">
              <a:buNone/>
            </a:pPr>
            <a:r>
              <a:rPr lang="en-IN" dirty="0"/>
              <a:t>Ans. Select sum(comm) from emp</a:t>
            </a:r>
          </a:p>
          <a:p>
            <a:pPr marL="0" indent="0">
              <a:buNone/>
            </a:pPr>
            <a:r>
              <a:rPr lang="en-IN" dirty="0"/>
              <a:t>Where DEPT=30;</a:t>
            </a:r>
          </a:p>
          <a:p>
            <a:pPr marL="0" indent="0">
              <a:buNone/>
            </a:pPr>
            <a:r>
              <a:rPr lang="en-IN" dirty="0"/>
              <a:t>e).</a:t>
            </a:r>
            <a:r>
              <a:rPr lang="en-IN" b="1" dirty="0">
                <a:solidFill>
                  <a:schemeClr val="accent4"/>
                </a:solidFill>
              </a:rPr>
              <a:t>count(</a:t>
            </a:r>
            <a:r>
              <a:rPr lang="en-IN" dirty="0"/>
              <a:t>): it is </a:t>
            </a:r>
            <a:r>
              <a:rPr lang="en-IN" b="1" dirty="0">
                <a:solidFill>
                  <a:srgbClr val="C00000"/>
                </a:solidFill>
              </a:rPr>
              <a:t>used to count the number of rows present in the column of a table</a:t>
            </a:r>
            <a:r>
              <a:rPr lang="en-IN" dirty="0"/>
              <a:t>.</a:t>
            </a:r>
          </a:p>
          <a:p>
            <a:pPr marL="0" indent="0">
              <a:buNone/>
            </a:pPr>
            <a:r>
              <a:rPr lang="en-IN" dirty="0"/>
              <a:t>Syntax: count(input).</a:t>
            </a:r>
          </a:p>
          <a:p>
            <a:pPr marL="0" indent="0">
              <a:buNone/>
            </a:pPr>
            <a:r>
              <a:rPr lang="en-IN" dirty="0"/>
              <a:t>1.</a:t>
            </a:r>
            <a:r>
              <a:rPr lang="en-IN" b="1" dirty="0">
                <a:solidFill>
                  <a:schemeClr val="accent4"/>
                </a:solidFill>
              </a:rPr>
              <a:t>Display the number of employees data is present in the employee table</a:t>
            </a:r>
            <a:r>
              <a:rPr lang="en-IN" dirty="0"/>
              <a:t>?</a:t>
            </a:r>
          </a:p>
          <a:p>
            <a:pPr marL="0" indent="0">
              <a:buNone/>
            </a:pPr>
            <a:r>
              <a:rPr lang="en-IN" dirty="0"/>
              <a:t>Ans. Select count(</a:t>
            </a:r>
            <a:r>
              <a:rPr lang="en-IN" dirty="0" err="1"/>
              <a:t>ename</a:t>
            </a:r>
            <a:r>
              <a:rPr lang="en-IN" dirty="0"/>
              <a:t>) from emp;</a:t>
            </a:r>
          </a:p>
          <a:p>
            <a:pPr marL="0" indent="0">
              <a:buNone/>
            </a:pPr>
            <a:r>
              <a:rPr lang="en-IN" dirty="0"/>
              <a:t>2.</a:t>
            </a:r>
            <a:r>
              <a:rPr lang="en-IN" b="1" dirty="0">
                <a:solidFill>
                  <a:schemeClr val="accent4"/>
                </a:solidFill>
              </a:rPr>
              <a:t>Display number of employees earning commission?</a:t>
            </a:r>
          </a:p>
          <a:p>
            <a:pPr marL="0" indent="0">
              <a:buNone/>
            </a:pPr>
            <a:r>
              <a:rPr lang="en-IN" dirty="0"/>
              <a:t>Ans. Select count(comm) from emp</a:t>
            </a:r>
          </a:p>
          <a:p>
            <a:pPr marL="0" indent="0">
              <a:buNone/>
            </a:pPr>
            <a:r>
              <a:rPr lang="en-IN" dirty="0"/>
              <a:t>	where NOT comm IS NULL;</a:t>
            </a:r>
          </a:p>
          <a:p>
            <a:pPr marL="0" indent="0">
              <a:buNone/>
            </a:pPr>
            <a:r>
              <a:rPr lang="en-IN" dirty="0"/>
              <a:t>3.</a:t>
            </a:r>
            <a:r>
              <a:rPr lang="en-IN" b="1" dirty="0">
                <a:solidFill>
                  <a:schemeClr val="accent4"/>
                </a:solidFill>
              </a:rPr>
              <a:t>Display the number of employees working in dept 30 only if the number of employees are more than three?</a:t>
            </a:r>
          </a:p>
          <a:p>
            <a:pPr marL="0" indent="0">
              <a:buNone/>
            </a:pPr>
            <a:r>
              <a:rPr lang="en-IN" dirty="0"/>
              <a:t>Ans. Select count(*) from emp</a:t>
            </a:r>
          </a:p>
          <a:p>
            <a:pPr marL="0" indent="0">
              <a:buNone/>
            </a:pPr>
            <a:r>
              <a:rPr lang="en-IN" dirty="0"/>
              <a:t>	where dept=30 and count(*)&gt;3;	o\</a:t>
            </a:r>
            <a:r>
              <a:rPr lang="en-IN" dirty="0" err="1"/>
              <a:t>p:error</a:t>
            </a:r>
            <a:r>
              <a:rPr lang="en-IN" dirty="0"/>
              <a:t>(because multi row functions can be used </a:t>
            </a:r>
            <a:r>
              <a:rPr lang="en-IN" dirty="0" err="1"/>
              <a:t>ony</a:t>
            </a:r>
            <a:r>
              <a:rPr lang="en-IN" dirty="0"/>
              <a:t> in select  clause only we cannot use them in where clause).</a:t>
            </a:r>
          </a:p>
        </p:txBody>
      </p:sp>
    </p:spTree>
    <p:extLst>
      <p:ext uri="{BB962C8B-B14F-4D97-AF65-F5344CB8AC3E}">
        <p14:creationId xmlns:p14="http://schemas.microsoft.com/office/powerpoint/2010/main" val="123651533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DB2ADF-C353-FC73-E9E6-F8ADA1AF1E7D}"/>
              </a:ext>
            </a:extLst>
          </p:cNvPr>
          <p:cNvSpPr>
            <a:spLocks noGrp="1"/>
          </p:cNvSpPr>
          <p:nvPr>
            <p:ph idx="1"/>
          </p:nvPr>
        </p:nvSpPr>
        <p:spPr>
          <a:xfrm>
            <a:off x="117987" y="157316"/>
            <a:ext cx="12074013" cy="6617110"/>
          </a:xfrm>
        </p:spPr>
        <p:txBody>
          <a:bodyPr/>
          <a:lstStyle/>
          <a:p>
            <a:r>
              <a:rPr lang="en-IN" b="1" u="sng" dirty="0">
                <a:solidFill>
                  <a:schemeClr val="accent4"/>
                </a:solidFill>
              </a:rPr>
              <a:t>Sub query</a:t>
            </a:r>
            <a:r>
              <a:rPr lang="en-IN" dirty="0"/>
              <a:t>: a </a:t>
            </a:r>
            <a:r>
              <a:rPr lang="en-IN" b="1" dirty="0">
                <a:solidFill>
                  <a:srgbClr val="C00000"/>
                </a:solidFill>
              </a:rPr>
              <a:t>query within a query </a:t>
            </a:r>
            <a:r>
              <a:rPr lang="en-IN" dirty="0"/>
              <a:t>is known as sub query.</a:t>
            </a:r>
          </a:p>
          <a:p>
            <a:pPr marL="0" indent="0">
              <a:buNone/>
            </a:pPr>
            <a:r>
              <a:rPr lang="en-IN" dirty="0"/>
              <a:t>Syntax: select </a:t>
            </a:r>
            <a:r>
              <a:rPr lang="en-IN" dirty="0" err="1"/>
              <a:t>column_name</a:t>
            </a:r>
            <a:r>
              <a:rPr lang="en-IN" dirty="0"/>
              <a:t> from </a:t>
            </a:r>
            <a:r>
              <a:rPr lang="en-IN" dirty="0" err="1"/>
              <a:t>table_name</a:t>
            </a:r>
            <a:endParaRPr lang="en-IN" dirty="0"/>
          </a:p>
          <a:p>
            <a:pPr marL="0" indent="0">
              <a:buNone/>
            </a:pPr>
            <a:r>
              <a:rPr lang="en-IN" dirty="0"/>
              <a:t>	    where common column (select </a:t>
            </a:r>
            <a:r>
              <a:rPr lang="en-IN" dirty="0" err="1"/>
              <a:t>cn</a:t>
            </a:r>
            <a:r>
              <a:rPr lang="en-IN" dirty="0"/>
              <a:t> from </a:t>
            </a:r>
            <a:r>
              <a:rPr lang="en-IN" dirty="0" err="1"/>
              <a:t>tn</a:t>
            </a:r>
            <a:r>
              <a:rPr lang="en-IN" dirty="0"/>
              <a:t>);</a:t>
            </a:r>
          </a:p>
          <a:p>
            <a:pPr marL="0" indent="0">
              <a:buNone/>
            </a:pPr>
            <a:r>
              <a:rPr lang="en-IN" dirty="0"/>
              <a:t>1.</a:t>
            </a:r>
            <a:r>
              <a:rPr lang="en-IN" b="1" dirty="0">
                <a:solidFill>
                  <a:schemeClr val="accent4"/>
                </a:solidFill>
              </a:rPr>
              <a:t>When we need to go for sub queries?</a:t>
            </a:r>
          </a:p>
          <a:p>
            <a:pPr marL="0" indent="0">
              <a:buNone/>
            </a:pPr>
            <a:r>
              <a:rPr lang="en-IN" dirty="0"/>
              <a:t>Ans. Whenever we want to fetch the output from one table based on the input of another table in that  case we need to go for sub queries.</a:t>
            </a:r>
          </a:p>
          <a:p>
            <a:pPr marL="0" indent="0">
              <a:buNone/>
            </a:pPr>
            <a:r>
              <a:rPr lang="en-IN" dirty="0"/>
              <a:t>Types of sub queries: </a:t>
            </a:r>
            <a:r>
              <a:rPr lang="en-IN" dirty="0" err="1"/>
              <a:t>i</a:t>
            </a:r>
            <a:r>
              <a:rPr lang="en-IN" dirty="0"/>
              <a:t>).single row sub query.</a:t>
            </a:r>
          </a:p>
          <a:p>
            <a:pPr marL="0" indent="0">
              <a:buNone/>
            </a:pPr>
            <a:r>
              <a:rPr lang="en-IN" dirty="0"/>
              <a:t>			    ii).multi row sub query.</a:t>
            </a:r>
          </a:p>
          <a:p>
            <a:pPr marL="0" indent="0">
              <a:buNone/>
            </a:pPr>
            <a:r>
              <a:rPr lang="en-IN" dirty="0"/>
              <a:t>			   iii). Correlated sub query.</a:t>
            </a:r>
          </a:p>
          <a:p>
            <a:pPr marL="0" indent="0">
              <a:buNone/>
            </a:pPr>
            <a:r>
              <a:rPr lang="en-IN" dirty="0" err="1"/>
              <a:t>i</a:t>
            </a:r>
            <a:r>
              <a:rPr lang="en-IN" dirty="0"/>
              <a:t>).</a:t>
            </a:r>
            <a:r>
              <a:rPr lang="en-IN" b="1" dirty="0">
                <a:solidFill>
                  <a:schemeClr val="accent4"/>
                </a:solidFill>
              </a:rPr>
              <a:t>single row sub query</a:t>
            </a:r>
            <a:r>
              <a:rPr lang="en-IN" dirty="0"/>
              <a:t>:  if </a:t>
            </a:r>
            <a:r>
              <a:rPr lang="en-IN" b="1" dirty="0">
                <a:solidFill>
                  <a:srgbClr val="C00000"/>
                </a:solidFill>
              </a:rPr>
              <a:t>inner query is returning only one output </a:t>
            </a:r>
            <a:r>
              <a:rPr lang="en-IN" dirty="0"/>
              <a:t>then it is known as single row sub query.</a:t>
            </a:r>
          </a:p>
          <a:p>
            <a:pPr marL="0" indent="0">
              <a:buNone/>
            </a:pPr>
            <a:r>
              <a:rPr lang="en-IN" dirty="0"/>
              <a:t>In </a:t>
            </a:r>
            <a:r>
              <a:rPr lang="en-IN" b="1" dirty="0">
                <a:solidFill>
                  <a:srgbClr val="C00000"/>
                </a:solidFill>
              </a:rPr>
              <a:t>case of single row sub query we have to use equals to operator </a:t>
            </a:r>
            <a:r>
              <a:rPr lang="en-IN" dirty="0"/>
              <a:t>between the outer query and inner query.</a:t>
            </a:r>
          </a:p>
        </p:txBody>
      </p:sp>
    </p:spTree>
    <p:extLst>
      <p:ext uri="{BB962C8B-B14F-4D97-AF65-F5344CB8AC3E}">
        <p14:creationId xmlns:p14="http://schemas.microsoft.com/office/powerpoint/2010/main" val="42292199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2309</TotalTime>
  <Words>17175</Words>
  <Application>Microsoft Office PowerPoint</Application>
  <PresentationFormat>Widescreen</PresentationFormat>
  <Paragraphs>1594</Paragraphs>
  <Slides>147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147</vt:i4>
      </vt:variant>
    </vt:vector>
  </HeadingPairs>
  <TitlesOfParts>
    <vt:vector size="152" baseType="lpstr">
      <vt:lpstr>Arial</vt:lpstr>
      <vt:lpstr>Calibri</vt:lpstr>
      <vt:lpstr>Calibri Light</vt:lpstr>
      <vt:lpstr>Segoe UI</vt:lpstr>
      <vt:lpstr>Office Theme</vt:lpstr>
      <vt:lpstr>Database management system(DBMS)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komatigunta venkat nivas</dc:creator>
  <cp:lastModifiedBy>komatigunta venkat nivas</cp:lastModifiedBy>
  <cp:revision>1</cp:revision>
  <dcterms:created xsi:type="dcterms:W3CDTF">2024-06-21T11:24:42Z</dcterms:created>
  <dcterms:modified xsi:type="dcterms:W3CDTF">2024-08-01T04:21:37Z</dcterms:modified>
</cp:coreProperties>
</file>