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c36a7e35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c36a7e35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c36a7e35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c36a7e35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c36a7e35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c36a7e35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c36a7e35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c36a7e35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c555012d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c555012d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c36a7e35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c36a7e35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c36a7e35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c36a7e35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9c36a7e35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9c36a7e35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9c36a7e35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9c36a7e35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c36a7e35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c36a7e35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785600" cy="19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AI-Powered Customer Request Classification System for Airline Support</a:t>
            </a:r>
            <a:endParaRPr sz="3600"/>
          </a:p>
        </p:txBody>
      </p:sp>
      <p:sp>
        <p:nvSpPr>
          <p:cNvPr id="87" name="Google Shape;87;p13"/>
          <p:cNvSpPr txBox="1"/>
          <p:nvPr/>
        </p:nvSpPr>
        <p:spPr>
          <a:xfrm>
            <a:off x="6070525" y="3538650"/>
            <a:ext cx="29310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 Naga Sai Akarsh -22Z314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Dhanushkumar M -22z317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Jothiswarar S - 22z332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Nivash M K - 22z348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Metrics: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Overall correctness of predictions.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many predicted types were actually correct.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many actual request types were correctly identified.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Balance between precision and recall.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FeedBack: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incorrect classification → logged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feedback_log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Retraining merges this log with old dataset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evolves with new examples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adapt to new user phrases over time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13635" l="18739" r="18858" t="23558"/>
          <a:stretch/>
        </p:blipFill>
        <p:spPr>
          <a:xfrm>
            <a:off x="5492600" y="1459325"/>
            <a:ext cx="3209700" cy="32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Challenge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101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Airline customers send a variety of queries in natural language (e.g., “I want to cancel my flight” or “My bag is missing”).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automatically identify the customer’s request type, such as: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 Trip, Change Flight, Missing Bag, Flight Status, Discounts, etc.</a:t>
            </a:r>
            <a:endParaRPr b="1"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the system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predicts the request type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it confirms the classification with the customer.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prediction is correct, the bot proceeds to handle the request automatically.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prediction is incorrect, the results are stored in the logs for future training of the model.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records customer feedback (correct/incorrect) to improve its future predictions.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time, the model learns from its mistakes, becoming more accurate and efficient.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81276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Customer message or utterance (text).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Predicted request type (e.g., 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 Trip, Flight Status, Missing Bag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Feedback: Customer confirms whether the prediction is correct or incorrect.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Learning Loop: System stores feedback and re-trains the model to improve accuracy over time.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 Pipeline: Includes data collection, preprocessing, model training, and model saving for future use.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Evaluation: Uses performance metrics like 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Accuracy, Precision, Recall,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measure model effectiveness.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4294967295" type="title"/>
          </p:nvPr>
        </p:nvSpPr>
        <p:spPr>
          <a:xfrm>
            <a:off x="272025" y="116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architecture: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050" y="248063"/>
            <a:ext cx="4995901" cy="46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133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Workflow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3012" l="8932" r="15429" t="4291"/>
          <a:stretch/>
        </p:blipFill>
        <p:spPr>
          <a:xfrm>
            <a:off x="4854775" y="663875"/>
            <a:ext cx="3136699" cy="437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628650" y="2143400"/>
            <a:ext cx="41703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Submission</a:t>
            </a:r>
            <a:r>
              <a:rPr lang="en" sz="1200"/>
              <a:t> – User enters a message in the React frontend.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Prediction</a:t>
            </a:r>
            <a:r>
              <a:rPr lang="en" sz="1200"/>
              <a:t> – Message is sent to the FastAPI backend, which uses an ML model to predict the request type.</a:t>
            </a:r>
            <a:br>
              <a:rPr lang="en" sz="1200"/>
            </a:br>
            <a:r>
              <a:rPr b="1" lang="en" sz="1200"/>
              <a:t>Verification</a:t>
            </a:r>
            <a:r>
              <a:rPr lang="en" sz="1200"/>
              <a:t> – The system shows the prediction to the user for confirmation.</a:t>
            </a:r>
            <a:br>
              <a:rPr lang="en" sz="1200"/>
            </a:br>
            <a:r>
              <a:rPr b="1" lang="en" sz="1200"/>
              <a:t>Feedback Loop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correct – Request is processed automatically.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incorrect – Feedback is saved for learning.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Retraining</a:t>
            </a:r>
            <a:r>
              <a:rPr lang="en" sz="1200"/>
              <a:t> – The ML model is updated using feedback to improve future predictions.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70750" y="596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Scenario: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7650" y="1441200"/>
            <a:ext cx="84165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Message:   “I want to cancel my ticket for tomorrow.”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System Prediction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predicts: Cancel Trip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User Confirmation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asks: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“We think you want to Cancel Trip. Is this correct?”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confirms → Request processed successfully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rejects → Feedback is recorded for system improvement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Continuous Improvement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learns from feedback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Predictions improve for future customers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685850"/>
            <a:ext cx="76887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Frontend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React.js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building interactive chat interface and real-time display of predictions.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Backend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FastAPI (Python)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Exposes REST APIs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/classify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/feedback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handles communication between frontend and ML model.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ML Models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RoBERTa (Transformer-based)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high-accuracy model for all customer request classifications.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simple to complex queries with deep contextual understanding.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Eliminates the need for multiple models or separate approaches.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6896"/>
              <a:buNone/>
            </a:pPr>
            <a:r>
              <a:rPr lang="en" sz="1740"/>
              <a:t>Tech Stacks Used:</a:t>
            </a:r>
            <a:endParaRPr sz="174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419225"/>
            <a:ext cx="76887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Libraries &amp; Tools: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pandas, numpy – Data handling and preprocessing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transformers (Hugging Face) – For BERT and NLP pipelines.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 database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airline_bot_enhanced.db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for all records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&amp; Storage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Log: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feedback_log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storing incorrect predictions and user feedback.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 Historical or synthetic customer messages for model training.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Retraining Pipeline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Combines dataset and feedback log to retrain and update the ML model.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Pipeline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94250" y="1799900"/>
            <a:ext cx="8607300" cy="3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Begin the training process.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&amp; Validate Data: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Load raw data and check for integrity.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Dataset: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Split data into train, validation, and test sets; map labels.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Tokenize Data: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Convert text into numerical tokens for the model.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Model: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Load a pre-trained model (RoBERTa Base) for classification.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 Training: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hyperparameters (batch size, learning rate, epochs).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 Trainer: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up trainer with model, data, tokenizer, and arguments.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Model: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Train on training data, validate during training.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Model: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 model on unseen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Metrics: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Calculate accuracy, F1-score, and other metrics.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Results: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 strengths and weaknesses.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Pipeline complete.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900" y="685275"/>
            <a:ext cx="1782250" cy="435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