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slides/slide11.xml" ContentType="application/vnd.openxmlformats-officedocument.presentationml.slide+xml"/>
  <Override PartName="/ppt/theme/themeOverride11.xml" ContentType="application/vnd.openxmlformats-officedocument.themeOverride+xml"/>
  <Override PartName="/ppt/slides/slide12.xml" ContentType="application/vnd.openxmlformats-officedocument.presentationml.slide+xml"/>
  <Override PartName="/ppt/theme/themeOverride12.xml" ContentType="application/vnd.openxmlformats-officedocument.themeOverride+xml"/>
  <Override PartName="/ppt/slides/slide13.xml" ContentType="application/vnd.openxmlformats-officedocument.presentationml.slide+xml"/>
  <Override PartName="/ppt/theme/themeOverride13.xml" ContentType="application/vnd.openxmlformats-officedocument.themeOverride+xml"/>
  <Override PartName="/ppt/slides/slide14.xml" ContentType="application/vnd.openxmlformats-officedocument.presentationml.slide+xml"/>
  <Override PartName="/ppt/theme/themeOverride14.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5"/>
          <p:cNvSpPr>
            <a:spLocks noGrp="1"/>
          </p:cNvSpPr>
          <p:nvPr>
            <p:ph type="ftr" sz="quarter" idx="11"/>
          </p:nvPr>
        </p:nvSpPr>
        <p:spPr/>
        <p:txBody>
          <a:bodyPr/>
          <a:p>
            <a:endParaRPr altLang="en-US" lang="zh-CN"/>
          </a:p>
        </p:txBody>
      </p:sp>
      <p:sp>
        <p:nvSpPr>
          <p:cNvPr id="104866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themeOverride" Target="../theme/themeOverr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themeOverride" Target="../theme/themeOverr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themeOverride" Target="../theme/themeOverr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3.xml"/><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4.xm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2.xml"/><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3.xml"/><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4.xml"/><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5.xm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6.xm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7.xml"/><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8.xm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9.xml"/><Relationship Id="rId3" Type="http://schemas.openxmlformats.org/officeDocument/2006/relationships/slideLayout" Target="../slideLayouts/slideLayout7.xml"/></Relationships>
</file>

<file path=ppt/slides/slide1.xml><?xml version="1.0" encoding="UTF-8" standalone="yes"?>
<p:sld xmlns:a="http://schemas.openxmlformats.org/drawingml/2006/main" xmlns:r="http://schemas.openxmlformats.org/officeDocument/2006/relationships" xmlns:p="http://schemas.openxmlformats.org/presentationml/2006/main" show="1"><p:cSld><p:bg><p:bgPr><a:blipFill rotWithShape="1"><a:blip xmlns:r="http://schemas.openxmlformats.org/officeDocument/2006/relationships" r:embed="rId1"/><a:stretch><a:fillRect/></a:stretch></a:blipFill></p:bgPr></p:bg><p:spTree><p:nvGrpSpPr><p:cNvPr id="36" name=""/><p:cNvGrpSpPr/><p:nvPr/></p:nvGrpSpPr><p:grpSpPr><a:xfrm><a:off x="0" y="0"/><a:ext cx="0" cy="0"/><a:chOff x="0" y="0"/><a:chExt cx="0" cy="0"/></a:xfrm></p:grpSpPr><p:sp><p:nvSpPr><p:cNvPr id="1048599" name=""/><p:cNvSpPr txBox="1"/><p:nvPr/></p:nvSpPr><p:spPr><a:xfrm><a:off x="2782527" y="1717227"/><a:ext cx="6966766" cy="2186940"/></a:xfrm><a:prstGeom prst="rect"/></p:spPr><p:txBody><a:bodyPr rtlCol="0" wrap="square"><a:spAutoFit/></a:bodyPr><a:p><a:r><a:rPr altLang="en-GB" sz="2800" lang="en-US"><a:solidFill><a:srgbClr val="000000"/></a:solidFill></a:rPr><a:t>STUDENT NAME:</a:t></a:r><a:r><a:rPr altLang="en-GB" sz="2800" lang="en-US"><a:solidFill><a:srgbClr val="3399FF"/></a:solidFill></a:rPr><a:t> </a:t></a:r><a:r><a:rPr altLang="en-GB" sz="2800" lang="en-US"><a:solidFill><a:srgbClr val="3399FF"/></a:solidFill></a:rPr><a:t>N</a:t></a:r><a:r><a:rPr altLang="en-GB" sz="2800" lang="en-US"><a:solidFill><a:srgbClr val="3399FF"/></a:solidFill></a:rPr><a:t>I</a:t></a:r><a:r><a:rPr altLang="en-GB" sz="2800" lang="en-US"><a:solidFill><a:srgbClr val="3399FF"/></a:solidFill></a:rPr><a:t>V</a:t></a:r><a:r><a:rPr altLang="en-GB" sz="2800" lang="en-US"><a:solidFill><a:srgbClr val="3399FF"/></a:solidFill></a:rPr><a:t>A</a:t></a:r><a:r><a:rPr altLang="en-GB" sz="2800" lang="en-US"><a:solidFill><a:srgbClr val="3399FF"/></a:solidFill></a:rPr><a:t>S</a:t></a:r><a:r><a:rPr altLang="en-GB" sz="2800" lang="en-US"><a:solidFill><a:srgbClr val="3399FF"/></a:solidFill></a:rPr><a:t>H</a:t></a:r><a:r><a:rPr altLang="en-GB" sz="2800" lang="en-US"><a:solidFill><a:srgbClr val="3399FF"/></a:solidFill></a:rPr><a:t> </a:t></a:r><a:r><a:rPr altLang="en-GB" sz="2800" lang="en-US"><a:solidFill><a:srgbClr val="3399FF"/></a:solidFill></a:rPr><a:t>K</a:t></a:r><a:endParaRPr sz="2800" lang="en-GB"><a:solidFill><a:srgbClr val="000000"/></a:solidFill></a:endParaRPr></a:p><a:p><a:r><a:rPr altLang="en-GB" sz="2800" lang="en-US"><a:solidFill><a:srgbClr val="000000"/></a:solidFill></a:rPr><a:t>REGISTER NO AND NMID: </a:t></a:r><a:r><a:rPr altLang="en-GB" sz="2800" lang="en-US"><a:solidFill><a:srgbClr val="3399FF"/></a:solidFill></a:rPr><a:t>2</a:t></a:r><a:r><a:rPr altLang="en-GB" sz="2800" lang="en-US"><a:solidFill><a:srgbClr val="3399FF"/></a:solidFill></a:rPr><a:t>4</a:t></a:r><a:r><a:rPr altLang="en-GB" sz="2800" lang="en-US"><a:solidFill><a:srgbClr val="3399FF"/></a:solidFill></a:rPr><a:t>2</a:t></a:r><a:r><a:rPr altLang="en-GB" sz="2800" lang="en-US"><a:solidFill><a:srgbClr val="3399FF"/></a:solidFill></a:rPr><a:t>2</a:t></a:r><a:r><a:rPr altLang="en-GB" sz="2800" lang="en-US"><a:solidFill><a:srgbClr val="3399FF"/></a:solidFill></a:rPr><a:t>k</a:t></a:r><a:r><a:rPr altLang="en-GB" sz="2800" lang="en-US"><a:solidFill><a:srgbClr val="3399FF"/></a:solidFill></a:rPr><a:t>1</a:t></a:r><a:r><a:rPr altLang="en-GB" sz="2800" lang="en-US"><a:solidFill><a:srgbClr val="3399FF"/></a:solidFill></a:rPr><a:t>4</a:t></a:r><a:r><a:rPr altLang="en-GB" sz="2800" lang="en-US"><a:solidFill><a:srgbClr val="3399FF"/></a:solidFill></a:rPr><a:t>5</a:t></a:r><a:r><a:rPr altLang="en-GB" sz="2800" lang="en-US"><a:solidFill><a:srgbClr val="3399FF"/></a:solidFill></a:rPr><a:t>5</a:t></a:r><a:r><a:rPr altLang="en-GB" sz="2800" lang="en-US"><a:solidFill><a:srgbClr val="3399FF"/></a:solidFill></a:rPr><a:t>,</a:t></a:r><a:r><a:rPr altLang="en-GB" sz="2800" lang="en-US"><a:solidFill><a:srgbClr val="3399FF"/></a:solidFill></a:rPr><a:t>asbru10210082422k14</a:t></a:r><a:r><a:rPr altLang="en-GB" sz="2800" lang="en-US"><a:solidFill><a:srgbClr val="3399FF"/></a:solidFill></a:rPr><a:t>5</a:t></a:r><a:r><a:rPr altLang="en-GB" sz="2800" lang="en-US"><a:solidFill><a:srgbClr val="3399FF"/></a:solidFill></a:rPr><a:t>5</a:t></a:r><a:endParaRPr sz="2800" lang="en-GB"><a:solidFill><a:srgbClr val="000000"/></a:solidFill></a:endParaRPr></a:p><a:p><a:r><a:rPr altLang="en-GB" sz="2800" lang="en-US"><a:solidFill><a:srgbClr val="000000"/></a:solidFill></a:rPr><a:t>DEPARTMENT: </a:t></a:r><a:r><a:rPr altLang="en-GB" sz="2800" lang="en-US"><a:solidFill><a:srgbClr val="3399FF"/></a:solidFill></a:rPr><a:t>C</a:t></a:r><a:r><a:rPr altLang="en-GB" sz="2800" lang="en-US"><a:solidFill><a:srgbClr val="3399FF"/></a:solidFill></a:rPr><a:t>O</a:t></a:r><a:r><a:rPr altLang="en-GB" sz="2800" lang="en-US"><a:solidFill><a:srgbClr val="3399FF"/></a:solidFill></a:rPr><a:t>M</a:t></a:r><a:r><a:rPr altLang="en-GB" sz="2800" lang="en-US"><a:solidFill><a:srgbClr val="3399FF"/></a:solidFill></a:rPr><a:t>P</a:t></a:r><a:r><a:rPr altLang="en-GB" sz="2800" lang="en-US"><a:solidFill><a:srgbClr val="3399FF"/></a:solidFill></a:rPr><a:t>U</a:t></a:r><a:r><a:rPr altLang="en-GB" sz="2800" lang="en-US"><a:solidFill><a:srgbClr val="3399FF"/></a:solidFill></a:rPr><a:t>T</a:t></a:r><a:r><a:rPr altLang="en-GB" sz="2800" lang="en-US"><a:solidFill><a:srgbClr val="3399FF"/></a:solidFill></a:rPr><a:t>E</a:t></a:r><a:r><a:rPr altLang="en-GB" sz="2800" lang="en-US"><a:solidFill><a:srgbClr val="3399FF"/></a:solidFill></a:rPr><a:t>R</a:t></a:r><a:r><a:rPr altLang="en-GB" sz="2800" lang="en-US"><a:solidFill><a:srgbClr val="3399FF"/></a:solidFill></a:rPr><a:t> </a:t></a:r><a:r><a:rPr altLang="en-GB" sz="2800" lang="en-US"><a:solidFill><a:srgbClr val="3399FF"/></a:solidFill></a:rPr><a:t>S</a:t></a:r><a:r><a:rPr altLang="en-GB" sz="2800" lang="en-US"><a:solidFill><a:srgbClr val="3399FF"/></a:solidFill></a:rPr><a:t>C</a:t></a:r><a:r><a:rPr altLang="en-GB" sz="2800" lang="en-US"><a:solidFill><a:srgbClr val="3399FF"/></a:solidFill></a:rPr><a:t>I</a:t></a:r><a:r><a:rPr altLang="en-GB" sz="2800" lang="en-US"><a:solidFill><a:srgbClr val="3399FF"/></a:solidFill></a:rPr><a:t>ENCE </a:t></a:r><a:endParaRPr sz="2800" lang="en-GB"><a:solidFill><a:srgbClr val="000000"/></a:solidFill></a:endParaRPr></a:p><a:p><a:r><a:rPr altLang="en-GB" sz="2800" lang="en-US"><a:solidFill><a:srgbClr val="000000"/></a:solidFill></a:rPr><a:t>COLLEGE:</a:t></a:r><a:r><a:rPr altLang="en-GB" sz="2800" lang="en-US"><a:solidFill><a:srgbClr val="000000"/></a:solidFill></a:rPr><a:t> </a:t></a:r><a:r><a:rPr altLang="en-GB" sz="2800" lang="en-US"><a:solidFill><a:srgbClr val="3399FF"/></a:solidFill></a:rPr><a:t>C</a:t></a:r><a:r><a:rPr altLang="en-GB" sz="2800" lang="en-US"><a:solidFill><a:srgbClr val="3399FF"/></a:solidFill></a:rPr><a:t>O</a:t></a:r><a:r><a:rPr altLang="en-GB" sz="2800" lang="en-US"><a:solidFill><a:srgbClr val="3399FF"/></a:solidFill></a:rPr><a:t>L</a:t></a:r><a:r><a:rPr altLang="en-GB" sz="2800" lang="en-US"><a:solidFill><a:srgbClr val="3399FF"/></a:solidFill></a:rPr><a:t>L</a:t></a:r><a:r><a:rPr altLang="en-GB" sz="2800" lang="en-US"><a:solidFill><a:srgbClr val="3399FF"/></a:solidFill></a:rPr><a:t>E</a:t></a:r><a:r><a:rPr altLang="en-GB" sz="2800" lang="en-US"><a:solidFill><a:srgbClr val="3399FF"/></a:solidFill></a:rPr><a:t>G</a:t></a:r><a:r><a:rPr altLang="en-GB" sz="2800" lang="en-US"><a:solidFill><a:srgbClr val="3399FF"/></a:solidFill></a:rPr><a:t>E</a:t></a:r><a:r><a:rPr altLang="en-GB" sz="2800" lang="en-US"><a:solidFill><a:srgbClr val="3399FF"/></a:solidFill></a:rPr><a:t>/</a:t></a:r><a:r><a:rPr altLang="en-GB" sz="2800" lang="en-US"><a:solidFill><a:srgbClr val="3399FF"/></a:solidFill></a:rPr><a:t>U</a:t></a:r><a:r><a:rPr altLang="en-GB" sz="2800" lang="en-US"><a:solidFill><a:srgbClr val="3399FF"/></a:solidFill></a:rPr><a:t>N</a:t></a:r><a:r><a:rPr altLang="en-GB" sz="2800" lang="en-US"><a:solidFill><a:srgbClr val="3399FF"/></a:solidFill></a:rPr><a:t>I</a:t></a:r><a:r><a:rPr altLang="en-GB" sz="2800" lang="en-US"><a:solidFill><a:srgbClr val="3399FF"/></a:solidFill></a:rPr><a:t>V</a:t></a:r><a:r><a:rPr altLang="en-GB" sz="2800" lang="en-US"><a:solidFill><a:srgbClr val="3399FF"/></a:solidFill></a:rPr><a:t>ERSITY</a:t></a:r><a:endParaRPr sz="2800" lang="en-GB"><a:solidFill><a:srgbClr val="000000"/></a:solidFill></a:endParaRPr></a:p></p:txBody></p:sp><p:sp><p:nvSpPr><p:cNvPr id="1048600" name=""/><p:cNvSpPr txBox="1"/><p:nvPr/></p:nvSpPr><p:spPr><a:xfrm><a:off x="3116343" y="190160"/><a:ext cx="5815088" cy="929640"/></a:xfrm><a:prstGeom prst="rect"/></p:spPr><p:txBody><a:bodyPr rtlCol="0" wrap="square"><a:spAutoFit/></a:bodyPr><a:p><a:r><a:rPr sz="2800" lang="en-GB"><a:solidFill><a:srgbClr val="000000"/></a:solidFill></a:rPr><a:t>Digital Portfolio </a:t></a:r><a:endParaRPr sz="2800" lang="en-GB"><a:solidFill><a:srgbClr val="000000"/></a:solidFill></a:endParaRPr></a:p></p:txBody></p:sp></p:spTree></p:cSld><p:clrMapOvr><a:overrideClrMapping accent1="accent1" accent2="accent2" accent3="accent3" accent4="accent4" accent5="accent5" accent6="accent6" bg1="lt1" bg2="lt2" tx1="dk1" tx2="dk2" hlink="hlink" folHlink="folHlink"/></p:clrMapOvr></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0" name="object 7"/>
          <p:cNvSpPr txBox="1">
            <a:spLocks noGrp="1"/>
          </p:cNvSpPr>
          <p:nvPr/>
        </p:nvSpPr>
        <p:spPr>
          <a:xfrm>
            <a:off x="331787" y="170749"/>
            <a:ext cx="8480425" cy="6134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000" lang="en-IN" spc="15">
                <a:latin typeface="Calibri"/>
              </a:rPr>
              <a:t>RESULTS AND SCREENSHOTS</a:t>
            </a:r>
            <a:endParaRPr dirty="0" sz="4250"/>
          </a:p>
        </p:txBody>
      </p:sp>
      <p:sp>
        <p:nvSpPr>
          <p:cNvPr id="1048591" name=""/>
          <p:cNvSpPr txBox="1"/>
          <p:nvPr/>
        </p:nvSpPr>
        <p:spPr>
          <a:xfrm>
            <a:off x="2889152" y="809559"/>
            <a:ext cx="4000000" cy="510540"/>
          </a:xfrm>
          <a:prstGeom prst="rect"/>
        </p:spPr>
        <p:txBody>
          <a:bodyPr rtlCol="0" wrap="square">
            <a:spAutoFit/>
          </a:bodyPr>
          <a:p>
            <a:r>
              <a:rPr altLang="en-GB" b="1" sz="2800" lang="en-US">
                <a:solidFill>
                  <a:srgbClr val="9933FF"/>
                </a:solidFill>
              </a:rPr>
              <a:t>H</a:t>
            </a:r>
            <a:r>
              <a:rPr altLang="en-GB" b="1" sz="2800" lang="en-US">
                <a:solidFill>
                  <a:srgbClr val="9933FF"/>
                </a:solidFill>
              </a:rPr>
              <a:t>T</a:t>
            </a:r>
            <a:r>
              <a:rPr altLang="en-GB" b="1" sz="2800" lang="en-US">
                <a:solidFill>
                  <a:srgbClr val="9933FF"/>
                </a:solidFill>
              </a:rPr>
              <a:t>M</a:t>
            </a:r>
            <a:r>
              <a:rPr altLang="en-GB" b="1" sz="2800" lang="en-US">
                <a:solidFill>
                  <a:srgbClr val="9933FF"/>
                </a:solidFill>
              </a:rPr>
              <a:t>L</a:t>
            </a:r>
            <a:endParaRPr b="1" sz="2800" lang="en-GB">
              <a:solidFill>
                <a:srgbClr val="9933FF"/>
              </a:solidFill>
            </a:endParaRPr>
          </a:p>
        </p:txBody>
      </p:sp>
      <p:pic>
        <p:nvPicPr>
          <p:cNvPr id="2097153" name=""/>
          <p:cNvPicPr>
            <a:picLocks/>
          </p:cNvPicPr>
          <p:nvPr/>
        </p:nvPicPr>
        <p:blipFill>
          <a:blip xmlns:r="http://schemas.openxmlformats.org/officeDocument/2006/relationships" r:embed="rId2"/>
          <a:stretch>
            <a:fillRect/>
          </a:stretch>
        </p:blipFill>
        <p:spPr>
          <a:xfrm rot="0">
            <a:off x="4540123" y="1064829"/>
            <a:ext cx="3744319" cy="5293042"/>
          </a:xfrm>
          <a:prstGeom prst="rect"/>
        </p:spPr>
      </p:pic>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87" name=""/>
          <p:cNvSpPr txBox="1"/>
          <p:nvPr/>
        </p:nvSpPr>
        <p:spPr>
          <a:xfrm>
            <a:off x="2800458" y="198119"/>
            <a:ext cx="4862372" cy="510540"/>
          </a:xfrm>
          <a:prstGeom prst="rect"/>
        </p:spPr>
        <p:txBody>
          <a:bodyPr rtlCol="0" wrap="square">
            <a:spAutoFit/>
          </a:bodyPr>
          <a:p>
            <a:r>
              <a:rPr altLang="en-GB" b="1" sz="2800" lang="en-US">
                <a:solidFill>
                  <a:srgbClr val="9933FF"/>
                </a:solidFill>
              </a:rPr>
              <a:t>C</a:t>
            </a:r>
            <a:r>
              <a:rPr altLang="en-GB" b="1" sz="2800" lang="en-US">
                <a:solidFill>
                  <a:srgbClr val="9933FF"/>
                </a:solidFill>
              </a:rPr>
              <a:t>S</a:t>
            </a:r>
            <a:r>
              <a:rPr altLang="en-GB" b="1" sz="2800" lang="en-US">
                <a:solidFill>
                  <a:srgbClr val="9933FF"/>
                </a:solidFill>
              </a:rPr>
              <a:t>S</a:t>
            </a:r>
            <a:endParaRPr b="1" sz="2800" lang="en-GB">
              <a:solidFill>
                <a:srgbClr val="000000"/>
              </a:solidFill>
            </a:endParaRPr>
          </a:p>
        </p:txBody>
      </p:sp>
      <p:pic>
        <p:nvPicPr>
          <p:cNvPr id="2097152" name=""/>
          <p:cNvPicPr>
            <a:picLocks/>
          </p:cNvPicPr>
          <p:nvPr/>
        </p:nvPicPr>
        <p:blipFill>
          <a:blip xmlns:r="http://schemas.openxmlformats.org/officeDocument/2006/relationships" r:embed="rId2"/>
          <a:stretch>
            <a:fillRect/>
          </a:stretch>
        </p:blipFill>
        <p:spPr>
          <a:xfrm rot="0">
            <a:off x="4302274" y="198118"/>
            <a:ext cx="3411167" cy="6423503"/>
          </a:xfrm>
          <a:prstGeom prst="rect"/>
        </p:spPr>
      </p:pic>
    </p:spTree>
  </p:cSld>
  <p:clrMapOvr>
    <a:overrideClrMapping accent1="accent1" accent2="accent2" accent3="accent3" accent4="accent4" accent5="accent5" accent6="accent6" bg1="lt1" bg2="lt2" tx1="dk1" tx2="dk2"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9" name=""/>
        <p:cNvGrpSpPr/>
        <p:nvPr/>
      </p:nvGrpSpPr>
      <p:grpSpPr>
        <a:xfrm>
          <a:off x="0" y="0"/>
          <a:ext cx="0" cy="0"/>
          <a:chOff x="0" y="0"/>
          <a:chExt cx="0" cy="0"/>
        </a:xfrm>
      </p:grpSpPr>
      <p:sp>
        <p:nvSpPr>
          <p:cNvPr id="1048584" name=""/>
          <p:cNvSpPr txBox="1"/>
          <p:nvPr/>
        </p:nvSpPr>
        <p:spPr>
          <a:xfrm>
            <a:off x="2786172" y="239985"/>
            <a:ext cx="4415208" cy="624839"/>
          </a:xfrm>
          <a:prstGeom prst="rect"/>
        </p:spPr>
        <p:txBody>
          <a:bodyPr rtlCol="0" wrap="square">
            <a:spAutoFit/>
          </a:bodyPr>
          <a:p>
            <a:r>
              <a:rPr altLang="en-GB" b="1" sz="3600" lang="en-US">
                <a:solidFill>
                  <a:srgbClr val="9933FF"/>
                </a:solidFill>
              </a:rPr>
              <a:t>J</a:t>
            </a:r>
            <a:r>
              <a:rPr altLang="en-GB" b="1" sz="3600" lang="en-US">
                <a:solidFill>
                  <a:srgbClr val="9933FF"/>
                </a:solidFill>
              </a:rPr>
              <a:t>S</a:t>
            </a:r>
            <a:endParaRPr b="1" sz="2800" lang="en-GB">
              <a:solidFill>
                <a:srgbClr val="9933FF"/>
              </a:solidFill>
            </a:endParaRPr>
          </a:p>
        </p:txBody>
      </p:sp>
      <p:pic>
        <p:nvPicPr>
          <p:cNvPr id="2097155" name=""/>
          <p:cNvPicPr>
            <a:picLocks/>
          </p:cNvPicPr>
          <p:nvPr/>
        </p:nvPicPr>
        <p:blipFill>
          <a:blip xmlns:r="http://schemas.openxmlformats.org/officeDocument/2006/relationships" r:embed="rId2"/>
          <a:stretch>
            <a:fillRect/>
          </a:stretch>
        </p:blipFill>
        <p:spPr>
          <a:xfrm rot="0">
            <a:off x="4324915" y="1052622"/>
            <a:ext cx="2978732" cy="5421016"/>
          </a:xfrm>
          <a:prstGeom prst="rect"/>
        </p:spPr>
      </p:pic>
    </p:spTree>
  </p:cSld>
  <p:clrMapOvr>
    <a:overrideClrMapping accent1="accent1" accent2="accent2" accent3="accent3" accent4="accent4" accent5="accent5" accent6="accent6" bg1="lt1" bg2="lt2" tx1="dk1" tx2="dk2"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585" name=""/>
          <p:cNvSpPr txBox="1"/>
          <p:nvPr/>
        </p:nvSpPr>
        <p:spPr>
          <a:xfrm>
            <a:off x="2501312" y="1287780"/>
            <a:ext cx="6860880" cy="3863340"/>
          </a:xfrm>
          <a:prstGeom prst="rect"/>
        </p:spPr>
        <p:txBody>
          <a:bodyPr rtlCol="0" wrap="square">
            <a:spAutoFit/>
          </a:bodyPr>
          <a:p>
            <a:r>
              <a:rPr b="1" sz="2800" lang="en-GB">
                <a:solidFill>
                  <a:srgbClr val="000000"/>
                </a:solidFill>
              </a:rPr>
              <a:t>The Digital Portfolio project successfully provides a clean, professional platform to showcase personal and professional accomplishments. It is easy to navigate, visually appealing, and highly customizable, making it suitable for a wide range of users. This portfolio not only enhances the personal brand of the user but also demonstrates front-end development skills effectively</a:t>
            </a:r>
            <a:endParaRPr b="1" sz="2800" lang="en-GB">
              <a:solidFill>
                <a:srgbClr val="000000"/>
              </a:solidFill>
            </a:endParaRPr>
          </a:p>
        </p:txBody>
      </p:sp>
      <p:sp>
        <p:nvSpPr>
          <p:cNvPr id="1048586" name="object 7"/>
          <p:cNvSpPr txBox="1">
            <a:spLocks noGrp="1"/>
          </p:cNvSpPr>
          <p:nvPr/>
        </p:nvSpPr>
        <p:spPr>
          <a:xfrm>
            <a:off x="267829" y="161673"/>
            <a:ext cx="5437442" cy="752129"/>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Tree>
  </p:cSld>
  <p:clrMapOvr>
    <a:overrideClrMapping accent1="accent1" accent2="accent2" accent3="accent3" accent4="accent4" accent5="accent5" accent6="accent6" bg1="lt1" bg2="lt2" tx1="dk1" tx2="dk2"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88" name=""/>
          <p:cNvSpPr txBox="1"/>
          <p:nvPr/>
        </p:nvSpPr>
        <p:spPr>
          <a:xfrm>
            <a:off x="2571999" y="1857405"/>
            <a:ext cx="6801575" cy="1348741"/>
          </a:xfrm>
          <a:prstGeom prst="rect"/>
        </p:spPr>
        <p:txBody>
          <a:bodyPr rtlCol="0" wrap="square">
            <a:spAutoFit/>
          </a:bodyPr>
          <a:p>
            <a:r>
              <a:rPr b="1" sz="2800" lang="en-GB">
                <a:solidFill>
                  <a:srgbClr val="3399FF"/>
                </a:solidFill>
              </a:rPr>
              <a:t>https://github.com/signup?ref_cta=Sign+up&amp;ref_loc=header+logged+out&amp;ref_page=%2F&amp;source=header-home</a:t>
            </a:r>
            <a:endParaRPr b="1" sz="2800" lang="en-GB">
              <a:solidFill>
                <a:srgbClr val="3399FF"/>
              </a:solidFill>
            </a:endParaRPr>
          </a:p>
        </p:txBody>
      </p:sp>
      <p:sp>
        <p:nvSpPr>
          <p:cNvPr id="1048589" name=""/>
          <p:cNvSpPr txBox="1"/>
          <p:nvPr/>
        </p:nvSpPr>
        <p:spPr>
          <a:xfrm>
            <a:off x="571999" y="140190"/>
            <a:ext cx="4000000" cy="815340"/>
          </a:xfrm>
          <a:prstGeom prst="rect"/>
        </p:spPr>
        <p:txBody>
          <a:bodyPr rtlCol="0" wrap="square">
            <a:spAutoFit/>
          </a:bodyPr>
          <a:p>
            <a:r>
              <a:rPr altLang="en-GB" b="1" sz="4800" lang="en-US">
                <a:solidFill>
                  <a:srgbClr val="000000"/>
                </a:solidFill>
              </a:rPr>
              <a:t>G</a:t>
            </a:r>
            <a:r>
              <a:rPr altLang="en-GB" b="1" sz="4800" lang="en-US">
                <a:solidFill>
                  <a:srgbClr val="000000"/>
                </a:solidFill>
              </a:rPr>
              <a:t>I</a:t>
            </a:r>
            <a:r>
              <a:rPr altLang="en-GB" b="1" sz="4800" lang="en-US">
                <a:solidFill>
                  <a:srgbClr val="000000"/>
                </a:solidFill>
              </a:rPr>
              <a:t>T</a:t>
            </a:r>
            <a:r>
              <a:rPr altLang="en-GB" b="1" sz="4800" lang="en-US">
                <a:solidFill>
                  <a:srgbClr val="000000"/>
                </a:solidFill>
              </a:rPr>
              <a:t> </a:t>
            </a:r>
            <a:r>
              <a:rPr altLang="en-GB" b="1" sz="4800" lang="en-US">
                <a:solidFill>
                  <a:srgbClr val="000000"/>
                </a:solidFill>
              </a:rPr>
              <a:t>H</a:t>
            </a:r>
            <a:r>
              <a:rPr altLang="en-GB" b="1" sz="4800" lang="en-US">
                <a:solidFill>
                  <a:srgbClr val="000000"/>
                </a:solidFill>
              </a:rPr>
              <a:t>U</a:t>
            </a:r>
            <a:r>
              <a:rPr altLang="en-GB" b="1" sz="4800" lang="en-US">
                <a:solidFill>
                  <a:srgbClr val="000000"/>
                </a:solidFill>
              </a:rPr>
              <a:t>B</a:t>
            </a:r>
            <a:r>
              <a:rPr altLang="en-GB" b="1" sz="4800" lang="en-US">
                <a:solidFill>
                  <a:srgbClr val="000000"/>
                </a:solidFill>
              </a:rPr>
              <a:t> </a:t>
            </a:r>
            <a:r>
              <a:rPr altLang="en-GB" b="1" sz="4800" lang="en-US">
                <a:solidFill>
                  <a:srgbClr val="000000"/>
                </a:solidFill>
              </a:rPr>
              <a:t>L</a:t>
            </a:r>
            <a:r>
              <a:rPr altLang="en-GB" b="1" sz="4800" lang="en-US">
                <a:solidFill>
                  <a:srgbClr val="000000"/>
                </a:solidFill>
              </a:rPr>
              <a:t>I</a:t>
            </a:r>
            <a:r>
              <a:rPr altLang="en-GB" b="1" sz="4800" lang="en-US">
                <a:solidFill>
                  <a:srgbClr val="000000"/>
                </a:solidFill>
              </a:rPr>
              <a:t>N</a:t>
            </a:r>
            <a:r>
              <a:rPr altLang="en-GB" b="1" sz="4800" lang="en-US">
                <a:solidFill>
                  <a:srgbClr val="000000"/>
                </a:solidFill>
              </a:rPr>
              <a:t>K</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1" name="object 17"/>
          <p:cNvSpPr txBox="1">
            <a:spLocks noGrp="1"/>
          </p:cNvSpPr>
          <p:nvPr/>
        </p:nvSpPr>
        <p:spPr>
          <a:xfrm>
            <a:off x="295507" y="280522"/>
            <a:ext cx="5167581" cy="74040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solidFill>
                  <a:srgbClr val="000000"/>
                </a:solidFill>
              </a:rPr>
              <a:t>PROJECT</a:t>
            </a:r>
            <a:r>
              <a:rPr dirty="0" sz="4800" spc="-85">
                <a:solidFill>
                  <a:srgbClr val="000000"/>
                </a:solidFill>
              </a:rPr>
              <a:t> </a:t>
            </a:r>
            <a:r>
              <a:rPr dirty="0" sz="4800" spc="25">
                <a:solidFill>
                  <a:srgbClr val="000000"/>
                </a:solidFill>
              </a:rPr>
              <a:t>TITLE</a:t>
            </a:r>
            <a:r>
              <a:rPr altLang="en-GB" dirty="0" sz="4800" lang="en-US" spc="25">
                <a:solidFill>
                  <a:srgbClr val="000000"/>
                </a:solidFill>
              </a:rPr>
              <a:t>:</a:t>
            </a:r>
            <a:endParaRPr sz="4250">
              <a:solidFill>
                <a:srgbClr val="000000"/>
              </a:solidFill>
            </a:endParaRPr>
          </a:p>
        </p:txBody>
      </p:sp>
      <p:sp>
        <p:nvSpPr>
          <p:cNvPr id="1048602" name=""/>
          <p:cNvSpPr txBox="1"/>
          <p:nvPr/>
        </p:nvSpPr>
        <p:spPr>
          <a:xfrm>
            <a:off x="2621043" y="2708800"/>
            <a:ext cx="6522957" cy="1069340"/>
          </a:xfrm>
          <a:prstGeom prst="rect"/>
        </p:spPr>
        <p:txBody>
          <a:bodyPr rtlCol="0" wrap="square">
            <a:spAutoFit/>
          </a:bodyPr>
          <a:p>
            <a:r>
              <a:rPr b="1" sz="6600" lang="en-GB">
                <a:solidFill>
                  <a:srgbClr val="C00000"/>
                </a:solidFill>
              </a:rPr>
              <a:t>Digital Portfolio</a:t>
            </a:r>
            <a:endParaRPr b="1" sz="2800" lang="en-GB">
              <a:solidFill>
                <a:srgbClr val="C00000"/>
              </a:solidFill>
            </a:endParaRPr>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3" name="object 21"/>
          <p:cNvSpPr txBox="1">
            <a:spLocks noGrp="1"/>
          </p:cNvSpPr>
          <p:nvPr/>
        </p:nvSpPr>
        <p:spPr>
          <a:xfrm>
            <a:off x="145477" y="130790"/>
            <a:ext cx="3893714"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
        <p:nvSpPr>
          <p:cNvPr id="1048604" name="TextBox 22"/>
          <p:cNvSpPr txBox="1"/>
          <p:nvPr/>
        </p:nvSpPr>
        <p:spPr>
          <a:xfrm>
            <a:off x="2910647" y="1194806"/>
            <a:ext cx="6800491" cy="47015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5" name="object 7"/>
          <p:cNvSpPr txBox="1">
            <a:spLocks noGrp="1"/>
          </p:cNvSpPr>
          <p:nvPr/>
        </p:nvSpPr>
        <p:spPr>
          <a:xfrm>
            <a:off x="275883" y="147298"/>
            <a:ext cx="6329966"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727960"/>
              </a:tabLst>
            </a:pPr>
            <a:r>
              <a:rPr dirty="0" sz="4250" spc="-20">
                <a:solidFill>
                  <a:srgbClr val="000000"/>
                </a:solidFill>
              </a:rPr>
              <a:t>P</a:t>
            </a:r>
            <a:r>
              <a:rPr dirty="0" sz="4250" spc="15">
                <a:solidFill>
                  <a:srgbClr val="000000"/>
                </a:solidFill>
              </a:rPr>
              <a:t>ROB</a:t>
            </a:r>
            <a:r>
              <a:rPr dirty="0" sz="4250" spc="55">
                <a:solidFill>
                  <a:srgbClr val="000000"/>
                </a:solidFill>
              </a:rPr>
              <a:t>L</a:t>
            </a:r>
            <a:r>
              <a:rPr dirty="0" sz="4250" spc="-20">
                <a:solidFill>
                  <a:srgbClr val="000000"/>
                </a:solidFill>
              </a:rPr>
              <a:t>E</a:t>
            </a:r>
            <a:r>
              <a:rPr dirty="0" sz="4250" spc="20">
                <a:solidFill>
                  <a:srgbClr val="000000"/>
                </a:solidFill>
              </a:rPr>
              <a:t>M</a:t>
            </a:r>
            <a:r>
              <a:rPr dirty="0" sz="4250">
                <a:solidFill>
                  <a:srgbClr val="000000"/>
                </a:solidFill>
              </a:rPr>
              <a:t>	</a:t>
            </a:r>
            <a:r>
              <a:rPr dirty="0" sz="4250" spc="10">
                <a:solidFill>
                  <a:srgbClr val="000000"/>
                </a:solidFill>
              </a:rPr>
              <a:t>S</a:t>
            </a:r>
            <a:r>
              <a:rPr dirty="0" sz="4250" spc="-370">
                <a:solidFill>
                  <a:srgbClr val="000000"/>
                </a:solidFill>
              </a:rPr>
              <a:t>T</a:t>
            </a:r>
            <a:r>
              <a:rPr dirty="0" sz="4250" spc="-375">
                <a:solidFill>
                  <a:srgbClr val="000000"/>
                </a:solidFill>
              </a:rPr>
              <a:t>A</a:t>
            </a:r>
            <a:r>
              <a:rPr dirty="0" sz="4250" spc="15">
                <a:solidFill>
                  <a:srgbClr val="000000"/>
                </a:solidFill>
              </a:rPr>
              <a:t>T</a:t>
            </a:r>
            <a:r>
              <a:rPr dirty="0" sz="4250" spc="-10">
                <a:solidFill>
                  <a:srgbClr val="000000"/>
                </a:solidFill>
              </a:rPr>
              <a:t>E</a:t>
            </a:r>
            <a:r>
              <a:rPr dirty="0" sz="4250" spc="-20">
                <a:solidFill>
                  <a:srgbClr val="000000"/>
                </a:solidFill>
              </a:rPr>
              <a:t>ME</a:t>
            </a:r>
            <a:r>
              <a:rPr dirty="0" sz="4250" spc="10">
                <a:solidFill>
                  <a:srgbClr val="000000"/>
                </a:solidFill>
              </a:rPr>
              <a:t>NT</a:t>
            </a:r>
            <a:endParaRPr sz="4250">
              <a:solidFill>
                <a:srgbClr val="000000"/>
              </a:solidFill>
            </a:endParaRPr>
          </a:p>
        </p:txBody>
      </p:sp>
      <p:sp>
        <p:nvSpPr>
          <p:cNvPr id="1048606" name=""/>
          <p:cNvSpPr txBox="1"/>
          <p:nvPr/>
        </p:nvSpPr>
        <p:spPr>
          <a:xfrm>
            <a:off x="2979407" y="1196367"/>
            <a:ext cx="5787957" cy="4701540"/>
          </a:xfrm>
          <a:prstGeom prst="rect"/>
        </p:spPr>
        <p:txBody>
          <a:bodyPr rtlCol="0" wrap="square">
            <a:spAutoFit/>
          </a:bodyPr>
          <a:p>
            <a:r>
              <a:rPr b="1" sz="2800" lang="en-GB">
                <a:solidFill>
                  <a:srgbClr val="000000"/>
                </a:solidFill>
              </a:rPr>
              <a:t>In today’s digital era, professionals and students alike need an effective way to showcase their skills, experience, and projects. Traditional resumes often fail to highlight interactive elements like project demos, design creativity, or coding abilities. A Digital Portfolio provides a dynamic, accessible, and personalized way to present one's professional identity online.</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7" name="object 7"/>
          <p:cNvSpPr txBox="1">
            <a:spLocks noGrp="1"/>
          </p:cNvSpPr>
          <p:nvPr/>
        </p:nvSpPr>
        <p:spPr>
          <a:xfrm>
            <a:off x="496497" y="264698"/>
            <a:ext cx="5263515" cy="613411"/>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000" spc="5"/>
              <a:t>PROJECT	</a:t>
            </a:r>
            <a:r>
              <a:rPr dirty="0" sz="4000" spc="-20"/>
              <a:t>OVERVIEW</a:t>
            </a:r>
            <a:endParaRPr sz="4250"/>
          </a:p>
        </p:txBody>
      </p:sp>
      <p:sp>
        <p:nvSpPr>
          <p:cNvPr id="1048608" name=""/>
          <p:cNvSpPr txBox="1"/>
          <p:nvPr/>
        </p:nvSpPr>
        <p:spPr>
          <a:xfrm>
            <a:off x="2952218" y="1144658"/>
            <a:ext cx="4572000" cy="4358640"/>
          </a:xfrm>
          <a:prstGeom prst="rect"/>
        </p:spPr>
        <p:txBody>
          <a:bodyPr rtlCol="0" wrap="square">
            <a:spAutoFit/>
          </a:bodyPr>
          <a:p>
            <a:r>
              <a:rPr b="1" sz="2400" lang="en-GB">
                <a:solidFill>
                  <a:srgbClr val="000000"/>
                </a:solidFill>
              </a:rPr>
              <a:t>The Digital Portfolio is a web-based application that serves as an online resume and project showcase. It is designed to reflect an individual's professional persona and includes key sections such as About Me, Skills, Projects, Resume, Contact, and more. The aim is to create a responsive, user-friendly, and aesthetically pleasing platform to present personal and professional achievements.</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09" name=""/>
          <p:cNvSpPr txBox="1"/>
          <p:nvPr/>
        </p:nvSpPr>
        <p:spPr>
          <a:xfrm>
            <a:off x="2974089" y="912184"/>
            <a:ext cx="4572000" cy="5425440"/>
          </a:xfrm>
          <a:prstGeom prst="rect"/>
        </p:spPr>
        <p:txBody>
          <a:bodyPr rtlCol="0" wrap="square">
            <a:spAutoFit/>
          </a:bodyPr>
          <a:p>
            <a:r>
              <a:rPr b="1" sz="2400" lang="en-GB">
                <a:solidFill>
                  <a:srgbClr val="000000"/>
                </a:solidFill>
              </a:rPr>
              <a:t>Students – to showcase academic projects, skills, and coursework.
Job Seekers – to present resumes and portfolio pieces to potential employers.
Freelancers – to highlight past work and attract new clients.
Creative Professionals – like designers and developers who want to showcase their visual or technical work.
</a:t>
            </a:r>
            <a:endParaRPr b="1" sz="2800" lang="en-GB">
              <a:solidFill>
                <a:srgbClr val="000000"/>
              </a:solidFill>
            </a:endParaRPr>
          </a:p>
        </p:txBody>
      </p:sp>
      <p:sp>
        <p:nvSpPr>
          <p:cNvPr id="1048610" name="object 5"/>
          <p:cNvSpPr txBox="1">
            <a:spLocks noGrp="1"/>
          </p:cNvSpPr>
          <p:nvPr/>
        </p:nvSpPr>
        <p:spPr>
          <a:xfrm>
            <a:off x="466792" y="222855"/>
            <a:ext cx="5014595" cy="5499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spTree>
  </p:cSld>
  <p:clrMapOvr>
    <a:overrideClrMapping accent1="accent1" accent2="accent2" accent3="accent3" accent4="accent4" accent5="accent5" accent6="accent6" bg1="lt1" bg2="lt2" tx1="dk1" tx2="dk2"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1" name=""/>
          <p:cNvSpPr txBox="1"/>
          <p:nvPr/>
        </p:nvSpPr>
        <p:spPr>
          <a:xfrm>
            <a:off x="3026619" y="1043887"/>
            <a:ext cx="4572000" cy="4714241"/>
          </a:xfrm>
          <a:prstGeom prst="rect"/>
        </p:spPr>
        <p:txBody>
          <a:bodyPr rtlCol="0" wrap="square">
            <a:spAutoFit/>
          </a:bodyPr>
          <a:p>
            <a:r>
              <a:rPr b="1" sz="2400" lang="en-GB">
                <a:solidFill>
                  <a:srgbClr val="000000"/>
                </a:solidFill>
              </a:rPr>
              <a:t>Category	Tools/Technologies
Frontend	HTML5, CSS3, JavaScript
Frameworks	React.js / Vanilla JS (based on preference)
Backend (opt.)	Node.js, Express.js
Database (opt.)	MongoDB / Firebase
Version Control	Git, GitHub
Deployment	GitHub Pages, Netlify, Vercel
Design Tools	Figma, Adobe XD, Canva</a:t>
            </a:r>
            <a:endParaRPr b="1" sz="2800" lang="en-GB">
              <a:solidFill>
                <a:srgbClr val="000000"/>
              </a:solidFill>
            </a:endParaRPr>
          </a:p>
        </p:txBody>
      </p:sp>
      <p:sp>
        <p:nvSpPr>
          <p:cNvPr id="1048612" name="object 6"/>
          <p:cNvSpPr txBox="1">
            <a:spLocks noGrp="1"/>
          </p:cNvSpPr>
          <p:nvPr/>
        </p:nvSpPr>
        <p:spPr>
          <a:xfrm>
            <a:off x="608774" y="209570"/>
            <a:ext cx="9763125" cy="5467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z="3600" lang="en-IN" spc="10">
                <a:latin typeface="Calibri"/>
              </a:rPr>
              <a:t>TOOLS AND TECHNIQUES</a:t>
            </a:r>
            <a:endParaRPr dirty="0" sz="3600"/>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3" name=""/>
          <p:cNvSpPr txBox="1"/>
          <p:nvPr/>
        </p:nvSpPr>
        <p:spPr>
          <a:xfrm>
            <a:off x="2954740" y="899159"/>
            <a:ext cx="6816806" cy="5425440"/>
          </a:xfrm>
          <a:prstGeom prst="rect"/>
        </p:spPr>
        <p:txBody>
          <a:bodyPr rtlCol="0" wrap="square">
            <a:spAutoFit/>
          </a:bodyPr>
          <a:p>
            <a:r>
              <a:rPr b="1" sz="1800" lang="en-GB">
                <a:solidFill>
                  <a:srgbClr val="000000"/>
                </a:solidFill>
              </a:rPr>
              <a:t>The design follows a clean, modern aesthetic with a mobile-responsive layout. The structure includes:
Home Page: Brief introduction and call-to-action
About Me: Background, education, and interests
Skills: Technical and soft skills, displayed with icons or progress bars
Projects: Interactive cards or modals for each project with links to GitHub/live demo
Resume: Downloadable PDF resume or embedded view
Contact: Contact form with email functionality and social media links
Theme: Light/Dark mode toggle (optional)
</a:t>
            </a:r>
            <a:endParaRPr b="1" sz="2800" lang="en-GB">
              <a:solidFill>
                <a:srgbClr val="000000"/>
              </a:solidFill>
            </a:endParaRPr>
          </a:p>
        </p:txBody>
      </p:sp>
      <p:sp>
        <p:nvSpPr>
          <p:cNvPr id="1048614" name="object 8"/>
          <p:cNvSpPr txBox="1"/>
          <p:nvPr/>
        </p:nvSpPr>
        <p:spPr>
          <a:xfrm>
            <a:off x="349249" y="182416"/>
            <a:ext cx="8794750" cy="629018"/>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2" name="Title 1"/>
          <p:cNvSpPr>
            <a:spLocks noGrp="1"/>
          </p:cNvSpPr>
          <p:nvPr/>
        </p:nvSpPr>
        <p:spPr>
          <a:xfrm>
            <a:off x="587554" y="265515"/>
            <a:ext cx="10681335" cy="5969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593" name=""/>
          <p:cNvSpPr txBox="1"/>
          <p:nvPr/>
        </p:nvSpPr>
        <p:spPr>
          <a:xfrm>
            <a:off x="2864487" y="1116330"/>
            <a:ext cx="6127471" cy="4625340"/>
          </a:xfrm>
          <a:prstGeom prst="rect"/>
        </p:spPr>
        <p:txBody>
          <a:bodyPr rtlCol="0" wrap="square">
            <a:spAutoFit/>
          </a:bodyPr>
          <a:p>
            <a:r>
              <a:rPr b="1" sz="1800" lang="en-GB">
                <a:solidFill>
                  <a:srgbClr val="000000"/>
                </a:solidFill>
              </a:rPr>
              <a:t>
✅ Responsive design for all screen sizes
✅ Smooth scroll and navigation
✅ Interactive project showcase with images, descriptions, and links
✅ Contact form integration (with services like EmailJS or Formspree)
✅ SEO optimized for visibility
✅ GitHub integration to pull recent projects (optional)
✅ Theme switching (optional)
</a:t>
            </a:r>
            <a:endParaRPr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CPH2705</dc:creator>
  <dcterms:created xsi:type="dcterms:W3CDTF">2015-05-09T15:30:45Z</dcterms:created>
  <dcterms:modified xsi:type="dcterms:W3CDTF">2025-09-02T05:22:57Z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3a4db31224c74238b8446cf2c99c609e</vt:lpwstr>
  </property>
</Properties>
</file>