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ED73-BEDA-48D3-94AE-736A1686484D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31F45-DB17-4780-B5EF-28EF4A46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808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by,</a:t>
            </a:r>
          </a:p>
          <a:p>
            <a:r>
              <a:rPr lang="en-US" dirty="0" smtClean="0"/>
              <a:t>Dr. K. </a:t>
            </a:r>
            <a:r>
              <a:rPr lang="en-US" dirty="0" err="1" smtClean="0"/>
              <a:t>Vallidevi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Event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const bar = () =&gt; console.log('bar')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baz</a:t>
            </a:r>
            <a:r>
              <a:rPr lang="en-US" dirty="0" smtClean="0"/>
              <a:t> = () =&gt; console.log('</a:t>
            </a:r>
            <a:r>
              <a:rPr lang="en-US" dirty="0" err="1" smtClean="0"/>
              <a:t>baz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foo</a:t>
            </a:r>
            <a:r>
              <a:rPr lang="en-US" dirty="0" smtClean="0"/>
              <a:t> = () =&gt;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	console.log</a:t>
            </a:r>
            <a:r>
              <a:rPr lang="en-US" dirty="0" smtClean="0"/>
              <a:t>('</a:t>
            </a:r>
            <a:r>
              <a:rPr lang="en-US" dirty="0" err="1" smtClean="0"/>
              <a:t>foo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	bar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	</a:t>
            </a:r>
            <a:r>
              <a:rPr lang="en-US" dirty="0" err="1" smtClean="0"/>
              <a:t>baz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			}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foo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272" y="5715000"/>
            <a:ext cx="883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event loop on every iteration looks if there's something in the call stack, and executes it: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229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 function execution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763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IP-2021\IP-2021\Node JS\Non Block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448676" cy="493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Node.js is a very powerful JavaScript-based platform built on Google Chrome's JavaScript V8 Engine.</a:t>
            </a:r>
          </a:p>
          <a:p>
            <a:r>
              <a:rPr lang="en-US" dirty="0" smtClean="0"/>
              <a:t> It is used to develop I/O intensive web applications like video streaming sites, single-page applications, and other web applications.</a:t>
            </a:r>
          </a:p>
          <a:p>
            <a:r>
              <a:rPr lang="en-US" dirty="0" smtClean="0"/>
              <a:t>Node.js is open source, completely free, and used by thousands of developers around the world.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Node.js = Runtime Environment + JavaScript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Asynchronous and Event Driven</a:t>
            </a:r>
          </a:p>
          <a:p>
            <a:r>
              <a:rPr lang="en-US" b="1" dirty="0" smtClean="0"/>
              <a:t>Very Fast</a:t>
            </a:r>
          </a:p>
          <a:p>
            <a:r>
              <a:rPr lang="en-US" b="1" dirty="0" smtClean="0"/>
              <a:t>Single Threaded but Highly Scalable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No Buffering</a:t>
            </a:r>
          </a:p>
          <a:p>
            <a:endParaRPr lang="en-US" b="1" dirty="0"/>
          </a:p>
          <a:p>
            <a:r>
              <a:rPr lang="en-US" b="1" dirty="0" smtClean="0"/>
              <a:t>Where Not to Use Node.js?</a:t>
            </a:r>
          </a:p>
          <a:p>
            <a:r>
              <a:rPr lang="en-US" dirty="0" smtClean="0"/>
              <a:t>It is not advisable to use Node.js for CPU intensive applications.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Node JS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Node.js application consists of the following three important components −</a:t>
            </a:r>
          </a:p>
          <a:p>
            <a:r>
              <a:rPr lang="en-US" b="1" dirty="0" smtClean="0"/>
              <a:t>Import required modules</a:t>
            </a:r>
            <a:r>
              <a:rPr lang="en-US" dirty="0" smtClean="0"/>
              <a:t> − We use the </a:t>
            </a:r>
            <a:r>
              <a:rPr lang="en-US" b="1" dirty="0" smtClean="0"/>
              <a:t>require</a:t>
            </a:r>
            <a:r>
              <a:rPr lang="en-US" dirty="0" smtClean="0"/>
              <a:t> directive to load Node.js modules.</a:t>
            </a:r>
          </a:p>
          <a:p>
            <a:r>
              <a:rPr lang="en-US" b="1" dirty="0" smtClean="0"/>
              <a:t>Create server</a:t>
            </a:r>
            <a:r>
              <a:rPr lang="en-US" dirty="0" smtClean="0"/>
              <a:t> − A server which will listen to client's requests similar to Apache HTTP Server.</a:t>
            </a:r>
          </a:p>
          <a:p>
            <a:r>
              <a:rPr lang="en-US" b="1" dirty="0" smtClean="0"/>
              <a:t>Read request and return response</a:t>
            </a:r>
            <a:r>
              <a:rPr lang="en-US" dirty="0" smtClean="0"/>
              <a:t> − The server created in an earlier step will read the HTTP request made by the client which can be a browser or a console and return the response.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Creating Node.js Application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1 - Import Required Module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http = require("http");</a:t>
            </a:r>
          </a:p>
          <a:p>
            <a:r>
              <a:rPr lang="en-US" b="1" dirty="0" smtClean="0"/>
              <a:t>Step 2 - Create Server</a:t>
            </a:r>
          </a:p>
          <a:p>
            <a:endParaRPr lang="en-US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731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Node.js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3 - Testing Request &amp; Response</a:t>
            </a:r>
          </a:p>
          <a:p>
            <a:pPr>
              <a:buNone/>
            </a:pPr>
            <a:r>
              <a:rPr lang="en-US" b="1" dirty="0" smtClean="0"/>
              <a:t>      Putting Step 1 and 2 together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62960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C:\Users\vallidevik\Desktop\NodeJS&gt;node CreatingServer.js</a:t>
            </a:r>
          </a:p>
          <a:p>
            <a:pPr>
              <a:buNone/>
            </a:pPr>
            <a:r>
              <a:rPr lang="en-US" dirty="0" smtClean="0"/>
              <a:t>      Server running at </a:t>
            </a:r>
            <a:r>
              <a:rPr lang="en-US" dirty="0" smtClean="0">
                <a:hlinkClick r:id="rId2"/>
              </a:rPr>
              <a:t>http://127.0.0.1:8081/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Make a Request to the Node.js Server</a:t>
            </a:r>
          </a:p>
          <a:p>
            <a:pPr>
              <a:buNone/>
            </a:pPr>
            <a:r>
              <a:rPr lang="en-US" dirty="0" smtClean="0"/>
              <a:t>Open http://127.0.0.1:8081/ in any browser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953000"/>
            <a:ext cx="4724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IP-2021\IP-2021\Node JS\EventDrivenProgram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763" y="2295525"/>
            <a:ext cx="5830887" cy="226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Node JS?</a:t>
            </a:r>
            <a:endParaRPr lang="en-US" dirty="0"/>
          </a:p>
        </p:txBody>
      </p:sp>
      <p:pic>
        <p:nvPicPr>
          <p:cNvPr id="5122" name="Picture 2" descr="D:\IP-2021\IP-2021\Node JS\Motivation for Node J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813" y="1600200"/>
            <a:ext cx="6168374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317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Node JS</vt:lpstr>
      <vt:lpstr>Introduction</vt:lpstr>
      <vt:lpstr>Node.js = Runtime Environment + JavaScript Library</vt:lpstr>
      <vt:lpstr>Components of Node JS Program</vt:lpstr>
      <vt:lpstr>Creating Node.js Application </vt:lpstr>
      <vt:lpstr>Creating Node.js Application</vt:lpstr>
      <vt:lpstr>Running the application</vt:lpstr>
      <vt:lpstr>Event Driven Programming</vt:lpstr>
      <vt:lpstr>Why Node JS?</vt:lpstr>
      <vt:lpstr>Example for Event Loop</vt:lpstr>
      <vt:lpstr>Slide 11</vt:lpstr>
      <vt:lpstr>Queueing function execution </vt:lpstr>
      <vt:lpstr>Non Blocking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vallidevik</dc:creator>
  <cp:lastModifiedBy>vallidevik</cp:lastModifiedBy>
  <cp:revision>2</cp:revision>
  <dcterms:created xsi:type="dcterms:W3CDTF">2021-04-16T06:48:02Z</dcterms:created>
  <dcterms:modified xsi:type="dcterms:W3CDTF">2021-04-17T09:12:30Z</dcterms:modified>
</cp:coreProperties>
</file>