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B1610-1CE1-4FE6-B032-929B4721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RPG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514C4-A5A1-4DFC-8CDD-DBB5007D3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Kevin Kumar</a:t>
            </a:r>
          </a:p>
        </p:txBody>
      </p:sp>
    </p:spTree>
    <p:extLst>
      <p:ext uri="{BB962C8B-B14F-4D97-AF65-F5344CB8AC3E}">
        <p14:creationId xmlns:p14="http://schemas.microsoft.com/office/powerpoint/2010/main" val="387358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68EC1-06BB-4EA1-9173-F89BC25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7F89-EB9D-4C1B-B75C-146261C7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BF6C4F-4BEC-4059-8E33-7CD5379C8758}"/>
              </a:ext>
            </a:extLst>
          </p:cNvPr>
          <p:cNvSpPr/>
          <p:nvPr/>
        </p:nvSpPr>
        <p:spPr>
          <a:xfrm>
            <a:off x="5323430" y="8768"/>
            <a:ext cx="6858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F6F498-1618-4207-9E1E-115A7040BF22}"/>
              </a:ext>
            </a:extLst>
          </p:cNvPr>
          <p:cNvSpPr/>
          <p:nvPr/>
        </p:nvSpPr>
        <p:spPr>
          <a:xfrm>
            <a:off x="5547058" y="793062"/>
            <a:ext cx="532147" cy="5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A8C6C4DA-CAD9-457C-ADB3-AF17EBE55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8122412" y="815894"/>
            <a:ext cx="343537" cy="4043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868E5A-70F2-4C1B-B370-B443134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 </a:t>
            </a:r>
            <a:r>
              <a:rPr lang="de-DE" dirty="0" err="1"/>
              <a:t>schema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6E94AA-3C60-4159-9F0C-32C5B971BB2B}"/>
              </a:ext>
            </a:extLst>
          </p:cNvPr>
          <p:cNvSpPr/>
          <p:nvPr/>
        </p:nvSpPr>
        <p:spPr>
          <a:xfrm>
            <a:off x="5312860" y="1951120"/>
            <a:ext cx="4417182" cy="1807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4D7837-1F81-427C-A8A2-FA60ED0E957B}"/>
              </a:ext>
            </a:extLst>
          </p:cNvPr>
          <p:cNvSpPr txBox="1"/>
          <p:nvPr/>
        </p:nvSpPr>
        <p:spPr>
          <a:xfrm>
            <a:off x="3165215" y="2120993"/>
            <a:ext cx="173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50x50</a:t>
            </a:r>
          </a:p>
          <a:p>
            <a:r>
              <a:rPr lang="de-DE" dirty="0"/>
              <a:t>Chapter 0</a:t>
            </a:r>
          </a:p>
          <a:p>
            <a:r>
              <a:rPr lang="de-DE" dirty="0"/>
              <a:t>Tutorial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547B77E1-E2D2-4CF2-9425-A00FE5EE24AC}"/>
              </a:ext>
            </a:extLst>
          </p:cNvPr>
          <p:cNvSpPr/>
          <p:nvPr/>
        </p:nvSpPr>
        <p:spPr>
          <a:xfrm>
            <a:off x="5323430" y="0"/>
            <a:ext cx="4417182" cy="190500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21C251-A6A0-4417-82B2-3371E9D22483}"/>
              </a:ext>
            </a:extLst>
          </p:cNvPr>
          <p:cNvSpPr txBox="1"/>
          <p:nvPr/>
        </p:nvSpPr>
        <p:spPr>
          <a:xfrm>
            <a:off x="6811151" y="802324"/>
            <a:ext cx="131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Level 0-1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B235D9C6-10BB-4E78-888A-4D75FBB41C8A}"/>
              </a:ext>
            </a:extLst>
          </p:cNvPr>
          <p:cNvSpPr/>
          <p:nvPr/>
        </p:nvSpPr>
        <p:spPr>
          <a:xfrm>
            <a:off x="9740612" y="16667"/>
            <a:ext cx="2451388" cy="68441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31BA9A-0E52-4C06-938C-CDD818FDEC6B}"/>
              </a:ext>
            </a:extLst>
          </p:cNvPr>
          <p:cNvSpPr txBox="1"/>
          <p:nvPr/>
        </p:nvSpPr>
        <p:spPr>
          <a:xfrm>
            <a:off x="10375226" y="2568098"/>
            <a:ext cx="352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Level 0-2</a:t>
            </a:r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8AEB4FF4-9B52-4A7F-82A5-8768E1F659A5}"/>
              </a:ext>
            </a:extLst>
          </p:cNvPr>
          <p:cNvSpPr/>
          <p:nvPr/>
        </p:nvSpPr>
        <p:spPr>
          <a:xfrm>
            <a:off x="5312860" y="3767591"/>
            <a:ext cx="4427752" cy="3107076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A235603-7FEF-4125-8593-33022EA67E7D}"/>
              </a:ext>
            </a:extLst>
          </p:cNvPr>
          <p:cNvSpPr/>
          <p:nvPr/>
        </p:nvSpPr>
        <p:spPr>
          <a:xfrm>
            <a:off x="5311536" y="1500113"/>
            <a:ext cx="130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10 - 25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1F567D-CA3E-4D7A-9EAE-FF373CC4ADF9}"/>
              </a:ext>
            </a:extLst>
          </p:cNvPr>
          <p:cNvSpPr/>
          <p:nvPr/>
        </p:nvSpPr>
        <p:spPr>
          <a:xfrm>
            <a:off x="9895975" y="6316720"/>
            <a:ext cx="130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50 - 25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8CFD15-16CE-4487-B974-C8FC7BEBFE5B}"/>
              </a:ext>
            </a:extLst>
          </p:cNvPr>
          <p:cNvSpPr/>
          <p:nvPr/>
        </p:nvSpPr>
        <p:spPr>
          <a:xfrm>
            <a:off x="5441617" y="6464573"/>
            <a:ext cx="130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40 - 25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7A98981A-C0D6-461D-9024-E7188D083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5641362" y="865071"/>
            <a:ext cx="343537" cy="40431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28454F7-DF80-4D91-B733-A3A8A7F4C7B7}"/>
              </a:ext>
            </a:extLst>
          </p:cNvPr>
          <p:cNvSpPr txBox="1"/>
          <p:nvPr/>
        </p:nvSpPr>
        <p:spPr>
          <a:xfrm>
            <a:off x="6848963" y="5039737"/>
            <a:ext cx="352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Level 0-3</a:t>
            </a:r>
          </a:p>
        </p:txBody>
      </p:sp>
      <p:pic>
        <p:nvPicPr>
          <p:cNvPr id="20" name="Grafik 19" descr="Ein Bild, das drinnen, Tisch, verschieden enthält.&#10;&#10;Automatisch generierte Beschreibung">
            <a:extLst>
              <a:ext uri="{FF2B5EF4-FFF2-40B4-BE49-F238E27FC236}">
                <a16:creationId xmlns:a16="http://schemas.microsoft.com/office/drawing/2014/main" id="{5D431C86-CF16-4355-9C4F-509933071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9" t="3694" r="43843" b="74664"/>
          <a:stretch/>
        </p:blipFill>
        <p:spPr>
          <a:xfrm>
            <a:off x="8132982" y="653686"/>
            <a:ext cx="343537" cy="1207286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8F99B719-8F58-4D53-888E-00A80BFA503E}"/>
              </a:ext>
            </a:extLst>
          </p:cNvPr>
          <p:cNvSpPr/>
          <p:nvPr/>
        </p:nvSpPr>
        <p:spPr>
          <a:xfrm>
            <a:off x="9992375" y="242320"/>
            <a:ext cx="532147" cy="5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18E001B-35F3-4309-A1F3-21F4D24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10086679" y="320163"/>
            <a:ext cx="343537" cy="404317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C028B6F5-FE4B-435B-BB46-059D411D8B57}"/>
              </a:ext>
            </a:extLst>
          </p:cNvPr>
          <p:cNvSpPr/>
          <p:nvPr/>
        </p:nvSpPr>
        <p:spPr>
          <a:xfrm>
            <a:off x="9011694" y="3947977"/>
            <a:ext cx="532147" cy="5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84260A83-51AD-4A1A-965E-AC7DDF0D5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9105998" y="4025820"/>
            <a:ext cx="343537" cy="404317"/>
          </a:xfrm>
          <a:prstGeom prst="rect">
            <a:avLst/>
          </a:prstGeom>
        </p:spPr>
      </p:pic>
      <p:pic>
        <p:nvPicPr>
          <p:cNvPr id="29" name="Grafik 28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76BA96C8-FD4D-49D1-8D71-C6A02E59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11616846" y="786865"/>
            <a:ext cx="343537" cy="404317"/>
          </a:xfrm>
          <a:prstGeom prst="rect">
            <a:avLst/>
          </a:prstGeom>
        </p:spPr>
      </p:pic>
      <p:pic>
        <p:nvPicPr>
          <p:cNvPr id="30" name="Grafik 29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F8BF6C7-2A4C-4B9F-9DED-A0A2C710C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3" r="37078" b="75391"/>
          <a:stretch/>
        </p:blipFill>
        <p:spPr>
          <a:xfrm>
            <a:off x="10111123" y="2773948"/>
            <a:ext cx="343537" cy="4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2 -0.09931 " pathEditMode="relative" rAng="0" ptsTypes="AA">
                                      <p:cBhvr>
                                        <p:cTn id="6" dur="8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75E-6 -1.48148E-6 L 0.00521 -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6367 0.2331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11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2.96296E-6 L -0.13763 -2.96296E-6 " pathEditMode="relative" rAng="0" ptsTypes="AA">
                                      <p:cBhvr>
                                        <p:cTn id="14" dur="6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25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Netz</vt:lpstr>
      <vt:lpstr>RPG</vt:lpstr>
      <vt:lpstr>PowerPoint-Präsentation</vt:lpstr>
      <vt:lpstr>Level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Kevin Kumar</dc:creator>
  <cp:lastModifiedBy>Kevin Kumar</cp:lastModifiedBy>
  <cp:revision>3</cp:revision>
  <dcterms:created xsi:type="dcterms:W3CDTF">2019-03-10T21:10:46Z</dcterms:created>
  <dcterms:modified xsi:type="dcterms:W3CDTF">2019-03-10T21:32:41Z</dcterms:modified>
</cp:coreProperties>
</file>