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7" r:id="rId5"/>
    <p:sldId id="26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82"/>
    <a:srgbClr val="CFCBB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13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9E80-B34D-9DC2-1831-D735EEC1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75E6F-5D8A-024A-EBFA-E552606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7843-1F0B-0C25-FCD8-3B5695CC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15D2-5DF3-4005-B9D9-6A879A44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61A-FD74-8FA4-C980-737BE082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1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865-3F99-30CD-8CE3-71F12DD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671F-3911-0191-257A-7B0AB1B3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3292-7E70-19A5-0CBE-3623B55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5E64-76C8-E8C0-68AF-95E7696F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8E0E-1984-C8EA-D897-1F6290F0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50864-E31A-B3DC-180F-486865E43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0CE6F-66D3-8C93-BF60-29A46A1F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FC0F-236A-D736-3282-DFA40142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FFF7-6D09-6CBD-C210-268B223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1126-0CA7-F3D2-FC3E-51BA6A38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A012-051A-4B1E-BF5C-F77280E3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6791-3E51-CEBC-26DA-55891F46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65E3-4995-7912-E2EE-59F16F7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58D6-D5F2-8BB2-1732-AFEED6B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C9AB-44C5-77A6-09FA-19BFE4D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E12-5E91-0217-A303-0A472614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B47F-F29B-F674-8E8A-51EC361F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1B7D-3D51-B636-1001-83F35FE0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6856-DB43-7CF8-E760-53FC3EB0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E6E2-CADC-FBB6-98C1-2B4FC01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DEB-82EF-8FC9-7B7E-87ADDB25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3E77-7B9D-7861-799B-42E5D7749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1400-C031-DA9F-1291-443B7D0A3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C934-9B52-D803-593E-79D22A34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7A1F-4EFB-EE3A-11A8-84C672CA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7F51-8506-69E4-201B-89D192A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2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C023-693C-0259-2E40-0260CC1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EF29-80A8-165D-0F35-761FB593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1EEC-CCEB-2C34-C6EA-A770FDE9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49B25-8B51-9562-6F7B-0517C490E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FD2F-5BEB-AEB6-BEFC-02D26514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FABBC-40D4-65EC-4C75-6E1B9D1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08018-6EAF-B486-ECB1-6A69F927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4B7F2-F638-0FE2-F425-6FE6D700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3FF0-6C21-B29B-23D5-1320718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035C3-D9BF-6779-A95B-1C704C13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6DFF-34F1-2E1C-D852-F0BE26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8B9FC-4FBF-C1C5-E3E8-29DB3EE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92693-089E-2D19-F009-90E6648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DA75-8001-D813-DABD-B7ADF65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AA4D-09BA-DD0A-A315-FD1BA5DE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790-3A22-92DE-A26B-0033731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B12C-2159-AD29-87BF-9E167A06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7CA0-1361-E7E2-43A3-4AF5E25B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389C-9B08-46CE-7268-FEE01B96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18AD-0DAE-A76F-7756-17EF1673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4416-E559-8489-0824-CB5868C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10D3-0A12-E667-91D8-AFAE0B15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1F9EF-B538-E5A8-412E-CD9FDBEF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9C819-0FD8-BB73-4ADB-7F9135C8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F32F-E75C-2673-21CD-3B83B2C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3B30-3753-91CA-AA6C-161847C2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A533-2BB3-07DE-9EAA-C91D010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8B160-4560-8BF7-16B9-3EB77E9C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C88E-151D-1666-1C75-88313824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CF04-18E6-2CD8-CF1F-F38EA1A6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D20B-1CDE-43C4-8EB8-9AF38B5A5EE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D9C4-E427-EC5A-E6E3-6E12EF48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0880-0CC3-9664-064A-0596B24D4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4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7E12770C-73B6-E931-18DC-8E485FDA5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11840" cy="162083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Advanced Data Visualization</a:t>
            </a:r>
            <a:endParaRPr lang="en-US" sz="61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6D937FF-E414-BA3C-6A0A-87E3A852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68" y="2977979"/>
            <a:ext cx="10407192" cy="2942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Advanced Data visualization is a graphical representation of data by utilizing Pivot tables and Slicers, We can provide a simple and accessible way to understand our data and identify trends and outliers within our datasets.</a:t>
            </a: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2E782"/>
                </a:solidFill>
                <a:latin typeface="Raleway" pitchFamily="34" charset="0"/>
              </a:rPr>
              <a:t>By NIVED SUDHINDRAN</a:t>
            </a:r>
          </a:p>
        </p:txBody>
      </p:sp>
    </p:spTree>
    <p:extLst>
      <p:ext uri="{BB962C8B-B14F-4D97-AF65-F5344CB8AC3E}">
        <p14:creationId xmlns:p14="http://schemas.microsoft.com/office/powerpoint/2010/main" val="162099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578184" y="315883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Sample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7B386-1BA4-AEF1-D689-9BDBE242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0" y="1175595"/>
            <a:ext cx="11515080" cy="52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712296" y="254923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COMBO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5C7AF-3A3A-BD4D-3177-CF2D4F70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280694"/>
            <a:ext cx="11155680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3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724488" y="267115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Waterfall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9C88E-A94F-8CF7-1A58-E2943B0C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1134390"/>
            <a:ext cx="11674545" cy="52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0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3B8AA2F-F809-FD92-E3EE-B14F21FCF517}"/>
              </a:ext>
            </a:extLst>
          </p:cNvPr>
          <p:cNvSpPr/>
          <p:nvPr/>
        </p:nvSpPr>
        <p:spPr>
          <a:xfrm>
            <a:off x="456264" y="267115"/>
            <a:ext cx="8132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Sparklines 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CE7EE-666C-3F25-56C5-01B5CB02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29" y="1343156"/>
            <a:ext cx="9560741" cy="49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4AB99-0105-C871-CE51-38A7B4020D74}"/>
              </a:ext>
            </a:extLst>
          </p:cNvPr>
          <p:cNvSpPr/>
          <p:nvPr/>
        </p:nvSpPr>
        <p:spPr>
          <a:xfrm>
            <a:off x="2941835" y="2644170"/>
            <a:ext cx="63083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2E782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616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Prata</vt:lpstr>
      <vt:lpstr>Raleway</vt:lpstr>
      <vt:lpstr>Office Theme</vt:lpstr>
      <vt:lpstr>Excel Advanced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SUDHINDRAN</dc:creator>
  <cp:lastModifiedBy>NIVED SUDHINDRAN</cp:lastModifiedBy>
  <cp:revision>16</cp:revision>
  <dcterms:created xsi:type="dcterms:W3CDTF">2024-10-10T17:55:21Z</dcterms:created>
  <dcterms:modified xsi:type="dcterms:W3CDTF">2024-10-23T18:53:39Z</dcterms:modified>
</cp:coreProperties>
</file>