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782"/>
    <a:srgbClr val="CFCBB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2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9E80-B34D-9DC2-1831-D735EEC1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5E6F-5D8A-024A-EBFA-E55260669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7843-1F0B-0C25-FCD8-3B5695CC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15D2-5DF3-4005-B9D9-6A879A44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261A-FD74-8FA4-C980-737BE082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1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8865-3F99-30CD-8CE3-71F12DD9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B671F-3911-0191-257A-7B0AB1B3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3292-7E70-19A5-0CBE-3623B55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5E64-76C8-E8C0-68AF-95E7696F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C8E0E-1984-C8EA-D897-1F6290F0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50864-E31A-B3DC-180F-486865E43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0CE6F-66D3-8C93-BF60-29A46A1F9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FC0F-236A-D736-3282-DFA40142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FFF7-6D09-6CBD-C210-268B223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1126-0CA7-F3D2-FC3E-51BA6A38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5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A012-051A-4B1E-BF5C-F77280E3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6791-3E51-CEBC-26DA-55891F46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65E3-4995-7912-E2EE-59F16F7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58D6-D5F2-8BB2-1732-AFEED6B6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EC9AB-44C5-77A6-09FA-19BFE4D8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3E12-5E91-0217-A303-0A472614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B47F-F29B-F674-8E8A-51EC361F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1B7D-3D51-B636-1001-83F35FE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56-DB43-7CF8-E760-53FC3EB0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E6E2-CADC-FBB6-98C1-2B4FC01F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CDEB-82EF-8FC9-7B7E-87ADDB25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3E77-7B9D-7861-799B-42E5D7749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1400-C031-DA9F-1291-443B7D0A3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C934-9B52-D803-593E-79D22A34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77A1F-4EFB-EE3A-11A8-84C672CA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67F51-8506-69E4-201B-89D192A3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2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C023-693C-0259-2E40-0260CC1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EF29-80A8-165D-0F35-761FB593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1EEC-CCEB-2C34-C6EA-A770FDE9B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49B25-8B51-9562-6F7B-0517C490E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FD2F-5BEB-AEB6-BEFC-02D265148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FABBC-40D4-65EC-4C75-6E1B9D1B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08018-6EAF-B486-ECB1-6A69F927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4B7F2-F638-0FE2-F425-6FE6D70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1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3FF0-6C21-B29B-23D5-13207180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035C3-D9BF-6779-A95B-1C704C13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6DFF-34F1-2E1C-D852-F0BE2603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8B9FC-4FBF-C1C5-E3E8-29DB3EE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54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92693-089E-2D19-F009-90E6648B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DA75-8001-D813-DABD-B7ADF65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0AA4D-09BA-DD0A-A315-FD1BA5DE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E790-3A22-92DE-A26B-0033731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12C-2159-AD29-87BF-9E167A06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07CA0-1361-E7E2-43A3-4AF5E25B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2389C-9B08-46CE-7268-FEE01B96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18AD-0DAE-A76F-7756-17EF1673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4416-E559-8489-0824-CB5868C5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9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10D3-0A12-E667-91D8-AFAE0B15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1F9EF-B538-E5A8-412E-CD9FDBEFE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C819-0FD8-BB73-4ADB-7F9135C8A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1F32F-E75C-2673-21CD-3B83B2C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3B30-3753-91CA-AA6C-161847C2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EA533-2BB3-07DE-9EAA-C91D0102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0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8B160-4560-8BF7-16B9-3EB77E9C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C88E-151D-1666-1C75-88313824B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ECF04-18E6-2CD8-CF1F-F38EA1A6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9D20B-1CDE-43C4-8EB8-9AF38B5A5EE7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D9C4-E427-EC5A-E6E3-6E12EF48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50880-0CC3-9664-064A-0596B24D4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A9A5-163F-4AC9-9D15-BCAACC0B1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4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FA04E-35DD-20AB-CC90-482CBF2C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9719-AF93-8EDD-126C-44A97ED8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88" y="91188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Power BI – Importing Data And Overview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76F0-7A23-0D9E-2670-A077168C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121"/>
            <a:ext cx="10515600" cy="313287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A Beginner’s Guide to Getting Started with Power BI.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sz="2400" b="1" dirty="0">
                <a:solidFill>
                  <a:schemeClr val="bg1"/>
                </a:solidFill>
              </a:rPr>
              <a:t>By NIVED SUDHINDRAN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04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D368F-4A91-5908-2C62-5AD029EF9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3AE60B-56F7-127D-525F-650F58087933}"/>
              </a:ext>
            </a:extLst>
          </p:cNvPr>
          <p:cNvGrpSpPr/>
          <p:nvPr/>
        </p:nvGrpSpPr>
        <p:grpSpPr>
          <a:xfrm>
            <a:off x="381000" y="576942"/>
            <a:ext cx="8474646" cy="5492580"/>
            <a:chOff x="1420467" y="250371"/>
            <a:chExt cx="9351065" cy="606060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FA7301-FBDE-A8E4-E7FB-48A34BCDE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0467" y="250371"/>
              <a:ext cx="9351065" cy="606060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49F540-C3C1-D3A1-C052-A7D079193139}"/>
                </a:ext>
              </a:extLst>
            </p:cNvPr>
            <p:cNvSpPr/>
            <p:nvPr/>
          </p:nvSpPr>
          <p:spPr>
            <a:xfrm>
              <a:off x="9285514" y="1589314"/>
              <a:ext cx="1486018" cy="1524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7A2D29-BD5C-E97F-F43D-0CE4E38D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313" y="1659038"/>
            <a:ext cx="2220687" cy="176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Helvetica" pitchFamily="2" charset="0"/>
              </a:rPr>
              <a:t>Once completed loading all the files, all tables will be visible in right side DATA area</a:t>
            </a:r>
            <a:endParaRPr lang="en-US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9CCA97A-C14D-652E-CC65-CCE9D607964B}"/>
              </a:ext>
            </a:extLst>
          </p:cNvPr>
          <p:cNvSpPr/>
          <p:nvPr/>
        </p:nvSpPr>
        <p:spPr>
          <a:xfrm rot="10800000">
            <a:off x="8588827" y="2239889"/>
            <a:ext cx="1001486" cy="390919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8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08915-FCF2-710B-F8FA-2DFF9859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0EF839D-2CE3-8CB0-5E03-5F3F2D7E0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949"/>
            <a:ext cx="10515600" cy="31328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Now we have successfully loaded the data into our Power BI Desktop.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We will be looking into how we can handle duplicate and missing data in the next session.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IN" sz="3600" b="1" dirty="0">
                <a:solidFill>
                  <a:schemeClr val="bg1"/>
                </a:solidFill>
              </a:rPr>
              <a:t>THANK YOU….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05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AE5CE-531B-20A3-9C79-BC3284631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3E55-3240-A5EF-DDAD-10398EE1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2614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 to Power BI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F775-C6D3-84F2-3C7C-B5FFBE39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3"/>
            <a:ext cx="10515600" cy="38493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What is Power BI?</a:t>
            </a:r>
          </a:p>
          <a:p>
            <a:pPr lvl="1" algn="just"/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A business analytics service by Microsoft.</a:t>
            </a:r>
          </a:p>
          <a:p>
            <a:pPr lvl="1" algn="just"/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Enables users to visualize data and share insights.</a:t>
            </a:r>
            <a:endParaRPr lang="en-IN" sz="2000" i="1" dirty="0">
              <a:solidFill>
                <a:schemeClr val="accent4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Key Features: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Interactive reports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Data visualization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Integration with various data sources</a:t>
            </a:r>
          </a:p>
          <a:p>
            <a:pPr marL="0" indent="0" algn="just">
              <a:buNone/>
            </a:pP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BF68DD-1D81-AD14-B071-9E47F5478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DA6C-B66E-90B3-58E0-3430566B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2614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Importance of Data Importing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6381-55B2-5951-A6EA-58637472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3"/>
            <a:ext cx="10515600" cy="38493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Why Import Data?</a:t>
            </a:r>
          </a:p>
          <a:p>
            <a:pPr lvl="1" algn="just"/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Data is the foundation of analysis and reporting.</a:t>
            </a:r>
          </a:p>
          <a:p>
            <a:pPr lvl="1" algn="just"/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Enables users to visualize data and share Proper data importing leads to accurate insights.</a:t>
            </a:r>
            <a:endParaRPr lang="en-IN" sz="2000" i="1" dirty="0">
              <a:solidFill>
                <a:schemeClr val="accent4">
                  <a:lumMod val="60000"/>
                  <a:lumOff val="40000"/>
                </a:schemeClr>
              </a:solidFill>
              <a:latin typeface="Helvetica" pitchFamily="2" charset="0"/>
            </a:endParaRPr>
          </a:p>
          <a:p>
            <a:pPr marL="0" indent="0" algn="just">
              <a:buNone/>
            </a:pPr>
            <a:endParaRPr lang="en-US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Types of Data Sources: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Files (Excel, CSV, etc.)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Databases (SQL Server, Oracle, etc.)</a:t>
            </a:r>
          </a:p>
          <a:p>
            <a:pPr lvl="1" algn="just">
              <a:spcBef>
                <a:spcPts val="1000"/>
              </a:spcBef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Online services (Azure, Salesforce, etc.)</a:t>
            </a:r>
            <a:endParaRPr lang="en-IN" i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0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11AA6-FE96-E732-B4C8-A8341FD75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7D27-466F-E62B-8C1D-86A177CC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2614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Importing Data: Step-by-Step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F059-CC0F-E42D-52C6-ADD1FEAE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3"/>
            <a:ext cx="10515600" cy="3849312"/>
          </a:xfrm>
        </p:spPr>
        <p:txBody>
          <a:bodyPr/>
          <a:lstStyle/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Open Power BI Desktop.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Click on 'Get Data' from the Home tab.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Choose the Data Source: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s-ES" i="1" dirty="0">
                <a:solidFill>
                  <a:schemeClr val="bg1">
                    <a:lumMod val="85000"/>
                  </a:schemeClr>
                </a:solidFill>
              </a:rPr>
              <a:t>Excel, CSV, Web, </a:t>
            </a:r>
            <a:r>
              <a:rPr lang="es-ES" i="1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es-ES" i="1" dirty="0">
                <a:solidFill>
                  <a:schemeClr val="bg1">
                    <a:lumMod val="85000"/>
                  </a:schemeClr>
                </a:solidFill>
              </a:rPr>
              <a:t>, etc.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 Dat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Preview the data.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Click 'Load' or 'Transform Data' for cleaning.</a:t>
            </a:r>
          </a:p>
        </p:txBody>
      </p:sp>
    </p:spTree>
    <p:extLst>
      <p:ext uri="{BB962C8B-B14F-4D97-AF65-F5344CB8AC3E}">
        <p14:creationId xmlns:p14="http://schemas.microsoft.com/office/powerpoint/2010/main" val="194243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78D058-2EAD-555A-FC30-6AC69528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3FE0-7E12-4D6B-FE20-E313B1BE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26143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Importing Data: Step-by-Step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B401E-BCC3-16C6-79AA-FAE69DE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733"/>
            <a:ext cx="10515600" cy="3849312"/>
          </a:xfrm>
        </p:spPr>
        <p:txBody>
          <a:bodyPr/>
          <a:lstStyle/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Open Power BI Desktop.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pitchFamily="2" charset="0"/>
              </a:rPr>
              <a:t>Click on 'Get Data' from the Home tab.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Choose the Data Source: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s-ES" i="1" dirty="0">
                <a:solidFill>
                  <a:schemeClr val="bg1">
                    <a:lumMod val="85000"/>
                  </a:schemeClr>
                </a:solidFill>
              </a:rPr>
              <a:t>Excel, CSV, Web, </a:t>
            </a:r>
            <a:r>
              <a:rPr lang="es-ES" i="1" dirty="0" err="1">
                <a:solidFill>
                  <a:schemeClr val="bg1">
                    <a:lumMod val="85000"/>
                  </a:schemeClr>
                </a:solidFill>
              </a:rPr>
              <a:t>Database</a:t>
            </a:r>
            <a:r>
              <a:rPr lang="es-ES" i="1" dirty="0">
                <a:solidFill>
                  <a:schemeClr val="bg1">
                    <a:lumMod val="85000"/>
                  </a:schemeClr>
                </a:solidFill>
              </a:rPr>
              <a:t>, etc.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Load Dat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Preview the data.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>Click 'Load' or 'Transform Data' for cleaning.</a:t>
            </a:r>
          </a:p>
        </p:txBody>
      </p:sp>
    </p:spTree>
    <p:extLst>
      <p:ext uri="{BB962C8B-B14F-4D97-AF65-F5344CB8AC3E}">
        <p14:creationId xmlns:p14="http://schemas.microsoft.com/office/powerpoint/2010/main" val="34839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AF943-D886-469F-186F-39CD4B40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16338-ADA6-E374-781A-75802F77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1" y="141708"/>
            <a:ext cx="10311217" cy="657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3B963-D296-2F61-3189-1350B199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1AB25-BCBF-7044-02F4-2FBB5D1C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02" y="202432"/>
            <a:ext cx="8703395" cy="490371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861E6-CDA0-C938-1FA7-DFB24487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964" y="5542798"/>
            <a:ext cx="8833702" cy="9886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Helvetica" pitchFamily="2" charset="0"/>
              </a:rPr>
              <a:t>Select the CSV File one at a time, and click Open.</a:t>
            </a:r>
            <a:r>
              <a:rPr lang="en-IN" sz="2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Helvetica" pitchFamily="2" charset="0"/>
              </a:rPr>
              <a:t>Perform the same steps for the airports.csv and flights.csv files.</a:t>
            </a:r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71571-3812-A5EA-5811-9F7EDC76F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84F6D1-86AB-7CB1-DE3D-CD6DBF1A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18" y="130628"/>
            <a:ext cx="7073363" cy="53104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CA26AF-1FB9-37C7-B0BF-CF8762534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649" y="5629884"/>
            <a:ext cx="8833702" cy="9886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Helvetica" pitchFamily="2" charset="0"/>
              </a:rPr>
              <a:t>Click on LOAD button.</a:t>
            </a:r>
            <a:r>
              <a:rPr lang="en-IN" sz="20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bg1"/>
                </a:solidFill>
                <a:latin typeface="Helvetica" pitchFamily="2" charset="0"/>
              </a:rPr>
              <a:t>This might take a few minutes according to the size of your file.</a:t>
            </a:r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7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EC6BE-5302-55D3-5A83-C60D87245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A59711-7EE3-D5CE-66E5-A6D067D8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1" y="447011"/>
            <a:ext cx="9271018" cy="59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318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Power BI – Importing Data And Overview</vt:lpstr>
      <vt:lpstr>Introduction to Power BI</vt:lpstr>
      <vt:lpstr>Importance of Data Importing</vt:lpstr>
      <vt:lpstr>Importing Data: Step-by-Step</vt:lpstr>
      <vt:lpstr>Importing Data: Step-by-Step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 SUDHINDRAN</dc:creator>
  <cp:lastModifiedBy>NIVED SUDHINDRAN</cp:lastModifiedBy>
  <cp:revision>19</cp:revision>
  <dcterms:created xsi:type="dcterms:W3CDTF">2024-10-10T17:55:21Z</dcterms:created>
  <dcterms:modified xsi:type="dcterms:W3CDTF">2024-10-27T17:16:21Z</dcterms:modified>
</cp:coreProperties>
</file>