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6"/>
  </p:notesMasterIdLst>
  <p:sldIdLst>
    <p:sldId id="305" r:id="rId5"/>
    <p:sldId id="302" r:id="rId6"/>
    <p:sldId id="303" r:id="rId7"/>
    <p:sldId id="304" r:id="rId8"/>
    <p:sldId id="307" r:id="rId9"/>
    <p:sldId id="309" r:id="rId10"/>
    <p:sldId id="310" r:id="rId11"/>
    <p:sldId id="311" r:id="rId12"/>
    <p:sldId id="312" r:id="rId13"/>
    <p:sldId id="314" r:id="rId14"/>
    <p:sldId id="31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3D9E6-CBF7-4690-A515-9D32A07D9E41}" v="399" dt="2024-07-01T13:22:41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RAG SREEJITH" userId="52435aa9abd04de0" providerId="LiveId" clId="{DF58D027-2E7A-4CD4-B77A-DB0E07483D9A}"/>
    <pc:docChg chg="undo custSel addSld delSld modSld sldOrd">
      <pc:chgData name="SREERAG SREEJITH" userId="52435aa9abd04de0" providerId="LiveId" clId="{DF58D027-2E7A-4CD4-B77A-DB0E07483D9A}" dt="2024-06-03T10:56:04.215" v="1775" actId="692"/>
      <pc:docMkLst>
        <pc:docMk/>
      </pc:docMkLst>
      <pc:sldChg chg="delSp modSp del mod setBg">
        <pc:chgData name="SREERAG SREEJITH" userId="52435aa9abd04de0" providerId="LiveId" clId="{DF58D027-2E7A-4CD4-B77A-DB0E07483D9A}" dt="2024-06-03T07:21:32.214" v="545" actId="47"/>
        <pc:sldMkLst>
          <pc:docMk/>
          <pc:sldMk cId="193143965" sldId="298"/>
        </pc:sldMkLst>
        <pc:picChg chg="del mod">
          <ac:chgData name="SREERAG SREEJITH" userId="52435aa9abd04de0" providerId="LiveId" clId="{DF58D027-2E7A-4CD4-B77A-DB0E07483D9A}" dt="2024-06-03T07:20:59.809" v="542" actId="478"/>
          <ac:picMkLst>
            <pc:docMk/>
            <pc:sldMk cId="193143965" sldId="298"/>
            <ac:picMk id="4" creationId="{65810330-F0B5-43C9-BC34-094FFB5C0529}"/>
          </ac:picMkLst>
        </pc:picChg>
      </pc:sldChg>
      <pc:sldChg chg="modSp mod">
        <pc:chgData name="SREERAG SREEJITH" userId="52435aa9abd04de0" providerId="LiveId" clId="{DF58D027-2E7A-4CD4-B77A-DB0E07483D9A}" dt="2024-06-03T10:51:16.803" v="1670"/>
        <pc:sldMkLst>
          <pc:docMk/>
          <pc:sldMk cId="1618181127" sldId="302"/>
        </pc:sldMkLst>
        <pc:graphicFrameChg chg="mod">
          <ac:chgData name="SREERAG SREEJITH" userId="52435aa9abd04de0" providerId="LiveId" clId="{DF58D027-2E7A-4CD4-B77A-DB0E07483D9A}" dt="2024-06-03T10:51:16.803" v="1670"/>
          <ac:graphicFrameMkLst>
            <pc:docMk/>
            <pc:sldMk cId="1618181127" sldId="302"/>
            <ac:graphicFrameMk id="11" creationId="{327BDBEE-9A39-786E-E21C-503BBFE6A60A}"/>
          </ac:graphicFrameMkLst>
        </pc:graphicFrameChg>
      </pc:sldChg>
      <pc:sldChg chg="addSp delSp modSp new mod setBg">
        <pc:chgData name="SREERAG SREEJITH" userId="52435aa9abd04de0" providerId="LiveId" clId="{DF58D027-2E7A-4CD4-B77A-DB0E07483D9A}" dt="2024-06-03T10:13:44.686" v="1296"/>
        <pc:sldMkLst>
          <pc:docMk/>
          <pc:sldMk cId="817115994" sldId="303"/>
        </pc:sldMkLst>
        <pc:spChg chg="add del mod">
          <ac:chgData name="SREERAG SREEJITH" userId="52435aa9abd04de0" providerId="LiveId" clId="{DF58D027-2E7A-4CD4-B77A-DB0E07483D9A}" dt="2024-06-03T07:16:00.935" v="530" actId="478"/>
          <ac:spMkLst>
            <pc:docMk/>
            <pc:sldMk cId="817115994" sldId="303"/>
            <ac:spMk id="2" creationId="{031C4DE2-6B0C-CF49-AF3D-9495FE72AC00}"/>
          </ac:spMkLst>
        </pc:spChg>
        <pc:spChg chg="add del mod">
          <ac:chgData name="SREERAG SREEJITH" userId="52435aa9abd04de0" providerId="LiveId" clId="{DF58D027-2E7A-4CD4-B77A-DB0E07483D9A}" dt="2024-06-03T06:49:57.465" v="95" actId="478"/>
          <ac:spMkLst>
            <pc:docMk/>
            <pc:sldMk cId="817115994" sldId="303"/>
            <ac:spMk id="3" creationId="{20B28597-B562-DD01-0E78-B3BFC9493413}"/>
          </ac:spMkLst>
        </pc:spChg>
        <pc:spChg chg="add mod">
          <ac:chgData name="SREERAG SREEJITH" userId="52435aa9abd04de0" providerId="LiveId" clId="{DF58D027-2E7A-4CD4-B77A-DB0E07483D9A}" dt="2024-06-03T07:34:00.619" v="745" actId="207"/>
          <ac:spMkLst>
            <pc:docMk/>
            <pc:sldMk cId="817115994" sldId="303"/>
            <ac:spMk id="13" creationId="{FA32F301-E9E1-9A66-4F1A-406167BEC4E3}"/>
          </ac:spMkLst>
        </pc:spChg>
        <pc:graphicFrameChg chg="add del mod">
          <ac:chgData name="SREERAG SREEJITH" userId="52435aa9abd04de0" providerId="LiveId" clId="{DF58D027-2E7A-4CD4-B77A-DB0E07483D9A}" dt="2024-06-03T06:51:32.475" v="104" actId="478"/>
          <ac:graphicFrameMkLst>
            <pc:docMk/>
            <pc:sldMk cId="817115994" sldId="303"/>
            <ac:graphicFrameMk id="7" creationId="{2DB7797E-176B-A820-1923-1D8787C0E457}"/>
          </ac:graphicFrameMkLst>
        </pc:graphicFrameChg>
        <pc:graphicFrameChg chg="add del">
          <ac:chgData name="SREERAG SREEJITH" userId="52435aa9abd04de0" providerId="LiveId" clId="{DF58D027-2E7A-4CD4-B77A-DB0E07483D9A}" dt="2024-06-03T06:52:23.619" v="106" actId="3680"/>
          <ac:graphicFrameMkLst>
            <pc:docMk/>
            <pc:sldMk cId="817115994" sldId="303"/>
            <ac:graphicFrameMk id="8" creationId="{62874160-79FE-D45E-1CAA-D11017FCD952}"/>
          </ac:graphicFrameMkLst>
        </pc:graphicFrameChg>
        <pc:graphicFrameChg chg="add del mod modGraphic">
          <ac:chgData name="SREERAG SREEJITH" userId="52435aa9abd04de0" providerId="LiveId" clId="{DF58D027-2E7A-4CD4-B77A-DB0E07483D9A}" dt="2024-06-03T06:53:35.866" v="115" actId="478"/>
          <ac:graphicFrameMkLst>
            <pc:docMk/>
            <pc:sldMk cId="817115994" sldId="303"/>
            <ac:graphicFrameMk id="9" creationId="{DD486809-D08C-5CF9-9915-621ED0E2F5A1}"/>
          </ac:graphicFrameMkLst>
        </pc:graphicFrameChg>
        <pc:graphicFrameChg chg="add mod">
          <ac:chgData name="SREERAG SREEJITH" userId="52435aa9abd04de0" providerId="LiveId" clId="{DF58D027-2E7A-4CD4-B77A-DB0E07483D9A}" dt="2024-06-03T10:13:44.686" v="1296"/>
          <ac:graphicFrameMkLst>
            <pc:docMk/>
            <pc:sldMk cId="817115994" sldId="303"/>
            <ac:graphicFrameMk id="12" creationId="{D7AE719D-E75F-C3E3-F580-F390E486C06F}"/>
          </ac:graphicFrameMkLst>
        </pc:graphicFrameChg>
      </pc:sldChg>
      <pc:sldChg chg="addSp delSp modSp new mod">
        <pc:chgData name="SREERAG SREEJITH" userId="52435aa9abd04de0" providerId="LiveId" clId="{DF58D027-2E7A-4CD4-B77A-DB0E07483D9A}" dt="2024-06-03T10:56:04.215" v="1775" actId="692"/>
        <pc:sldMkLst>
          <pc:docMk/>
          <pc:sldMk cId="1489442166" sldId="304"/>
        </pc:sldMkLst>
        <pc:spChg chg="add del mod">
          <ac:chgData name="SREERAG SREEJITH" userId="52435aa9abd04de0" providerId="LiveId" clId="{DF58D027-2E7A-4CD4-B77A-DB0E07483D9A}" dt="2024-06-03T10:07:55.542" v="1291"/>
          <ac:spMkLst>
            <pc:docMk/>
            <pc:sldMk cId="1489442166" sldId="304"/>
            <ac:spMk id="3" creationId="{99976A6B-5702-FD01-19F9-D0201C1C7B5B}"/>
          </ac:spMkLst>
        </pc:spChg>
        <pc:spChg chg="add del mod">
          <ac:chgData name="SREERAG SREEJITH" userId="52435aa9abd04de0" providerId="LiveId" clId="{DF58D027-2E7A-4CD4-B77A-DB0E07483D9A}" dt="2024-06-03T10:54:20.975" v="1712" actId="478"/>
          <ac:spMkLst>
            <pc:docMk/>
            <pc:sldMk cId="1489442166" sldId="304"/>
            <ac:spMk id="4" creationId="{AA10455B-1F41-8FF2-853B-A5E42B150ECD}"/>
          </ac:spMkLst>
        </pc:spChg>
        <pc:spChg chg="add mod">
          <ac:chgData name="SREERAG SREEJITH" userId="52435aa9abd04de0" providerId="LiveId" clId="{DF58D027-2E7A-4CD4-B77A-DB0E07483D9A}" dt="2024-06-03T10:55:45.238" v="1774" actId="404"/>
          <ac:spMkLst>
            <pc:docMk/>
            <pc:sldMk cId="1489442166" sldId="304"/>
            <ac:spMk id="5" creationId="{9610CEBD-8673-C377-320D-BFDB08626940}"/>
          </ac:spMkLst>
        </pc:spChg>
        <pc:graphicFrameChg chg="add mod">
          <ac:chgData name="SREERAG SREEJITH" userId="52435aa9abd04de0" providerId="LiveId" clId="{DF58D027-2E7A-4CD4-B77A-DB0E07483D9A}" dt="2024-06-03T10:56:04.215" v="1775" actId="692"/>
          <ac:graphicFrameMkLst>
            <pc:docMk/>
            <pc:sldMk cId="1489442166" sldId="304"/>
            <ac:graphicFrameMk id="2" creationId="{EC6A9512-44CE-89FE-E7ED-82C581825889}"/>
          </ac:graphicFrameMkLst>
        </pc:graphicFrameChg>
      </pc:sldChg>
      <pc:sldChg chg="addSp modSp new mod ord">
        <pc:chgData name="SREERAG SREEJITH" userId="52435aa9abd04de0" providerId="LiveId" clId="{DF58D027-2E7A-4CD4-B77A-DB0E07483D9A}" dt="2024-06-03T07:31:45.493" v="703" actId="255"/>
        <pc:sldMkLst>
          <pc:docMk/>
          <pc:sldMk cId="861744547" sldId="305"/>
        </pc:sldMkLst>
        <pc:spChg chg="add mod">
          <ac:chgData name="SREERAG SREEJITH" userId="52435aa9abd04de0" providerId="LiveId" clId="{DF58D027-2E7A-4CD4-B77A-DB0E07483D9A}" dt="2024-06-03T07:31:45.493" v="703" actId="255"/>
          <ac:spMkLst>
            <pc:docMk/>
            <pc:sldMk cId="861744547" sldId="305"/>
            <ac:spMk id="4" creationId="{386D3438-6720-3C2D-EA59-58084F2ADA0D}"/>
          </ac:spMkLst>
        </pc:spChg>
        <pc:picChg chg="add mod">
          <ac:chgData name="SREERAG SREEJITH" userId="52435aa9abd04de0" providerId="LiveId" clId="{DF58D027-2E7A-4CD4-B77A-DB0E07483D9A}" dt="2024-06-03T07:27:26.804" v="620" actId="29295"/>
          <ac:picMkLst>
            <pc:docMk/>
            <pc:sldMk cId="861744547" sldId="305"/>
            <ac:picMk id="3" creationId="{B5708537-EE30-72ED-EC49-9D2D0DA699E1}"/>
          </ac:picMkLst>
        </pc:picChg>
      </pc:sldChg>
      <pc:sldChg chg="new del ord setBg">
        <pc:chgData name="SREERAG SREEJITH" userId="52435aa9abd04de0" providerId="LiveId" clId="{DF58D027-2E7A-4CD4-B77A-DB0E07483D9A}" dt="2024-06-03T07:23:11.321" v="550" actId="47"/>
        <pc:sldMkLst>
          <pc:docMk/>
          <pc:sldMk cId="1850464951" sldId="305"/>
        </pc:sldMkLst>
      </pc:sldChg>
      <pc:sldChg chg="addSp delSp modSp add del mod ord">
        <pc:chgData name="SREERAG SREEJITH" userId="52435aa9abd04de0" providerId="LiveId" clId="{DF58D027-2E7A-4CD4-B77A-DB0E07483D9A}" dt="2024-06-03T10:07:46.891" v="1288" actId="47"/>
        <pc:sldMkLst>
          <pc:docMk/>
          <pc:sldMk cId="1531224390" sldId="306"/>
        </pc:sldMkLst>
        <pc:spChg chg="add del">
          <ac:chgData name="SREERAG SREEJITH" userId="52435aa9abd04de0" providerId="LiveId" clId="{DF58D027-2E7A-4CD4-B77A-DB0E07483D9A}" dt="2024-06-03T07:54:21.356" v="886" actId="478"/>
          <ac:spMkLst>
            <pc:docMk/>
            <pc:sldMk cId="1531224390" sldId="306"/>
            <ac:spMk id="6" creationId="{4FF55773-D666-0F62-C172-599D0B8CD777}"/>
          </ac:spMkLst>
        </pc:spChg>
        <pc:spChg chg="del mod">
          <ac:chgData name="SREERAG SREEJITH" userId="52435aa9abd04de0" providerId="LiveId" clId="{DF58D027-2E7A-4CD4-B77A-DB0E07483D9A}" dt="2024-06-03T07:50:28.536" v="867" actId="478"/>
          <ac:spMkLst>
            <pc:docMk/>
            <pc:sldMk cId="1531224390" sldId="306"/>
            <ac:spMk id="13" creationId="{FA32F301-E9E1-9A66-4F1A-406167BEC4E3}"/>
          </ac:spMkLst>
        </pc:spChg>
        <pc:graphicFrameChg chg="add mod">
          <ac:chgData name="SREERAG SREEJITH" userId="52435aa9abd04de0" providerId="LiveId" clId="{DF58D027-2E7A-4CD4-B77A-DB0E07483D9A}" dt="2024-06-03T09:51:56.516" v="1149" actId="207"/>
          <ac:graphicFrameMkLst>
            <pc:docMk/>
            <pc:sldMk cId="1531224390" sldId="306"/>
            <ac:graphicFrameMk id="4" creationId="{3C074AF3-8168-E054-2EA0-FE1AE1EE3E33}"/>
          </ac:graphicFrameMkLst>
        </pc:graphicFrameChg>
        <pc:graphicFrameChg chg="del mod">
          <ac:chgData name="SREERAG SREEJITH" userId="52435aa9abd04de0" providerId="LiveId" clId="{DF58D027-2E7A-4CD4-B77A-DB0E07483D9A}" dt="2024-06-03T07:51:12.110" v="868" actId="478"/>
          <ac:graphicFrameMkLst>
            <pc:docMk/>
            <pc:sldMk cId="1531224390" sldId="306"/>
            <ac:graphicFrameMk id="12" creationId="{D7AE719D-E75F-C3E3-F580-F390E486C06F}"/>
          </ac:graphicFrameMkLst>
        </pc:graphicFrameChg>
      </pc:sldChg>
      <pc:sldChg chg="new del">
        <pc:chgData name="SREERAG SREEJITH" userId="52435aa9abd04de0" providerId="LiveId" clId="{DF58D027-2E7A-4CD4-B77A-DB0E07483D9A}" dt="2024-06-03T10:15:43.565" v="1299" actId="47"/>
        <pc:sldMkLst>
          <pc:docMk/>
          <pc:sldMk cId="3256259622" sldId="306"/>
        </pc:sldMkLst>
      </pc:sldChg>
      <pc:sldChg chg="addSp delSp modSp add mod">
        <pc:chgData name="SREERAG SREEJITH" userId="52435aa9abd04de0" providerId="LiveId" clId="{DF58D027-2E7A-4CD4-B77A-DB0E07483D9A}" dt="2024-06-03T10:49:43.944" v="1668" actId="108"/>
        <pc:sldMkLst>
          <pc:docMk/>
          <pc:sldMk cId="2172438997" sldId="307"/>
        </pc:sldMkLst>
        <pc:spChg chg="del mod">
          <ac:chgData name="SREERAG SREEJITH" userId="52435aa9abd04de0" providerId="LiveId" clId="{DF58D027-2E7A-4CD4-B77A-DB0E07483D9A}" dt="2024-06-03T10:28:58.427" v="1437" actId="478"/>
          <ac:spMkLst>
            <pc:docMk/>
            <pc:sldMk cId="2172438997" sldId="307"/>
            <ac:spMk id="2" creationId="{B125D807-B1B8-4D49-6CCF-6A294FC8D346}"/>
          </ac:spMkLst>
        </pc:spChg>
        <pc:graphicFrameChg chg="add del mod">
          <ac:chgData name="SREERAG SREEJITH" userId="52435aa9abd04de0" providerId="LiveId" clId="{DF58D027-2E7A-4CD4-B77A-DB0E07483D9A}" dt="2024-06-03T10:49:43.944" v="1668" actId="108"/>
          <ac:graphicFrameMkLst>
            <pc:docMk/>
            <pc:sldMk cId="2172438997" sldId="307"/>
            <ac:graphicFrameMk id="5" creationId="{1B4B95D7-559C-A1EF-AD56-CD052336CC4B}"/>
          </ac:graphicFrameMkLst>
        </pc:graphicFrameChg>
        <pc:graphicFrameChg chg="del mod">
          <ac:chgData name="SREERAG SREEJITH" userId="52435aa9abd04de0" providerId="LiveId" clId="{DF58D027-2E7A-4CD4-B77A-DB0E07483D9A}" dt="2024-06-03T10:28:45.682" v="1435" actId="478"/>
          <ac:graphicFrameMkLst>
            <pc:docMk/>
            <pc:sldMk cId="2172438997" sldId="307"/>
            <ac:graphicFrameMk id="11" creationId="{327BDBEE-9A39-786E-E21C-503BBFE6A60A}"/>
          </ac:graphicFrameMkLst>
        </pc:graphicFrameChg>
      </pc:sldChg>
    </pc:docChg>
  </pc:docChgLst>
  <pc:docChgLst>
    <pc:chgData name="SREERAG SREEJITH" userId="52435aa9abd04de0" providerId="LiveId" clId="{C563D9E6-CBF7-4690-A515-9D32A07D9E41}"/>
    <pc:docChg chg="undo redo custSel addSld delSld modSld">
      <pc:chgData name="SREERAG SREEJITH" userId="52435aa9abd04de0" providerId="LiveId" clId="{C563D9E6-CBF7-4690-A515-9D32A07D9E41}" dt="2024-07-01T13:22:41.059" v="754"/>
      <pc:docMkLst>
        <pc:docMk/>
      </pc:docMkLst>
      <pc:sldChg chg="new del">
        <pc:chgData name="SREERAG SREEJITH" userId="52435aa9abd04de0" providerId="LiveId" clId="{C563D9E6-CBF7-4690-A515-9D32A07D9E41}" dt="2024-07-01T10:51:53.655" v="2" actId="47"/>
        <pc:sldMkLst>
          <pc:docMk/>
          <pc:sldMk cId="3216283992" sldId="308"/>
        </pc:sldMkLst>
      </pc:sldChg>
      <pc:sldChg chg="addSp delSp modSp add mod">
        <pc:chgData name="SREERAG SREEJITH" userId="52435aa9abd04de0" providerId="LiveId" clId="{C563D9E6-CBF7-4690-A515-9D32A07D9E41}" dt="2024-07-01T11:17:39.157" v="277" actId="27918"/>
        <pc:sldMkLst>
          <pc:docMk/>
          <pc:sldMk cId="752242630" sldId="309"/>
        </pc:sldMkLst>
        <pc:graphicFrameChg chg="add del mod">
          <ac:chgData name="SREERAG SREEJITH" userId="52435aa9abd04de0" providerId="LiveId" clId="{C563D9E6-CBF7-4690-A515-9D32A07D9E41}" dt="2024-07-01T11:17:31.159" v="276" actId="478"/>
          <ac:graphicFrameMkLst>
            <pc:docMk/>
            <pc:sldMk cId="752242630" sldId="309"/>
            <ac:graphicFrameMk id="5" creationId="{1B4B95D7-559C-A1EF-AD56-CD052336CC4B}"/>
          </ac:graphicFrameMkLst>
        </pc:graphicFrameChg>
      </pc:sldChg>
      <pc:sldChg chg="modSp add mod">
        <pc:chgData name="SREERAG SREEJITH" userId="52435aa9abd04de0" providerId="LiveId" clId="{C563D9E6-CBF7-4690-A515-9D32A07D9E41}" dt="2024-07-01T11:15:31.991" v="229" actId="207"/>
        <pc:sldMkLst>
          <pc:docMk/>
          <pc:sldMk cId="3208244180" sldId="310"/>
        </pc:sldMkLst>
        <pc:graphicFrameChg chg="mod">
          <ac:chgData name="SREERAG SREEJITH" userId="52435aa9abd04de0" providerId="LiveId" clId="{C563D9E6-CBF7-4690-A515-9D32A07D9E41}" dt="2024-07-01T11:15:31.991" v="229" actId="207"/>
          <ac:graphicFrameMkLst>
            <pc:docMk/>
            <pc:sldMk cId="3208244180" sldId="310"/>
            <ac:graphicFrameMk id="11" creationId="{327BDBEE-9A39-786E-E21C-503BBFE6A60A}"/>
          </ac:graphicFrameMkLst>
        </pc:graphicFrameChg>
      </pc:sldChg>
      <pc:sldChg chg="addSp delSp modSp add mod">
        <pc:chgData name="SREERAG SREEJITH" userId="52435aa9abd04de0" providerId="LiveId" clId="{C563D9E6-CBF7-4690-A515-9D32A07D9E41}" dt="2024-07-01T12:29:01.815" v="399" actId="478"/>
        <pc:sldMkLst>
          <pc:docMk/>
          <pc:sldMk cId="3512388035" sldId="311"/>
        </pc:sldMkLst>
        <pc:graphicFrameChg chg="add del mod">
          <ac:chgData name="SREERAG SREEJITH" userId="52435aa9abd04de0" providerId="LiveId" clId="{C563D9E6-CBF7-4690-A515-9D32A07D9E41}" dt="2024-07-01T12:29:01.815" v="399" actId="478"/>
          <ac:graphicFrameMkLst>
            <pc:docMk/>
            <pc:sldMk cId="3512388035" sldId="311"/>
            <ac:graphicFrameMk id="3" creationId="{B75AF6DA-4F2E-9AC2-EB94-E5D9EBB191CE}"/>
          </ac:graphicFrameMkLst>
        </pc:graphicFrameChg>
        <pc:graphicFrameChg chg="mod">
          <ac:chgData name="SREERAG SREEJITH" userId="52435aa9abd04de0" providerId="LiveId" clId="{C563D9E6-CBF7-4690-A515-9D32A07D9E41}" dt="2024-07-01T11:26:37.042" v="397" actId="207"/>
          <ac:graphicFrameMkLst>
            <pc:docMk/>
            <pc:sldMk cId="3512388035" sldId="311"/>
            <ac:graphicFrameMk id="11" creationId="{327BDBEE-9A39-786E-E21C-503BBFE6A60A}"/>
          </ac:graphicFrameMkLst>
        </pc:graphicFrameChg>
      </pc:sldChg>
      <pc:sldChg chg="addSp modSp new mod">
        <pc:chgData name="SREERAG SREEJITH" userId="52435aa9abd04de0" providerId="LiveId" clId="{C563D9E6-CBF7-4690-A515-9D32A07D9E41}" dt="2024-07-01T12:33:17.626" v="454"/>
        <pc:sldMkLst>
          <pc:docMk/>
          <pc:sldMk cId="2030609599" sldId="312"/>
        </pc:sldMkLst>
        <pc:graphicFrameChg chg="add mod">
          <ac:chgData name="SREERAG SREEJITH" userId="52435aa9abd04de0" providerId="LiveId" clId="{C563D9E6-CBF7-4690-A515-9D32A07D9E41}" dt="2024-07-01T12:33:17.626" v="454"/>
          <ac:graphicFrameMkLst>
            <pc:docMk/>
            <pc:sldMk cId="2030609599" sldId="312"/>
            <ac:graphicFrameMk id="2" creationId="{9AFAFDDD-C816-27E1-2D83-302E7ADAE751}"/>
          </ac:graphicFrameMkLst>
        </pc:graphicFrameChg>
      </pc:sldChg>
      <pc:sldChg chg="new del">
        <pc:chgData name="SREERAG SREEJITH" userId="52435aa9abd04de0" providerId="LiveId" clId="{C563D9E6-CBF7-4690-A515-9D32A07D9E41}" dt="2024-07-01T12:34:33.642" v="457" actId="47"/>
        <pc:sldMkLst>
          <pc:docMk/>
          <pc:sldMk cId="735440848" sldId="313"/>
        </pc:sldMkLst>
      </pc:sldChg>
      <pc:sldChg chg="modSp add mod">
        <pc:chgData name="SREERAG SREEJITH" userId="52435aa9abd04de0" providerId="LiveId" clId="{C563D9E6-CBF7-4690-A515-9D32A07D9E41}" dt="2024-07-01T12:38:07.473" v="491"/>
        <pc:sldMkLst>
          <pc:docMk/>
          <pc:sldMk cId="3905988344" sldId="314"/>
        </pc:sldMkLst>
        <pc:graphicFrameChg chg="mod">
          <ac:chgData name="SREERAG SREEJITH" userId="52435aa9abd04de0" providerId="LiveId" clId="{C563D9E6-CBF7-4690-A515-9D32A07D9E41}" dt="2024-07-01T12:38:07.473" v="491"/>
          <ac:graphicFrameMkLst>
            <pc:docMk/>
            <pc:sldMk cId="3905988344" sldId="314"/>
            <ac:graphicFrameMk id="2" creationId="{9AFAFDDD-C816-27E1-2D83-302E7ADAE751}"/>
          </ac:graphicFrameMkLst>
        </pc:graphicFrameChg>
      </pc:sldChg>
      <pc:sldChg chg="new del">
        <pc:chgData name="SREERAG SREEJITH" userId="52435aa9abd04de0" providerId="LiveId" clId="{C563D9E6-CBF7-4690-A515-9D32A07D9E41}" dt="2024-07-01T12:44:03.822" v="493" actId="47"/>
        <pc:sldMkLst>
          <pc:docMk/>
          <pc:sldMk cId="4042835214" sldId="315"/>
        </pc:sldMkLst>
      </pc:sldChg>
      <pc:sldChg chg="addSp delSp modSp new del mod setBg">
        <pc:chgData name="SREERAG SREEJITH" userId="52435aa9abd04de0" providerId="LiveId" clId="{C563D9E6-CBF7-4690-A515-9D32A07D9E41}" dt="2024-07-01T13:17:14.906" v="750" actId="47"/>
        <pc:sldMkLst>
          <pc:docMk/>
          <pc:sldMk cId="4062507718" sldId="315"/>
        </pc:sldMkLst>
        <pc:spChg chg="add del mod">
          <ac:chgData name="SREERAG SREEJITH" userId="52435aa9abd04de0" providerId="LiveId" clId="{C563D9E6-CBF7-4690-A515-9D32A07D9E41}" dt="2024-07-01T12:44:19.098" v="497"/>
          <ac:spMkLst>
            <pc:docMk/>
            <pc:sldMk cId="4062507718" sldId="315"/>
            <ac:spMk id="2" creationId="{2BCFDC46-B5AF-2D27-8B25-2A7DE09018A0}"/>
          </ac:spMkLst>
        </pc:spChg>
        <pc:spChg chg="add mod">
          <ac:chgData name="SREERAG SREEJITH" userId="52435aa9abd04de0" providerId="LiveId" clId="{C563D9E6-CBF7-4690-A515-9D32A07D9E41}" dt="2024-07-01T12:58:44.988" v="607" actId="207"/>
          <ac:spMkLst>
            <pc:docMk/>
            <pc:sldMk cId="4062507718" sldId="315"/>
            <ac:spMk id="3" creationId="{53E965A7-E5C0-55CB-5D82-7AB5B6F1A585}"/>
          </ac:spMkLst>
        </pc:spChg>
        <pc:spChg chg="add mod">
          <ac:chgData name="SREERAG SREEJITH" userId="52435aa9abd04de0" providerId="LiveId" clId="{C563D9E6-CBF7-4690-A515-9D32A07D9E41}" dt="2024-07-01T12:59:03.704" v="609" actId="207"/>
          <ac:spMkLst>
            <pc:docMk/>
            <pc:sldMk cId="4062507718" sldId="315"/>
            <ac:spMk id="4" creationId="{7E6E748F-A756-7CAC-9850-56E13035660F}"/>
          </ac:spMkLst>
        </pc:spChg>
        <pc:spChg chg="add">
          <ac:chgData name="SREERAG SREEJITH" userId="52435aa9abd04de0" providerId="LiveId" clId="{C563D9E6-CBF7-4690-A515-9D32A07D9E41}" dt="2024-07-01T12:48:26.064" v="557"/>
          <ac:spMkLst>
            <pc:docMk/>
            <pc:sldMk cId="4062507718" sldId="315"/>
            <ac:spMk id="5" creationId="{660C6344-9FAA-9C99-0FE1-41ED34DFEB9B}"/>
          </ac:spMkLst>
        </pc:spChg>
        <pc:spChg chg="add del mod">
          <ac:chgData name="SREERAG SREEJITH" userId="52435aa9abd04de0" providerId="LiveId" clId="{C563D9E6-CBF7-4690-A515-9D32A07D9E41}" dt="2024-07-01T12:49:01.932" v="563" actId="478"/>
          <ac:spMkLst>
            <pc:docMk/>
            <pc:sldMk cId="4062507718" sldId="315"/>
            <ac:spMk id="6" creationId="{69005653-90A7-7371-CC7E-9A3FFB5FCBD5}"/>
          </ac:spMkLst>
        </pc:spChg>
        <pc:spChg chg="add">
          <ac:chgData name="SREERAG SREEJITH" userId="52435aa9abd04de0" providerId="LiveId" clId="{C563D9E6-CBF7-4690-A515-9D32A07D9E41}" dt="2024-07-01T12:49:06.929" v="565"/>
          <ac:spMkLst>
            <pc:docMk/>
            <pc:sldMk cId="4062507718" sldId="315"/>
            <ac:spMk id="7" creationId="{F47B6D97-3CD0-79FA-A44D-65C3E7610FC8}"/>
          </ac:spMkLst>
        </pc:spChg>
        <pc:spChg chg="add mod">
          <ac:chgData name="SREERAG SREEJITH" userId="52435aa9abd04de0" providerId="LiveId" clId="{C563D9E6-CBF7-4690-A515-9D32A07D9E41}" dt="2024-07-01T12:49:15.034" v="567"/>
          <ac:spMkLst>
            <pc:docMk/>
            <pc:sldMk cId="4062507718" sldId="315"/>
            <ac:spMk id="8" creationId="{7CCFB262-A830-62C5-5ED7-42E7421783CE}"/>
          </ac:spMkLst>
        </pc:spChg>
        <pc:spChg chg="add">
          <ac:chgData name="SREERAG SREEJITH" userId="52435aa9abd04de0" providerId="LiveId" clId="{C563D9E6-CBF7-4690-A515-9D32A07D9E41}" dt="2024-07-01T12:49:20.791" v="569"/>
          <ac:spMkLst>
            <pc:docMk/>
            <pc:sldMk cId="4062507718" sldId="315"/>
            <ac:spMk id="9" creationId="{8D26C313-AF1E-D731-B1EC-DA007FA8F20D}"/>
          </ac:spMkLst>
        </pc:spChg>
      </pc:sldChg>
      <pc:sldChg chg="addSp delSp modSp new mod setBg">
        <pc:chgData name="SREERAG SREEJITH" userId="52435aa9abd04de0" providerId="LiveId" clId="{C563D9E6-CBF7-4690-A515-9D32A07D9E41}" dt="2024-07-01T13:22:41.059" v="754"/>
        <pc:sldMkLst>
          <pc:docMk/>
          <pc:sldMk cId="3029027655" sldId="316"/>
        </pc:sldMkLst>
        <pc:spChg chg="del mod">
          <ac:chgData name="SREERAG SREEJITH" userId="52435aa9abd04de0" providerId="LiveId" clId="{C563D9E6-CBF7-4690-A515-9D32A07D9E41}" dt="2024-07-01T13:09:30.494" v="625" actId="478"/>
          <ac:spMkLst>
            <pc:docMk/>
            <pc:sldMk cId="3029027655" sldId="316"/>
            <ac:spMk id="2" creationId="{F0B12AE4-889A-0A86-EA93-124FD64BAA33}"/>
          </ac:spMkLst>
        </pc:spChg>
        <pc:spChg chg="add del mod">
          <ac:chgData name="SREERAG SREEJITH" userId="52435aa9abd04de0" providerId="LiveId" clId="{C563D9E6-CBF7-4690-A515-9D32A07D9E41}" dt="2024-07-01T13:09:35.691" v="626" actId="478"/>
          <ac:spMkLst>
            <pc:docMk/>
            <pc:sldMk cId="3029027655" sldId="316"/>
            <ac:spMk id="4" creationId="{12CAEEAF-B817-FD99-477C-870260051F89}"/>
          </ac:spMkLst>
        </pc:spChg>
        <pc:spChg chg="add mod">
          <ac:chgData name="SREERAG SREEJITH" userId="52435aa9abd04de0" providerId="LiveId" clId="{C563D9E6-CBF7-4690-A515-9D32A07D9E41}" dt="2024-07-01T13:16:09.036" v="699" actId="207"/>
          <ac:spMkLst>
            <pc:docMk/>
            <pc:sldMk cId="3029027655" sldId="316"/>
            <ac:spMk id="5" creationId="{897B3FAF-E8C6-913E-8724-DF678C171EB6}"/>
          </ac:spMkLst>
        </pc:spChg>
        <pc:spChg chg="add del mod">
          <ac:chgData name="SREERAG SREEJITH" userId="52435aa9abd04de0" providerId="LiveId" clId="{C563D9E6-CBF7-4690-A515-9D32A07D9E41}" dt="2024-07-01T13:11:07.567" v="659"/>
          <ac:spMkLst>
            <pc:docMk/>
            <pc:sldMk cId="3029027655" sldId="316"/>
            <ac:spMk id="6" creationId="{B0277DC9-E619-5307-003C-476C8C191C67}"/>
          </ac:spMkLst>
        </pc:spChg>
        <pc:spChg chg="add mod">
          <ac:chgData name="SREERAG SREEJITH" userId="52435aa9abd04de0" providerId="LiveId" clId="{C563D9E6-CBF7-4690-A515-9D32A07D9E41}" dt="2024-07-01T13:16:27.527" v="702" actId="207"/>
          <ac:spMkLst>
            <pc:docMk/>
            <pc:sldMk cId="3029027655" sldId="316"/>
            <ac:spMk id="7" creationId="{AB0D6F12-C5E7-A87B-8C87-B7666BB1267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latin typeface="+mj-lt"/>
              </a:rPr>
              <a:t>Top</a:t>
            </a:r>
            <a:r>
              <a:rPr lang="en-US" baseline="0" dirty="0">
                <a:solidFill>
                  <a:schemeClr val="bg1"/>
                </a:solidFill>
                <a:latin typeface="+mj-lt"/>
              </a:rPr>
              <a:t> 10 YouTube Channels</a:t>
            </a:r>
            <a:endParaRPr lang="en-US" dirty="0">
              <a:solidFill>
                <a:schemeClr val="bg1"/>
              </a:solidFill>
              <a:latin typeface="+mj-lt"/>
            </a:endParaRPr>
          </a:p>
        </c:rich>
      </c:tx>
      <c:layout>
        <c:manualLayout>
          <c:xMode val="edge"/>
          <c:yMode val="edge"/>
          <c:x val="0.36682291666666661"/>
          <c:y val="2.2222222222222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Subscribers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5880" dist="1524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dLbls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0"/>
                <c:pt idx="0">
                  <c:v>Vlad and Niki</c:v>
                </c:pt>
                <c:pt idx="1">
                  <c:v>Like Nastya</c:v>
                </c:pt>
                <c:pt idx="2">
                  <c:v>PewDiePie</c:v>
                </c:pt>
                <c:pt idx="3">
                  <c:v>ýýý Kids Diana Show</c:v>
                </c:pt>
                <c:pt idx="4">
                  <c:v>Music</c:v>
                </c:pt>
                <c:pt idx="5">
                  <c:v>SET India</c:v>
                </c:pt>
                <c:pt idx="6">
                  <c:v>Cocomelon - Nursery Rhymes</c:v>
                </c:pt>
                <c:pt idx="7">
                  <c:v>MrBeast</c:v>
                </c:pt>
                <c:pt idx="8">
                  <c:v>YouTube Movies</c:v>
                </c:pt>
                <c:pt idx="9">
                  <c:v>T-Series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98900000</c:v>
                </c:pt>
                <c:pt idx="1">
                  <c:v>106000000</c:v>
                </c:pt>
                <c:pt idx="2">
                  <c:v>111000000</c:v>
                </c:pt>
                <c:pt idx="3">
                  <c:v>112000000</c:v>
                </c:pt>
                <c:pt idx="4">
                  <c:v>119000000</c:v>
                </c:pt>
                <c:pt idx="5">
                  <c:v>159000000</c:v>
                </c:pt>
                <c:pt idx="6">
                  <c:v>162000000</c:v>
                </c:pt>
                <c:pt idx="7">
                  <c:v>166000000</c:v>
                </c:pt>
                <c:pt idx="8">
                  <c:v>170000000</c:v>
                </c:pt>
                <c:pt idx="9">
                  <c:v>245000000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7D-49EB-AC79-00318EE769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905985216"/>
        <c:axId val="1905985696"/>
      </c:barChart>
      <c:catAx>
        <c:axId val="1905985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85696"/>
        <c:crosses val="autoZero"/>
        <c:auto val="1"/>
        <c:lblAlgn val="ctr"/>
        <c:lblOffset val="100"/>
        <c:noMultiLvlLbl val="0"/>
      </c:catAx>
      <c:valAx>
        <c:axId val="190598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8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stretch>
        <a:fillRect/>
      </a:stretch>
    </a:blip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400" b="1" dirty="0">
                <a:latin typeface="+mj-lt"/>
              </a:rPr>
              <a:t>Category-wise Statistics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7187500000000001E-2"/>
          <c:y val="0.16199506590770865"/>
          <c:w val="0.96562499999999996"/>
          <c:h val="0.6305868214452005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Distribution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64000">
                  <a:srgbClr val="C00000">
                    <a:shade val="67500"/>
                    <a:satMod val="115000"/>
                    <a:alpha val="71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400000" scaled="0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dPt>
            <c:idx val="0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4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400000" scaled="0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1C3-4B65-B507-B6519D7E6C3C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4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400000" scaled="0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1C3-4B65-B507-B6519D7E6C3C}"/>
              </c:ext>
            </c:extLst>
          </c:dPt>
          <c:dPt>
            <c:idx val="2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4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400000" scaled="0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1C3-4B65-B507-B6519D7E6C3C}"/>
              </c:ext>
            </c:extLst>
          </c:dPt>
          <c:dPt>
            <c:idx val="3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4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400000" scaled="0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1C3-4B65-B507-B6519D7E6C3C}"/>
              </c:ext>
            </c:extLst>
          </c:dPt>
          <c:dPt>
            <c:idx val="4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4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400000" scaled="0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1C3-4B65-B507-B6519D7E6C3C}"/>
              </c:ext>
            </c:extLst>
          </c:dPt>
          <c:dPt>
            <c:idx val="5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4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400000" scaled="0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51C3-4B65-B507-B6519D7E6C3C}"/>
              </c:ext>
            </c:extLst>
          </c:dPt>
          <c:dPt>
            <c:idx val="6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4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400000" scaled="0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51C3-4B65-B507-B6519D7E6C3C}"/>
              </c:ext>
            </c:extLst>
          </c:dPt>
          <c:dPt>
            <c:idx val="7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4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400000" scaled="0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51C3-4B65-B507-B6519D7E6C3C}"/>
              </c:ext>
            </c:extLst>
          </c:dPt>
          <c:dPt>
            <c:idx val="8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4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400000" scaled="0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51C3-4B65-B507-B6519D7E6C3C}"/>
              </c:ext>
            </c:extLst>
          </c:dPt>
          <c:dPt>
            <c:idx val="9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4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400000" scaled="0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51C3-4B65-B507-B6519D7E6C3C}"/>
              </c:ext>
            </c:extLst>
          </c:dPt>
          <c:dPt>
            <c:idx val="10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4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400000" scaled="0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51C3-4B65-B507-B6519D7E6C3C}"/>
              </c:ext>
            </c:extLst>
          </c:dPt>
          <c:dPt>
            <c:idx val="11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4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400000" scaled="0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840-43E8-9462-D6E743785B7E}"/>
              </c:ext>
            </c:extLst>
          </c:dPt>
          <c:dPt>
            <c:idx val="12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4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400000" scaled="0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51C3-4B65-B507-B6519D7E6C3C}"/>
              </c:ext>
            </c:extLst>
          </c:dPt>
          <c:dPt>
            <c:idx val="13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4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400000" scaled="0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51C3-4B65-B507-B6519D7E6C3C}"/>
              </c:ext>
            </c:extLst>
          </c:dPt>
          <c:dPt>
            <c:idx val="14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4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400000" scaled="0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51C3-4B65-B507-B6519D7E6C3C}"/>
              </c:ext>
            </c:extLst>
          </c:dPt>
          <c:dPt>
            <c:idx val="15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4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400000" scaled="0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51C3-4B65-B507-B6519D7E6C3C}"/>
              </c:ext>
            </c:extLst>
          </c:dPt>
          <c:dPt>
            <c:idx val="16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4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400000" scaled="0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51C3-4B65-B507-B6519D7E6C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Sheet1!$A$2:$A$18</c:f>
              <c:strCache>
                <c:ptCount val="17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Gaming</c:v>
                </c:pt>
                <c:pt idx="6">
                  <c:v>Howto &amp; Style</c:v>
                </c:pt>
                <c:pt idx="7">
                  <c:v>Movies</c:v>
                </c:pt>
                <c:pt idx="8">
                  <c:v>News &amp; Politics</c:v>
                </c:pt>
                <c:pt idx="9">
                  <c:v>Nonprofits &amp; Activism</c:v>
                </c:pt>
                <c:pt idx="10">
                  <c:v>People &amp; Blogs</c:v>
                </c:pt>
                <c:pt idx="11">
                  <c:v>Pets &amp; Animals</c:v>
                </c:pt>
                <c:pt idx="12">
                  <c:v>Science &amp; Technology</c:v>
                </c:pt>
                <c:pt idx="13">
                  <c:v>Shows</c:v>
                </c:pt>
                <c:pt idx="14">
                  <c:v>Sports</c:v>
                </c:pt>
                <c:pt idx="15">
                  <c:v>Trailers</c:v>
                </c:pt>
                <c:pt idx="16">
                  <c:v>Travel &amp; Events</c:v>
                </c:pt>
              </c:strCache>
            </c:strRef>
          </c:cat>
          <c:val>
            <c:numRef>
              <c:f>Sheet1!$B$2:$B$18</c:f>
              <c:numCache>
                <c:formatCode>0.00E+00</c:formatCode>
                <c:ptCount val="17"/>
                <c:pt idx="0">
                  <c:v>17875000</c:v>
                </c:pt>
                <c:pt idx="1">
                  <c:v>20208110</c:v>
                </c:pt>
                <c:pt idx="2">
                  <c:v>26720830</c:v>
                </c:pt>
                <c:pt idx="3">
                  <c:v>21345450</c:v>
                </c:pt>
                <c:pt idx="4">
                  <c:v>27627270</c:v>
                </c:pt>
                <c:pt idx="5">
                  <c:v>20709280</c:v>
                </c:pt>
                <c:pt idx="6">
                  <c:v>19078570</c:v>
                </c:pt>
                <c:pt idx="7">
                  <c:v>26344440</c:v>
                </c:pt>
                <c:pt idx="8">
                  <c:v>20630770</c:v>
                </c:pt>
                <c:pt idx="9">
                  <c:v>27750000</c:v>
                </c:pt>
                <c:pt idx="10">
                  <c:v>20918710</c:v>
                </c:pt>
                <c:pt idx="11">
                  <c:v>17050000</c:v>
                </c:pt>
                <c:pt idx="12">
                  <c:v>18655560</c:v>
                </c:pt>
                <c:pt idx="13">
                  <c:v>50706250</c:v>
                </c:pt>
                <c:pt idx="14">
                  <c:v>31369230</c:v>
                </c:pt>
                <c:pt idx="15">
                  <c:v>39000000</c:v>
                </c:pt>
                <c:pt idx="16">
                  <c:v>12500000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40-43E8-9462-D6E743785B7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731766732283465"/>
          <c:y val="0.84666154077887734"/>
          <c:w val="0.78828133202099737"/>
          <c:h val="0.142227346489843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400" b="1" dirty="0">
                <a:latin typeface="+mj-lt"/>
              </a:rPr>
              <a:t>Category-wise Statistics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0937499999999999E-2"/>
          <c:y val="0.18421729137026707"/>
          <c:w val="0.96562499999999996"/>
          <c:h val="0.6305868214452005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Distribution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68000">
                  <a:srgbClr val="C00000">
                    <a:shade val="67500"/>
                    <a:satMod val="115000"/>
                    <a:alpha val="71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dPt>
            <c:idx val="0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8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F74-4C82-8EC2-A1E9329FBA7A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8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F74-4C82-8EC2-A1E9329FBA7A}"/>
              </c:ext>
            </c:extLst>
          </c:dPt>
          <c:dPt>
            <c:idx val="2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8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F74-4C82-8EC2-A1E9329FBA7A}"/>
              </c:ext>
            </c:extLst>
          </c:dPt>
          <c:dPt>
            <c:idx val="3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8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F74-4C82-8EC2-A1E9329FBA7A}"/>
              </c:ext>
            </c:extLst>
          </c:dPt>
          <c:dPt>
            <c:idx val="4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8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F74-4C82-8EC2-A1E9329FBA7A}"/>
              </c:ext>
            </c:extLst>
          </c:dPt>
          <c:dPt>
            <c:idx val="5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8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2F74-4C82-8EC2-A1E9329FBA7A}"/>
              </c:ext>
            </c:extLst>
          </c:dPt>
          <c:dPt>
            <c:idx val="6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8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2F74-4C82-8EC2-A1E9329FBA7A}"/>
              </c:ext>
            </c:extLst>
          </c:dPt>
          <c:dPt>
            <c:idx val="7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8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2F74-4C82-8EC2-A1E9329FBA7A}"/>
              </c:ext>
            </c:extLst>
          </c:dPt>
          <c:dPt>
            <c:idx val="8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8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2F74-4C82-8EC2-A1E9329FBA7A}"/>
              </c:ext>
            </c:extLst>
          </c:dPt>
          <c:dPt>
            <c:idx val="9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8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2F74-4C82-8EC2-A1E9329FBA7A}"/>
              </c:ext>
            </c:extLst>
          </c:dPt>
          <c:dPt>
            <c:idx val="10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8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2F74-4C82-8EC2-A1E9329FBA7A}"/>
              </c:ext>
            </c:extLst>
          </c:dPt>
          <c:dPt>
            <c:idx val="11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8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2F74-4C82-8EC2-A1E9329FBA7A}"/>
              </c:ext>
            </c:extLst>
          </c:dPt>
          <c:dPt>
            <c:idx val="12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8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2F74-4C82-8EC2-A1E9329FBA7A}"/>
              </c:ext>
            </c:extLst>
          </c:dPt>
          <c:dPt>
            <c:idx val="13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8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2F74-4C82-8EC2-A1E9329FBA7A}"/>
              </c:ext>
            </c:extLst>
          </c:dPt>
          <c:dPt>
            <c:idx val="14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8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2F74-4C82-8EC2-A1E9329FBA7A}"/>
              </c:ext>
            </c:extLst>
          </c:dPt>
          <c:dPt>
            <c:idx val="15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8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2F74-4C82-8EC2-A1E9329FBA7A}"/>
              </c:ext>
            </c:extLst>
          </c:dPt>
          <c:dPt>
            <c:idx val="16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68000">
                    <a:srgbClr val="C00000">
                      <a:shade val="67500"/>
                      <a:satMod val="115000"/>
                      <a:alpha val="71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flat">
                <a:bevelT w="25400" h="31750"/>
                <a:contourClr>
                  <a:schemeClr val="tx1">
                    <a:lumMod val="65000"/>
                    <a:lumOff val="3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2F74-4C82-8EC2-A1E9329FBA7A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D0DE92-5281-4F93-83B0-F2AC97280E6E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2656249999999999E-2"/>
                      <c:h val="0.2606481861545911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F74-4C82-8EC2-A1E9329FBA7A}"/>
                </c:ext>
              </c:extLst>
            </c:dLbl>
            <c:dLbl>
              <c:idx val="1"/>
              <c:layout>
                <c:manualLayout>
                  <c:x val="-1.7731627296587928E-2"/>
                  <c:y val="7.687227717589352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74-4C82-8EC2-A1E9329FBA7A}"/>
                </c:ext>
              </c:extLst>
            </c:dLbl>
            <c:dLbl>
              <c:idx val="3"/>
              <c:layout>
                <c:manualLayout>
                  <c:x val="4.7952714895013127E-2"/>
                  <c:y val="2.171537207864859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74-4C82-8EC2-A1E9329FBA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Sheet1!$A$2:$A$18</c:f>
              <c:strCache>
                <c:ptCount val="11"/>
                <c:pt idx="0">
                  <c:v> </c:v>
                </c:pt>
                <c:pt idx="1">
                  <c:v>Autos &amp; Vehicles</c:v>
                </c:pt>
                <c:pt idx="2">
                  <c:v>Comedy</c:v>
                </c:pt>
                <c:pt idx="3">
                  <c:v>Education</c:v>
                </c:pt>
                <c:pt idx="4">
                  <c:v>Entertainment</c:v>
                </c:pt>
                <c:pt idx="5">
                  <c:v>Film &amp; Animation</c:v>
                </c:pt>
                <c:pt idx="6">
                  <c:v>Gaming</c:v>
                </c:pt>
                <c:pt idx="7">
                  <c:v>Howto &amp; Style</c:v>
                </c:pt>
                <c:pt idx="8">
                  <c:v>Movies</c:v>
                </c:pt>
                <c:pt idx="9">
                  <c:v>Music</c:v>
                </c:pt>
                <c:pt idx="10">
                  <c:v>News &amp; Politics</c:v>
                </c:pt>
              </c:strCache>
            </c:strRef>
          </c:cat>
          <c:val>
            <c:numRef>
              <c:f>Sheet1!$B$2:$B$18</c:f>
              <c:numCache>
                <c:formatCode>0.00E+00</c:formatCode>
                <c:ptCount val="17"/>
                <c:pt idx="0">
                  <c:v>0</c:v>
                </c:pt>
                <c:pt idx="1">
                  <c:v>4944</c:v>
                </c:pt>
                <c:pt idx="2">
                  <c:v>1160</c:v>
                </c:pt>
                <c:pt idx="3">
                  <c:v>2979</c:v>
                </c:pt>
                <c:pt idx="4">
                  <c:v>11326</c:v>
                </c:pt>
                <c:pt idx="5">
                  <c:v>2861</c:v>
                </c:pt>
                <c:pt idx="6">
                  <c:v>4184</c:v>
                </c:pt>
                <c:pt idx="7">
                  <c:v>1634</c:v>
                </c:pt>
                <c:pt idx="8">
                  <c:v>3553</c:v>
                </c:pt>
                <c:pt idx="9">
                  <c:v>2222</c:v>
                </c:pt>
                <c:pt idx="10">
                  <c:v>112484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2F74-4C82-8EC2-A1E9329FBA7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egendEntry>
        <c:idx val="14"/>
        <c:delete val="1"/>
      </c:legendEntry>
      <c:legendEntry>
        <c:idx val="15"/>
        <c:delete val="1"/>
      </c:legendEntry>
      <c:legendEntry>
        <c:idx val="16"/>
        <c:delete val="1"/>
      </c:legendEntry>
      <c:layout>
        <c:manualLayout>
          <c:xMode val="edge"/>
          <c:yMode val="edge"/>
          <c:x val="5.1692667322834646E-2"/>
          <c:y val="0.84666154077887734"/>
          <c:w val="0.90911466535433072"/>
          <c:h val="0.142227346489843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Number of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Youtube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channels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Youtube channels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Mexico</c:v>
                </c:pt>
                <c:pt idx="1">
                  <c:v>United Kingdom</c:v>
                </c:pt>
                <c:pt idx="2">
                  <c:v>Brazil</c:v>
                </c:pt>
                <c:pt idx="3">
                  <c:v>India</c:v>
                </c:pt>
                <c:pt idx="4">
                  <c:v>United States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</c:v>
                </c:pt>
                <c:pt idx="1">
                  <c:v>51</c:v>
                </c:pt>
                <c:pt idx="2">
                  <c:v>70</c:v>
                </c:pt>
                <c:pt idx="3">
                  <c:v>197</c:v>
                </c:pt>
                <c:pt idx="4">
                  <c:v>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B7-4863-883E-5931CBB31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4234304"/>
        <c:axId val="144229504"/>
      </c:barChart>
      <c:catAx>
        <c:axId val="144234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29504"/>
        <c:crosses val="autoZero"/>
        <c:auto val="1"/>
        <c:lblAlgn val="ctr"/>
        <c:lblOffset val="100"/>
        <c:noMultiLvlLbl val="0"/>
      </c:catAx>
      <c:valAx>
        <c:axId val="144229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3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stretch>
        <a:fillRect/>
      </a:stretch>
    </a:blip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Category wise monthly</a:t>
            </a:r>
            <a:r>
              <a:rPr lang="en-US" sz="2000" b="1" baseline="0" dirty="0">
                <a:solidFill>
                  <a:schemeClr val="bg1"/>
                </a:solidFill>
                <a:latin typeface="+mj-lt"/>
              </a:rPr>
              <a:t> earnings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Highest monthly earnings($)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Film &amp; Animation</c:v>
                </c:pt>
                <c:pt idx="1">
                  <c:v>Comedy</c:v>
                </c:pt>
                <c:pt idx="2">
                  <c:v>People &amp; Blogs</c:v>
                </c:pt>
                <c:pt idx="3">
                  <c:v>Music</c:v>
                </c:pt>
                <c:pt idx="4">
                  <c:v>Entertainment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36098283</c:v>
                </c:pt>
                <c:pt idx="1">
                  <c:v>48876693</c:v>
                </c:pt>
                <c:pt idx="2">
                  <c:v>76168154</c:v>
                </c:pt>
                <c:pt idx="3">
                  <c:v>118958922</c:v>
                </c:pt>
                <c:pt idx="4">
                  <c:v>160858712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B7-4863-883E-5931CBB31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4234304"/>
        <c:axId val="144229504"/>
      </c:barChart>
      <c:catAx>
        <c:axId val="144234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29504"/>
        <c:crosses val="autoZero"/>
        <c:auto val="1"/>
        <c:lblAlgn val="ctr"/>
        <c:lblOffset val="100"/>
        <c:noMultiLvlLbl val="0"/>
      </c:catAx>
      <c:valAx>
        <c:axId val="144229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3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stretch>
        <a:fillRect/>
      </a:stretch>
    </a:blip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latin typeface="+mj-lt"/>
              </a:rPr>
              <a:t>No. of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Youtube</a:t>
            </a:r>
            <a:r>
              <a:rPr lang="en-US" baseline="0" dirty="0">
                <a:solidFill>
                  <a:schemeClr val="bg1"/>
                </a:solidFill>
                <a:latin typeface="+mj-lt"/>
              </a:rPr>
              <a:t> channels created in an year</a:t>
            </a:r>
            <a:endParaRPr lang="en-US" dirty="0">
              <a:solidFill>
                <a:schemeClr val="bg1"/>
              </a:solidFill>
              <a:latin typeface="+mj-lt"/>
            </a:endParaRPr>
          </a:p>
        </c:rich>
      </c:tx>
      <c:layout>
        <c:manualLayout>
          <c:xMode val="edge"/>
          <c:yMode val="edge"/>
          <c:x val="0.24807291666666667"/>
          <c:y val="1.11111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of Youtube channels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5880" dist="1524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dLbls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</c:f>
              <c:numCache>
                <c:formatCode>General</c:formatCode>
                <c:ptCount val="18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  <c:pt idx="16">
                  <c:v>2021</c:v>
                </c:pt>
                <c:pt idx="17">
                  <c:v>2022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25</c:v>
                </c:pt>
                <c:pt idx="1">
                  <c:v>93</c:v>
                </c:pt>
                <c:pt idx="2">
                  <c:v>52</c:v>
                </c:pt>
                <c:pt idx="3">
                  <c:v>46</c:v>
                </c:pt>
                <c:pt idx="4">
                  <c:v>52</c:v>
                </c:pt>
                <c:pt idx="5">
                  <c:v>48</c:v>
                </c:pt>
                <c:pt idx="6">
                  <c:v>82</c:v>
                </c:pt>
                <c:pt idx="7">
                  <c:v>68</c:v>
                </c:pt>
                <c:pt idx="8">
                  <c:v>78</c:v>
                </c:pt>
                <c:pt idx="9">
                  <c:v>100</c:v>
                </c:pt>
                <c:pt idx="10">
                  <c:v>73</c:v>
                </c:pt>
                <c:pt idx="11">
                  <c:v>78</c:v>
                </c:pt>
                <c:pt idx="12">
                  <c:v>68</c:v>
                </c:pt>
                <c:pt idx="13">
                  <c:v>46</c:v>
                </c:pt>
                <c:pt idx="14">
                  <c:v>34</c:v>
                </c:pt>
                <c:pt idx="15">
                  <c:v>30</c:v>
                </c:pt>
                <c:pt idx="16">
                  <c:v>23</c:v>
                </c:pt>
                <c:pt idx="1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7D-49EB-AC79-00318EE769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905985216"/>
        <c:axId val="1905985696"/>
      </c:barChart>
      <c:catAx>
        <c:axId val="1905985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>
                    <a:solidFill>
                      <a:schemeClr val="bg1"/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85696"/>
        <c:crosses val="autoZero"/>
        <c:auto val="1"/>
        <c:lblAlgn val="ctr"/>
        <c:lblOffset val="100"/>
        <c:noMultiLvlLbl val="0"/>
      </c:catAx>
      <c:valAx>
        <c:axId val="190598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8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stretch>
        <a:fillRect/>
      </a:stretch>
    </a:blip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latin typeface="+mj-lt"/>
              </a:rPr>
              <a:t>Unemployment</a:t>
            </a:r>
            <a:r>
              <a:rPr lang="en-US" baseline="0" dirty="0">
                <a:solidFill>
                  <a:schemeClr val="bg1"/>
                </a:solidFill>
                <a:latin typeface="+mj-lt"/>
              </a:rPr>
              <a:t> in the top 10 countries </a:t>
            </a:r>
            <a:endParaRPr lang="en-US" dirty="0">
              <a:solidFill>
                <a:schemeClr val="bg1"/>
              </a:solidFill>
              <a:latin typeface="+mj-lt"/>
            </a:endParaRPr>
          </a:p>
        </c:rich>
      </c:tx>
      <c:layout>
        <c:manualLayout>
          <c:xMode val="edge"/>
          <c:yMode val="edge"/>
          <c:x val="0.26786458333333329"/>
          <c:y val="1.29629629629629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Unemployment rate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5880" dist="1524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dLbls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Russia</c:v>
                </c:pt>
                <c:pt idx="1">
                  <c:v>South Korea</c:v>
                </c:pt>
                <c:pt idx="2">
                  <c:v>Thailand</c:v>
                </c:pt>
                <c:pt idx="3">
                  <c:v>Spain</c:v>
                </c:pt>
                <c:pt idx="4">
                  <c:v>Indonesia </c:v>
                </c:pt>
                <c:pt idx="5">
                  <c:v>Mexico</c:v>
                </c:pt>
                <c:pt idx="6">
                  <c:v>United Kingdom</c:v>
                </c:pt>
                <c:pt idx="7">
                  <c:v>Brazil</c:v>
                </c:pt>
                <c:pt idx="8">
                  <c:v>India</c:v>
                </c:pt>
                <c:pt idx="9">
                  <c:v>United States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4.5900000000000003E-2</c:v>
                </c:pt>
                <c:pt idx="1">
                  <c:v>4.1500000000000002E-2</c:v>
                </c:pt>
                <c:pt idx="2">
                  <c:v>7.4999999999999997E-3</c:v>
                </c:pt>
                <c:pt idx="3">
                  <c:v>0.1396</c:v>
                </c:pt>
                <c:pt idx="4">
                  <c:v>4.6899999999999997E-2</c:v>
                </c:pt>
                <c:pt idx="5">
                  <c:v>3.4200000000000001E-2</c:v>
                </c:pt>
                <c:pt idx="6">
                  <c:v>3.85E-2</c:v>
                </c:pt>
                <c:pt idx="7">
                  <c:v>0.1208</c:v>
                </c:pt>
                <c:pt idx="8">
                  <c:v>5.3600000000000002E-2</c:v>
                </c:pt>
                <c:pt idx="9">
                  <c:v>0.14699999999999999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7D-49EB-AC79-00318EE769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905985216"/>
        <c:axId val="1905985696"/>
      </c:barChart>
      <c:catAx>
        <c:axId val="1905985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85696"/>
        <c:crosses val="autoZero"/>
        <c:auto val="1"/>
        <c:lblAlgn val="ctr"/>
        <c:lblOffset val="100"/>
        <c:noMultiLvlLbl val="0"/>
      </c:catAx>
      <c:valAx>
        <c:axId val="190598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8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stretch>
        <a:fillRect/>
      </a:stretch>
    </a:blip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>
                <a:solidFill>
                  <a:schemeClr val="bg1"/>
                </a:solidFill>
                <a:latin typeface="+mj-lt"/>
              </a:rPr>
              <a:t>Percentage Urban population in the top 10 countries </a:t>
            </a:r>
            <a:endParaRPr lang="en-US" dirty="0">
              <a:solidFill>
                <a:schemeClr val="bg1"/>
              </a:solidFill>
              <a:latin typeface="+mj-lt"/>
            </a:endParaRPr>
          </a:p>
        </c:rich>
      </c:tx>
      <c:layout>
        <c:manualLayout>
          <c:xMode val="edge"/>
          <c:yMode val="edge"/>
          <c:x val="0.19286458333333328"/>
          <c:y val="1.29629629629629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Urban population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5880" dist="1524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dLbls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Russia</c:v>
                </c:pt>
                <c:pt idx="1">
                  <c:v>South Korea</c:v>
                </c:pt>
                <c:pt idx="2">
                  <c:v>Thailand</c:v>
                </c:pt>
                <c:pt idx="3">
                  <c:v>Spain</c:v>
                </c:pt>
                <c:pt idx="4">
                  <c:v>Indonesia </c:v>
                </c:pt>
                <c:pt idx="5">
                  <c:v>Mexico</c:v>
                </c:pt>
                <c:pt idx="6">
                  <c:v>United Kingdom</c:v>
                </c:pt>
                <c:pt idx="7">
                  <c:v>Brazil</c:v>
                </c:pt>
                <c:pt idx="8">
                  <c:v>India</c:v>
                </c:pt>
                <c:pt idx="9">
                  <c:v>United States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0.74580000000000002</c:v>
                </c:pt>
                <c:pt idx="1">
                  <c:v>0.81430000000000002</c:v>
                </c:pt>
                <c:pt idx="2">
                  <c:v>0.50690000000000002</c:v>
                </c:pt>
                <c:pt idx="3">
                  <c:v>0.80559999999999998</c:v>
                </c:pt>
                <c:pt idx="4">
                  <c:v>0.56069999999999998</c:v>
                </c:pt>
                <c:pt idx="5">
                  <c:v>0.81440000000000001</c:v>
                </c:pt>
                <c:pt idx="6">
                  <c:v>0.83650000000000002</c:v>
                </c:pt>
                <c:pt idx="7">
                  <c:v>0.86199999999999999</c:v>
                </c:pt>
                <c:pt idx="8">
                  <c:v>0.34470000000000001</c:v>
                </c:pt>
                <c:pt idx="9">
                  <c:v>0.82450000000000001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6E-428B-80AB-4FB12C121B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905985216"/>
        <c:axId val="1905985696"/>
      </c:barChart>
      <c:catAx>
        <c:axId val="1905985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85696"/>
        <c:crosses val="autoZero"/>
        <c:auto val="1"/>
        <c:lblAlgn val="ctr"/>
        <c:lblOffset val="100"/>
        <c:noMultiLvlLbl val="0"/>
      </c:catAx>
      <c:valAx>
        <c:axId val="190598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8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stretch>
        <a:fillRect/>
      </a:stretch>
    </a:blip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>
                <a:solidFill>
                  <a:schemeClr val="bg1"/>
                </a:solidFill>
                <a:latin typeface="+mj-lt"/>
              </a:rPr>
              <a:t>Population in the top 10 countries </a:t>
            </a:r>
            <a:endParaRPr lang="en-US" dirty="0">
              <a:solidFill>
                <a:schemeClr val="bg1"/>
              </a:solidFill>
              <a:latin typeface="+mj-lt"/>
            </a:endParaRPr>
          </a:p>
        </c:rich>
      </c:tx>
      <c:layout>
        <c:manualLayout>
          <c:xMode val="edge"/>
          <c:yMode val="edge"/>
          <c:x val="0.29598958333333331"/>
          <c:y val="1.48148148148148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5880" dist="1524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dLbls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Russia</c:v>
                </c:pt>
                <c:pt idx="1">
                  <c:v>South Korea</c:v>
                </c:pt>
                <c:pt idx="2">
                  <c:v>Thailand</c:v>
                </c:pt>
                <c:pt idx="3">
                  <c:v>Spain</c:v>
                </c:pt>
                <c:pt idx="4">
                  <c:v>Indonesia </c:v>
                </c:pt>
                <c:pt idx="5">
                  <c:v>Mexico</c:v>
                </c:pt>
                <c:pt idx="6">
                  <c:v>United Kingdom</c:v>
                </c:pt>
                <c:pt idx="7">
                  <c:v>Brazil</c:v>
                </c:pt>
                <c:pt idx="8">
                  <c:v>India</c:v>
                </c:pt>
                <c:pt idx="9">
                  <c:v>United States</c:v>
                </c:pt>
              </c:strCache>
            </c:strRef>
          </c:cat>
          <c:val>
            <c:numRef>
              <c:f>Sheet1!$B$2:$B$11</c:f>
              <c:numCache>
                <c:formatCode>0.00E+00</c:formatCode>
                <c:ptCount val="10"/>
                <c:pt idx="0">
                  <c:v>144373500</c:v>
                </c:pt>
                <c:pt idx="1">
                  <c:v>51709100</c:v>
                </c:pt>
                <c:pt idx="2">
                  <c:v>69625580</c:v>
                </c:pt>
                <c:pt idx="3">
                  <c:v>47076780</c:v>
                </c:pt>
                <c:pt idx="4">
                  <c:v>270203900</c:v>
                </c:pt>
                <c:pt idx="5">
                  <c:v>126014000</c:v>
                </c:pt>
                <c:pt idx="6">
                  <c:v>66834400</c:v>
                </c:pt>
                <c:pt idx="7">
                  <c:v>212559400</c:v>
                </c:pt>
                <c:pt idx="8">
                  <c:v>1366418000</c:v>
                </c:pt>
                <c:pt idx="9">
                  <c:v>328239500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6E-428B-80AB-4FB12C121B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905985216"/>
        <c:axId val="1905985696"/>
      </c:barChart>
      <c:catAx>
        <c:axId val="1905985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85696"/>
        <c:crosses val="autoZero"/>
        <c:auto val="1"/>
        <c:lblAlgn val="ctr"/>
        <c:lblOffset val="100"/>
        <c:noMultiLvlLbl val="0"/>
      </c:catAx>
      <c:valAx>
        <c:axId val="190598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8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stretch>
        <a:fillRect/>
      </a:stretch>
    </a:blip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</cdr:x>
      <cdr:y>0.15484</cdr:y>
    </cdr:from>
    <cdr:to>
      <cdr:x>0.17984</cdr:x>
      <cdr:y>0.29391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C632C88-AF24-BFE2-AF1A-B7964E2252E3}"/>
            </a:ext>
          </a:extLst>
        </cdr:cNvPr>
        <cdr:cNvSpPr txBox="1"/>
      </cdr:nvSpPr>
      <cdr:spPr>
        <a:xfrm xmlns:a="http://schemas.openxmlformats.org/drawingml/2006/main">
          <a:off x="609600" y="1061884"/>
          <a:ext cx="1582994" cy="9537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0.03145</cdr:x>
      <cdr:y>0.119</cdr:y>
    </cdr:from>
    <cdr:to>
      <cdr:x>0.25806</cdr:x>
      <cdr:y>0.24229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AF6A449-768B-8CE0-6E2E-3E26CBA5F2BE}"/>
            </a:ext>
          </a:extLst>
        </cdr:cNvPr>
        <cdr:cNvSpPr txBox="1"/>
      </cdr:nvSpPr>
      <cdr:spPr>
        <a:xfrm xmlns:a="http://schemas.openxmlformats.org/drawingml/2006/main">
          <a:off x="383458" y="816077"/>
          <a:ext cx="2762865" cy="845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2000" dirty="0">
              <a:solidFill>
                <a:schemeClr val="bg1"/>
              </a:solidFill>
              <a:latin typeface="Agency FB" panose="020B0503020202020204" pitchFamily="34" charset="0"/>
            </a:rPr>
            <a:t>Average uploads in each           category</a:t>
          </a:r>
        </a:p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070D0-A0C4-43AB-B951-332A4A26AD0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E4EBD-66F9-43E6-9634-418FB754F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32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35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767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612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7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97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5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536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7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8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1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6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7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708537-EE30-72ED-EC49-9D2D0DA699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13" y="-3414"/>
            <a:ext cx="12195013" cy="6861414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6D3438-6720-3C2D-EA59-58084F2ADA0D}"/>
              </a:ext>
            </a:extLst>
          </p:cNvPr>
          <p:cNvSpPr txBox="1"/>
          <p:nvPr/>
        </p:nvSpPr>
        <p:spPr>
          <a:xfrm>
            <a:off x="1415845" y="5358581"/>
            <a:ext cx="9547123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BankGothic Md BT" panose="020B0807020203060204" pitchFamily="34" charset="0"/>
              </a:rPr>
              <a:t>An Insight Into </a:t>
            </a:r>
            <a:r>
              <a:rPr lang="en-IN" sz="2200" dirty="0" err="1">
                <a:latin typeface="BankGothic Md BT" panose="020B0807020203060204" pitchFamily="34" charset="0"/>
              </a:rPr>
              <a:t>Youtube</a:t>
            </a:r>
            <a:r>
              <a:rPr lang="en-IN" sz="2200" dirty="0">
                <a:latin typeface="BankGothic Md BT" panose="020B0807020203060204" pitchFamily="34" charset="0"/>
              </a:rPr>
              <a:t> Statistics for the Past 2 Decades</a:t>
            </a:r>
          </a:p>
        </p:txBody>
      </p:sp>
    </p:spTree>
    <p:extLst>
      <p:ext uri="{BB962C8B-B14F-4D97-AF65-F5344CB8AC3E}">
        <p14:creationId xmlns:p14="http://schemas.microsoft.com/office/powerpoint/2010/main" val="86174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AFAFDDD-C816-27E1-2D83-302E7ADAE7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0854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598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7B3FAF-E8C6-913E-8724-DF678C171EB6}"/>
              </a:ext>
            </a:extLst>
          </p:cNvPr>
          <p:cNvSpPr txBox="1"/>
          <p:nvPr/>
        </p:nvSpPr>
        <p:spPr>
          <a:xfrm>
            <a:off x="0" y="117988"/>
            <a:ext cx="403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D6F12-C5E7-A87B-8C87-B7666BB1267F}"/>
              </a:ext>
            </a:extLst>
          </p:cNvPr>
          <p:cNvSpPr txBox="1"/>
          <p:nvPr/>
        </p:nvSpPr>
        <p:spPr>
          <a:xfrm>
            <a:off x="0" y="641208"/>
            <a:ext cx="1193636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Over the past two decades, YouTube has grown exponentially, becoming a central platform for entertainment, education, and social interaction. Key insights from our analysis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Top Channels: The leading YouTube channels, such as T-Series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Cocomelon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, boast subscriber counts in the hundreds of millions, highlighting the platform's massive global reach.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Category Insights: Categories like Entertainment, Music, and Comedy dominate the platform, with high subscriber counts and significant monthly earnings.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Geographical Distribution: Countries like the United States, India, and Brazil have the highest number of YouTube channels, reflecting diverse content creation globally.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Economic and Social Impact: YouTube not only serves as a source of entertainment but also significantly impacts economic aspects, as seen in the monthly earnings of top categories and the distribution of urban populations in top YouTube-using countries.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This comprehensive overview of YouTube's statistics underscores the platform's pivotal role in shaping digital content consumption and creation trends worldwide.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02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5D807-B1B8-4D49-6CCF-6A294FC8D346}"/>
              </a:ext>
            </a:extLst>
          </p:cNvPr>
          <p:cNvSpPr txBox="1"/>
          <p:nvPr/>
        </p:nvSpPr>
        <p:spPr>
          <a:xfrm>
            <a:off x="924232" y="432619"/>
            <a:ext cx="1059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</a:rPr>
              <a:t>Top 10 YouTube channels: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27BDBEE-9A39-786E-E21C-503BBFE6A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77570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818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7AE719D-E75F-C3E3-F580-F390E486C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716630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A32F301-E9E1-9A66-4F1A-406167BEC4E3}"/>
              </a:ext>
            </a:extLst>
          </p:cNvPr>
          <p:cNvSpPr txBox="1"/>
          <p:nvPr/>
        </p:nvSpPr>
        <p:spPr>
          <a:xfrm>
            <a:off x="540774" y="757084"/>
            <a:ext cx="2556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gency FB" panose="020B0503020202020204" pitchFamily="34" charset="0"/>
              </a:rPr>
              <a:t>Average subscribers in each category</a:t>
            </a:r>
          </a:p>
        </p:txBody>
      </p:sp>
    </p:spTree>
    <p:extLst>
      <p:ext uri="{BB962C8B-B14F-4D97-AF65-F5344CB8AC3E}">
        <p14:creationId xmlns:p14="http://schemas.microsoft.com/office/powerpoint/2010/main" val="817115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C6A9512-44CE-89FE-E7ED-82C581825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068229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10CEBD-8673-C377-320D-BFDB08626940}"/>
              </a:ext>
            </a:extLst>
          </p:cNvPr>
          <p:cNvSpPr txBox="1"/>
          <p:nvPr/>
        </p:nvSpPr>
        <p:spPr>
          <a:xfrm>
            <a:off x="10785987" y="6442501"/>
            <a:ext cx="14060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Agency FB" panose="020B0503020202020204" pitchFamily="34" charset="0"/>
              </a:rPr>
              <a:t>*Only the top 10 categories have been included</a:t>
            </a:r>
          </a:p>
        </p:txBody>
      </p:sp>
    </p:spTree>
    <p:extLst>
      <p:ext uri="{BB962C8B-B14F-4D97-AF65-F5344CB8AC3E}">
        <p14:creationId xmlns:p14="http://schemas.microsoft.com/office/powerpoint/2010/main" val="148944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4B95D7-559C-A1EF-AD56-CD052336CC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46538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243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4B95D7-559C-A1EF-AD56-CD052336CC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05815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24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5D807-B1B8-4D49-6CCF-6A294FC8D346}"/>
              </a:ext>
            </a:extLst>
          </p:cNvPr>
          <p:cNvSpPr txBox="1"/>
          <p:nvPr/>
        </p:nvSpPr>
        <p:spPr>
          <a:xfrm>
            <a:off x="924232" y="432619"/>
            <a:ext cx="1059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</a:rPr>
              <a:t>Top 10 YouTube channels: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27BDBEE-9A39-786E-E21C-503BBFE6A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79646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824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5D807-B1B8-4D49-6CCF-6A294FC8D346}"/>
              </a:ext>
            </a:extLst>
          </p:cNvPr>
          <p:cNvSpPr txBox="1"/>
          <p:nvPr/>
        </p:nvSpPr>
        <p:spPr>
          <a:xfrm>
            <a:off x="924232" y="432619"/>
            <a:ext cx="1059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</a:rPr>
              <a:t>Top 10 YouTube channels: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27BDBEE-9A39-786E-E21C-503BBFE6A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1238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238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AFAFDDD-C816-27E1-2D83-302E7ADAE7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83711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06095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379</TotalTime>
  <Words>273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BankGothic Md BT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YouTube Statistics</dc:title>
  <dc:creator>SREERAG SREEJITH</dc:creator>
  <cp:lastModifiedBy>SREERAG SREEJITH</cp:lastModifiedBy>
  <cp:revision>1</cp:revision>
  <dcterms:created xsi:type="dcterms:W3CDTF">2024-06-03T03:44:16Z</dcterms:created>
  <dcterms:modified xsi:type="dcterms:W3CDTF">2024-07-01T13:22:50Z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