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8"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[Book1 (1).xlsx]Sheet2!PivotTable1</c:name>
    <c:fmtId val="3"/>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6.4124890638670162E-2"/>
          <c:y val="9.7222222222222265E-2"/>
        </c:manualLayout>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dLbl>
      </c:pivotFmt>
      <c:pivotFmt>
        <c:idx val="5"/>
        <c:marker>
          <c:symbol val="none"/>
        </c:marker>
        <c:dLbl>
          <c:idx val="0"/>
          <c:delete val="1"/>
        </c:dLbl>
      </c:pivotFmt>
      <c:pivotFmt>
        <c:idx val="6"/>
        <c:marker>
          <c:symbol val="none"/>
        </c:marker>
        <c:dLbl>
          <c:idx val="0"/>
          <c:delete val="1"/>
        </c:dLbl>
      </c:pivotFmt>
      <c:pivotFmt>
        <c:idx val="7"/>
        <c:marker>
          <c:symbol val="none"/>
        </c:marker>
        <c:dLbl>
          <c:idx val="0"/>
          <c:delete val="1"/>
        </c:dLbl>
      </c:pivotFmt>
    </c:pivotFmts>
    <c:plotArea>
      <c:layout>
        <c:manualLayout>
          <c:layoutTarget val="inner"/>
          <c:xMode val="edge"/>
          <c:yMode val="edge"/>
          <c:x val="8.6071741032370946E-2"/>
          <c:y val="0.46332203266258387"/>
          <c:w val="0.90631911636045492"/>
          <c:h val="0.42069808982210577"/>
        </c:manualLayout>
      </c:layout>
      <c:barChart>
        <c:barDir val="col"/>
        <c:grouping val="clustered"/>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axId val="63675392"/>
        <c:axId val="64127744"/>
      </c:barChart>
      <c:catAx>
        <c:axId val="63675392"/>
        <c:scaling>
          <c:orientation val="minMax"/>
        </c:scaling>
        <c:axPos val="b"/>
        <c:majorTickMark val="none"/>
        <c:tickLblPos val="nextTo"/>
        <c:crossAx val="64127744"/>
        <c:crosses val="autoZero"/>
        <c:auto val="1"/>
        <c:lblAlgn val="ctr"/>
        <c:lblOffset val="100"/>
      </c:catAx>
      <c:valAx>
        <c:axId val="64127744"/>
        <c:scaling>
          <c:orientation val="minMax"/>
        </c:scaling>
        <c:axPos val="l"/>
        <c:majorGridlines/>
        <c:numFmt formatCode="General" sourceLinked="1"/>
        <c:majorTickMark val="none"/>
        <c:tickLblPos val="nextTo"/>
        <c:crossAx val="63675392"/>
        <c:crosses val="autoZero"/>
        <c:crossBetween val="between"/>
      </c:valAx>
    </c:plotArea>
    <c:legend>
      <c:legendPos val="r"/>
      <c:layout>
        <c:manualLayout>
          <c:xMode val="edge"/>
          <c:yMode val="edge"/>
          <c:x val="0.78500131233595805"/>
          <c:y val="5.2415062700495813E-2"/>
          <c:w val="0.14515254742093409"/>
          <c:h val="0.24792340546120703"/>
        </c:manualLayout>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IN"/>
  <c:pivotSource>
    <c:name>[Book1 (1).xlsx]Sheet2!PivotTable1</c:name>
    <c:fmtId val="6"/>
  </c:pivotSource>
  <c:char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perspective val="30"/>
    </c:view3D>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pie3DChart>
    </c:plotArea>
    <c:legend>
      <c:legendPos val="r"/>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81200" y="3048000"/>
            <a:ext cx="8610600" cy="2677656"/>
          </a:xfrm>
          <a:prstGeom prst="rect">
            <a:avLst/>
          </a:prstGeom>
          <a:noFill/>
        </p:spPr>
        <p:txBody>
          <a:bodyPr wrap="square" rtlCol="0">
            <a:spAutoFit/>
          </a:bodyPr>
          <a:lstStyle/>
          <a:p>
            <a:r>
              <a:rPr lang="en-US" sz="2800" dirty="0"/>
              <a:t>STUDENT NAME</a:t>
            </a:r>
            <a:r>
              <a:rPr lang="en-US" sz="2800" dirty="0" smtClean="0">
                <a:solidFill>
                  <a:srgbClr val="0070C0"/>
                </a:solidFill>
              </a:rPr>
              <a:t>: </a:t>
            </a:r>
            <a:r>
              <a:rPr lang="en-US" sz="2800" dirty="0" err="1" smtClean="0">
                <a:solidFill>
                  <a:srgbClr val="0070C0"/>
                </a:solidFill>
              </a:rPr>
              <a:t>nivetha</a:t>
            </a:r>
            <a:r>
              <a:rPr lang="en-US" sz="2800" dirty="0" smtClean="0">
                <a:solidFill>
                  <a:srgbClr val="0070C0"/>
                </a:solidFill>
              </a:rPr>
              <a:t>  s</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312216061</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a:t>
            </a:r>
            <a:r>
              <a:rPr lang="en-US" sz="2800" dirty="0" smtClean="0">
                <a:solidFill>
                  <a:srgbClr val="0070C0"/>
                </a:solidFill>
              </a:rPr>
              <a:t>B.com(general)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a:t>
            </a:r>
          </a:p>
          <a:p>
            <a:r>
              <a:rPr lang="en-US" sz="2800" dirty="0" smtClean="0">
                <a:solidFill>
                  <a:srgbClr val="0070C0"/>
                </a:solidFill>
              </a:rPr>
              <a:t>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381000"/>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467600" cy="923330"/>
          </a:xfrm>
          <a:prstGeom prst="rect">
            <a:avLst/>
          </a:prstGeom>
        </p:spPr>
        <p:txBody>
          <a:bodyPr wrap="square">
            <a:spAutoFit/>
          </a:bodyPr>
          <a:lstStyle/>
          <a:p>
            <a:r>
              <a:rPr lang="en-IN" dirty="0" smtClean="0"/>
              <a:t>=IF(AND(Z8&gt;=5),"VERY HIGH",IF(AND(Z8&gt;=4),"HIGH",IF(AND(Z8&gt;=3),"MED","LOW")))</a:t>
            </a:r>
          </a:p>
          <a:p>
            <a:endParaRPr lang="en-IN" dirty="0"/>
          </a:p>
        </p:txBody>
      </p:sp>
      <p:graphicFrame>
        <p:nvGraphicFramePr>
          <p:cNvPr id="10" name="Chart 9"/>
          <p:cNvGraphicFramePr/>
          <p:nvPr/>
        </p:nvGraphicFramePr>
        <p:xfrm>
          <a:off x="4876800" y="1905000"/>
          <a:ext cx="5372100" cy="37052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0"/>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362200" y="733246"/>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066800" y="2209800"/>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p14="http://schemas.microsoft.com/office/powerpoint/2010/main" xmlns=""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622</Words>
  <Application>Microsoft Office PowerPoint</Application>
  <PresentationFormat>Custom</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baby</cp:lastModifiedBy>
  <cp:revision>28</cp:revision>
  <dcterms:created xsi:type="dcterms:W3CDTF">2024-03-29T15:07:22Z</dcterms:created>
  <dcterms:modified xsi:type="dcterms:W3CDTF">2024-08-31T14:22:42Z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