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C7BA-6BDD-8F40-A7D1-DBF1BD55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703C9-8002-0844-9DAA-BAF048ACC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6E7B-9B40-B84D-9651-4577A31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2235-C294-FA40-B6C0-21ACB9F8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8A53-87A1-AB4F-A7B0-7DAF14C4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1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A64C-4A0E-E44E-84ED-A623E1D8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4EC63-1642-D047-AD80-64A7AE22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4DC2-158E-6A4B-9863-DCA83A3F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8DFB-4BD9-F845-95EC-73762B85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F956-203B-B84A-88E9-070CE8C2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50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35F1E-EA01-FA4D-B963-B3EA59316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AB30F-59AD-FC4C-BC39-B5577E2D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0087-C57D-EF48-BD74-FFBA743E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F162-601A-3040-BD64-09081660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399D-9F11-B04D-BADF-B16D5AD4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63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BA3A-8720-BC49-A9CB-4D7BBAA7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8577-854E-F74C-8C82-726C0563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610E-CDF9-3340-9C4C-C28E6B3C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4C62-E4C9-724D-8CB6-CD59BDC7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5FA9-65DD-E549-94CC-BF5C7D48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02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593B-0804-CB43-A286-DCB9801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6750-76E5-174B-A884-CAB344B7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5B17-A9A2-474F-8B9A-6D56329B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D384-216F-5C4D-AF2A-9C82E65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6F6-D34E-DE49-98F4-41D9D4EF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753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3FAA-1B55-D140-8EC9-2B67556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1D71-3AB6-5E4E-A091-D76C44E21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1C6D-9AB2-AD42-8014-E5F8255F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DA1D-5445-2346-B6AD-82A1E788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6E40-3D72-2D4F-B471-20954AA4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D9BEF-4C12-6540-888C-C9FD4914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51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CC9B-C6AD-404F-9B13-46DA36FD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9735-1560-5141-AC7B-9872D102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3DA17-D3CD-784D-9DE8-036BD310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CCF37-CB25-C441-B7D8-DFD1CC0A0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EC4DC-1AD5-014A-A4A3-1CB60AA83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2ABF3-B536-9D48-BABC-672BAD1D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EB0CA-DBEF-D04A-988F-876801CE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77E74-3E2A-FF43-8A61-BDB25A1D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87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9636-3134-7144-97BE-054E053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29AB2-2E32-364B-B480-2E2B481C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D817B-2598-6E4A-B71E-9AC210E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37410-5A39-1647-98EE-DB04CC1A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156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F141-C62B-6D4F-AD12-F05597C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A70B8-FE5B-4C41-B69C-4672DAC6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51F0C-26B7-BB4B-8808-8F14CD19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897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5C2-8174-DF43-83C0-96283382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144D-DCBC-5F48-9DB5-8F75C93DA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30697-BEB4-4F46-AA88-8EE9A9FD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5B48-0937-EB42-B37A-64A34A88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E4FF-CE0C-BA4F-AD24-CB9AE43F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DFBA9-2884-6645-9EA5-3C43618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186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ADAE-B27D-2440-8C2A-A7AA6D65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30DE3-3234-E64C-B57C-80849CB8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60828-670C-2E47-A998-63A9AFD9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CF332-A898-4745-B798-F468817C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0570-B902-D34F-A913-FB90E8C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B0E3-7543-1740-A93C-A8452CE4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34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6B45-63C9-FB4D-B2C8-B9529305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0C67-00C2-4E40-91EB-1AFE4F88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56CF-9D6B-784E-8047-8B11EEE1C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4ED2-24FC-CE46-AB5C-130744C46BF7}" type="datetimeFigureOut">
              <a:rPr lang="en-JP" smtClean="0"/>
              <a:t>2021/09/26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5C37-F9EF-F548-9F38-51653027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C9C7-A461-1B4B-8482-31F6A456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A138-5B7F-654E-B8C9-77A1019B6B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49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5ADE17-AA29-8E40-9389-A2D828237727}"/>
              </a:ext>
            </a:extLst>
          </p:cNvPr>
          <p:cNvSpPr/>
          <p:nvPr/>
        </p:nvSpPr>
        <p:spPr>
          <a:xfrm>
            <a:off x="830317" y="1271750"/>
            <a:ext cx="3216166" cy="2984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2E9A7-0DF0-904C-B52D-CC48CFA906BF}"/>
              </a:ext>
            </a:extLst>
          </p:cNvPr>
          <p:cNvSpPr/>
          <p:nvPr/>
        </p:nvSpPr>
        <p:spPr>
          <a:xfrm>
            <a:off x="956441" y="2911366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07455-B7C3-DB48-9C66-3CF4FFB91E49}"/>
              </a:ext>
            </a:extLst>
          </p:cNvPr>
          <p:cNvSpPr/>
          <p:nvPr/>
        </p:nvSpPr>
        <p:spPr>
          <a:xfrm>
            <a:off x="956441" y="3565634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BE8F5-73CB-AE43-ACFF-A0E5665108F7}"/>
              </a:ext>
            </a:extLst>
          </p:cNvPr>
          <p:cNvSpPr/>
          <p:nvPr/>
        </p:nvSpPr>
        <p:spPr>
          <a:xfrm>
            <a:off x="4172607" y="1271750"/>
            <a:ext cx="3216166" cy="2984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48A3A-CE12-AB49-9475-C96B4DAA736B}"/>
              </a:ext>
            </a:extLst>
          </p:cNvPr>
          <p:cNvSpPr/>
          <p:nvPr/>
        </p:nvSpPr>
        <p:spPr>
          <a:xfrm>
            <a:off x="4298731" y="2911366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CE809-4A51-3545-A3CD-ACB6C62E0860}"/>
              </a:ext>
            </a:extLst>
          </p:cNvPr>
          <p:cNvSpPr/>
          <p:nvPr/>
        </p:nvSpPr>
        <p:spPr>
          <a:xfrm>
            <a:off x="4298731" y="3565634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F5C79-A765-114B-A6A5-F7875C337502}"/>
              </a:ext>
            </a:extLst>
          </p:cNvPr>
          <p:cNvSpPr/>
          <p:nvPr/>
        </p:nvSpPr>
        <p:spPr>
          <a:xfrm>
            <a:off x="7514897" y="1271750"/>
            <a:ext cx="3216166" cy="2984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J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0D3-05FC-5147-B0E8-C705B1C431FF}"/>
              </a:ext>
            </a:extLst>
          </p:cNvPr>
          <p:cNvSpPr/>
          <p:nvPr/>
        </p:nvSpPr>
        <p:spPr>
          <a:xfrm>
            <a:off x="7641021" y="2911366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B608E-F468-D64D-9976-5CA9B6D264DA}"/>
              </a:ext>
            </a:extLst>
          </p:cNvPr>
          <p:cNvSpPr/>
          <p:nvPr/>
        </p:nvSpPr>
        <p:spPr>
          <a:xfrm>
            <a:off x="7641021" y="3565634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Hardware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C5D8A2-28BD-4844-92AD-9EF80F9A9868}"/>
              </a:ext>
            </a:extLst>
          </p:cNvPr>
          <p:cNvSpPr/>
          <p:nvPr/>
        </p:nvSpPr>
        <p:spPr>
          <a:xfrm>
            <a:off x="993227" y="2180897"/>
            <a:ext cx="2837793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C, C++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DA328A-5339-0F47-B189-F1751C91ADFD}"/>
              </a:ext>
            </a:extLst>
          </p:cNvPr>
          <p:cNvSpPr/>
          <p:nvPr/>
        </p:nvSpPr>
        <p:spPr>
          <a:xfrm>
            <a:off x="4361793" y="2138856"/>
            <a:ext cx="2837793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Java virtual machine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5EF040-0E3C-6A42-8F51-BA9033AA4DCA}"/>
              </a:ext>
            </a:extLst>
          </p:cNvPr>
          <p:cNvSpPr/>
          <p:nvPr/>
        </p:nvSpPr>
        <p:spPr>
          <a:xfrm>
            <a:off x="7641021" y="2180897"/>
            <a:ext cx="2837793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Python virtual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73AF40-C268-FA4B-BA36-11B5BD4B2655}"/>
              </a:ext>
            </a:extLst>
          </p:cNvPr>
          <p:cNvCxnSpPr>
            <a:cxnSpLocks/>
          </p:cNvCxnSpPr>
          <p:nvPr/>
        </p:nvCxnSpPr>
        <p:spPr>
          <a:xfrm>
            <a:off x="641129" y="2695904"/>
            <a:ext cx="0" cy="3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0BDCEC-37B5-9442-BC80-86B88619B322}"/>
              </a:ext>
            </a:extLst>
          </p:cNvPr>
          <p:cNvSpPr txBox="1"/>
          <p:nvPr/>
        </p:nvSpPr>
        <p:spPr>
          <a:xfrm>
            <a:off x="250862" y="236861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Binary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0F44A-79B8-0444-8C33-426433977B63}"/>
              </a:ext>
            </a:extLst>
          </p:cNvPr>
          <p:cNvSpPr txBox="1"/>
          <p:nvPr/>
        </p:nvSpPr>
        <p:spPr>
          <a:xfrm>
            <a:off x="5002497" y="1722282"/>
            <a:ext cx="13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Byte code</a:t>
            </a:r>
          </a:p>
          <a:p>
            <a:endParaRPr lang="en-JP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B50A1-6215-A448-8784-FCA605F610F7}"/>
              </a:ext>
            </a:extLst>
          </p:cNvPr>
          <p:cNvSpPr txBox="1"/>
          <p:nvPr/>
        </p:nvSpPr>
        <p:spPr>
          <a:xfrm>
            <a:off x="8504668" y="1769524"/>
            <a:ext cx="111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Byte code</a:t>
            </a: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C8291C1E-3FB5-CC40-8788-2B4DBF933DC3}"/>
              </a:ext>
            </a:extLst>
          </p:cNvPr>
          <p:cNvSpPr/>
          <p:nvPr/>
        </p:nvSpPr>
        <p:spPr>
          <a:xfrm>
            <a:off x="4486275" y="1400175"/>
            <a:ext cx="2557463" cy="322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A9F75-6260-F742-99A4-96A4B6FD7AC3}"/>
              </a:ext>
            </a:extLst>
          </p:cNvPr>
          <p:cNvSpPr txBox="1"/>
          <p:nvPr/>
        </p:nvSpPr>
        <p:spPr>
          <a:xfrm>
            <a:off x="5160581" y="1352950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JP" dirty="0"/>
              <a:t>ava code</a:t>
            </a: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A81D932D-5B92-034D-B674-EAEF7CBB36BD}"/>
              </a:ext>
            </a:extLst>
          </p:cNvPr>
          <p:cNvSpPr/>
          <p:nvPr/>
        </p:nvSpPr>
        <p:spPr>
          <a:xfrm>
            <a:off x="7727892" y="1352950"/>
            <a:ext cx="2557463" cy="322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DAB64B-279F-5345-9D57-84359555E5F3}"/>
              </a:ext>
            </a:extLst>
          </p:cNvPr>
          <p:cNvSpPr txBox="1"/>
          <p:nvPr/>
        </p:nvSpPr>
        <p:spPr>
          <a:xfrm>
            <a:off x="8254921" y="1313482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JP" dirty="0"/>
              <a:t>ython code</a:t>
            </a:r>
          </a:p>
        </p:txBody>
      </p:sp>
    </p:spTree>
    <p:extLst>
      <p:ext uri="{BB962C8B-B14F-4D97-AF65-F5344CB8AC3E}">
        <p14:creationId xmlns:p14="http://schemas.microsoft.com/office/powerpoint/2010/main" val="20207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C44CB9-3F86-AC40-BEE4-757DC43B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327150"/>
            <a:ext cx="8432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099AB-7B0F-B34E-8BDF-4C84E8E3499A}"/>
              </a:ext>
            </a:extLst>
          </p:cNvPr>
          <p:cNvSpPr/>
          <p:nvPr/>
        </p:nvSpPr>
        <p:spPr>
          <a:xfrm>
            <a:off x="830317" y="1271750"/>
            <a:ext cx="3216166" cy="2984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25A44-CE09-BD4B-BCD0-EE31D94BADAF}"/>
              </a:ext>
            </a:extLst>
          </p:cNvPr>
          <p:cNvSpPr/>
          <p:nvPr/>
        </p:nvSpPr>
        <p:spPr>
          <a:xfrm>
            <a:off x="956441" y="2911366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CEEBA-EB57-B64B-8922-4A8A73441F18}"/>
              </a:ext>
            </a:extLst>
          </p:cNvPr>
          <p:cNvSpPr/>
          <p:nvPr/>
        </p:nvSpPr>
        <p:spPr>
          <a:xfrm>
            <a:off x="956441" y="3565634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76E28D-79A6-5144-AD65-7B8214919594}"/>
              </a:ext>
            </a:extLst>
          </p:cNvPr>
          <p:cNvSpPr/>
          <p:nvPr/>
        </p:nvSpPr>
        <p:spPr>
          <a:xfrm>
            <a:off x="993227" y="2180897"/>
            <a:ext cx="2837793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Browser (Java script engine)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28D38A4-0509-7940-9356-5E360D10C2E8}"/>
              </a:ext>
            </a:extLst>
          </p:cNvPr>
          <p:cNvSpPr/>
          <p:nvPr/>
        </p:nvSpPr>
        <p:spPr>
          <a:xfrm>
            <a:off x="1159668" y="1769451"/>
            <a:ext cx="2557463" cy="322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1E37C-7A40-A045-ABAA-5474B1FCA4C7}"/>
              </a:ext>
            </a:extLst>
          </p:cNvPr>
          <p:cNvSpPr/>
          <p:nvPr/>
        </p:nvSpPr>
        <p:spPr>
          <a:xfrm>
            <a:off x="1759389" y="1743248"/>
            <a:ext cx="114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JP" dirty="0"/>
              <a:t>ava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87D6C-0967-174C-AEFE-D68BAEADA30D}"/>
              </a:ext>
            </a:extLst>
          </p:cNvPr>
          <p:cNvSpPr/>
          <p:nvPr/>
        </p:nvSpPr>
        <p:spPr>
          <a:xfrm>
            <a:off x="4375834" y="1245475"/>
            <a:ext cx="3216166" cy="2984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AF9E2-3989-2740-83A8-6D6DFFB42AF5}"/>
              </a:ext>
            </a:extLst>
          </p:cNvPr>
          <p:cNvSpPr/>
          <p:nvPr/>
        </p:nvSpPr>
        <p:spPr>
          <a:xfrm>
            <a:off x="4501958" y="2885091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18667-9E6E-4048-AA3B-B73B309F0512}"/>
              </a:ext>
            </a:extLst>
          </p:cNvPr>
          <p:cNvSpPr/>
          <p:nvPr/>
        </p:nvSpPr>
        <p:spPr>
          <a:xfrm>
            <a:off x="4501958" y="3539359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Hardware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360B57-2288-3C45-92A1-7CB0095D25FB}"/>
              </a:ext>
            </a:extLst>
          </p:cNvPr>
          <p:cNvSpPr/>
          <p:nvPr/>
        </p:nvSpPr>
        <p:spPr>
          <a:xfrm>
            <a:off x="4538744" y="2154622"/>
            <a:ext cx="2837793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nodejs (Java script engine V8)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61AB604-C393-0E45-A9D0-31989D26B02F}"/>
              </a:ext>
            </a:extLst>
          </p:cNvPr>
          <p:cNvSpPr/>
          <p:nvPr/>
        </p:nvSpPr>
        <p:spPr>
          <a:xfrm>
            <a:off x="4705185" y="1743176"/>
            <a:ext cx="2557463" cy="322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DF25B-BCD4-BF46-9F5D-A8592FAB49F7}"/>
              </a:ext>
            </a:extLst>
          </p:cNvPr>
          <p:cNvSpPr/>
          <p:nvPr/>
        </p:nvSpPr>
        <p:spPr>
          <a:xfrm>
            <a:off x="5259335" y="1695951"/>
            <a:ext cx="114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JP" dirty="0"/>
              <a:t>ava 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156C5-4BE2-5B49-A85C-B69E4903EC4F}"/>
              </a:ext>
            </a:extLst>
          </p:cNvPr>
          <p:cNvSpPr txBox="1"/>
          <p:nvPr/>
        </p:nvSpPr>
        <p:spPr>
          <a:xfrm>
            <a:off x="7539447" y="2180897"/>
            <a:ext cx="381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JP" dirty="0"/>
              <a:t>ode js is a runtime env for java script.</a:t>
            </a:r>
          </a:p>
          <a:p>
            <a:r>
              <a:rPr lang="en-US" dirty="0"/>
              <a:t>I</a:t>
            </a:r>
            <a:r>
              <a:rPr lang="en-JP" dirty="0"/>
              <a:t>ts not a program , not a framework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A5558-0E8D-5748-8165-79379391466C}"/>
              </a:ext>
            </a:extLst>
          </p:cNvPr>
          <p:cNvSpPr/>
          <p:nvPr/>
        </p:nvSpPr>
        <p:spPr>
          <a:xfrm>
            <a:off x="4421405" y="41936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7425D"/>
                </a:solidFill>
                <a:effectLst/>
                <a:latin typeface="ProximaNova-Light"/>
              </a:rPr>
              <a:t>runtime environment for executing JavaScript code outside the browser, most often on servers. 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290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5BAB68-E000-A049-AF56-F441EE872C38}"/>
              </a:ext>
            </a:extLst>
          </p:cNvPr>
          <p:cNvSpPr/>
          <p:nvPr/>
        </p:nvSpPr>
        <p:spPr>
          <a:xfrm>
            <a:off x="854868" y="888124"/>
            <a:ext cx="3216166" cy="2984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EAC20-84E3-574D-8067-1BE548C914CB}"/>
              </a:ext>
            </a:extLst>
          </p:cNvPr>
          <p:cNvSpPr/>
          <p:nvPr/>
        </p:nvSpPr>
        <p:spPr>
          <a:xfrm>
            <a:off x="980992" y="2527740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9153E-64BE-7443-BAAD-B39125AFFC20}"/>
              </a:ext>
            </a:extLst>
          </p:cNvPr>
          <p:cNvSpPr/>
          <p:nvPr/>
        </p:nvSpPr>
        <p:spPr>
          <a:xfrm>
            <a:off x="980992" y="3182008"/>
            <a:ext cx="2911366" cy="5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1FFF63-57D8-D144-9807-478A1104A479}"/>
              </a:ext>
            </a:extLst>
          </p:cNvPr>
          <p:cNvSpPr/>
          <p:nvPr/>
        </p:nvSpPr>
        <p:spPr>
          <a:xfrm>
            <a:off x="1017778" y="1797271"/>
            <a:ext cx="2837793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nodejs (Java script engine V8)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B26B743-DD1D-E944-B540-C9A3A241BAA7}"/>
              </a:ext>
            </a:extLst>
          </p:cNvPr>
          <p:cNvSpPr/>
          <p:nvPr/>
        </p:nvSpPr>
        <p:spPr>
          <a:xfrm>
            <a:off x="1184219" y="1385825"/>
            <a:ext cx="2557463" cy="3221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E152F-EC41-3D4D-83AA-DC4D070F7D34}"/>
              </a:ext>
            </a:extLst>
          </p:cNvPr>
          <p:cNvSpPr txBox="1"/>
          <p:nvPr/>
        </p:nvSpPr>
        <p:spPr>
          <a:xfrm>
            <a:off x="1755228" y="135962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framework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8A31E-D977-4241-9822-178F4EB792B3}"/>
              </a:ext>
            </a:extLst>
          </p:cNvPr>
          <p:cNvSpPr txBox="1"/>
          <p:nvPr/>
        </p:nvSpPr>
        <p:spPr>
          <a:xfrm>
            <a:off x="4656083" y="1544288"/>
            <a:ext cx="7292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we  use Framework to develop our application.</a:t>
            </a:r>
            <a:br>
              <a:rPr lang="en-JP" dirty="0"/>
            </a:br>
            <a:r>
              <a:rPr lang="en-US" dirty="0"/>
              <a:t>M</a:t>
            </a:r>
            <a:r>
              <a:rPr lang="en-JP" dirty="0"/>
              <a:t>ultiple frameworks are available, that help us to quickly develop the code.</a:t>
            </a:r>
          </a:p>
          <a:p>
            <a:endParaRPr lang="en-JP" dirty="0"/>
          </a:p>
          <a:p>
            <a:r>
              <a:rPr lang="en-JP" dirty="0"/>
              <a:t>Famous nodejs frameworks:</a:t>
            </a:r>
          </a:p>
          <a:p>
            <a:r>
              <a:rPr lang="en-US" dirty="0"/>
              <a:t> </a:t>
            </a:r>
            <a:r>
              <a:rPr lang="en-US" dirty="0" err="1"/>
              <a:t>Express.js</a:t>
            </a:r>
            <a:r>
              <a:rPr lang="en-US" dirty="0"/>
              <a:t> </a:t>
            </a:r>
            <a:r>
              <a:rPr lang="en-US" b="1" dirty="0"/>
              <a:t> , </a:t>
            </a:r>
            <a:r>
              <a:rPr lang="en-US" dirty="0" err="1"/>
              <a:t>Hapi.js</a:t>
            </a:r>
            <a:r>
              <a:rPr lang="en-US" b="1" dirty="0"/>
              <a:t>, </a:t>
            </a:r>
            <a:r>
              <a:rPr lang="en-US" dirty="0" err="1"/>
              <a:t>Sail.js</a:t>
            </a:r>
            <a:r>
              <a:rPr lang="en-US" b="1" dirty="0"/>
              <a:t>, </a:t>
            </a:r>
            <a:r>
              <a:rPr lang="en-US" dirty="0" err="1"/>
              <a:t>Nest.js</a:t>
            </a:r>
            <a:r>
              <a:rPr lang="en-US" b="1" dirty="0"/>
              <a:t>, </a:t>
            </a:r>
            <a:r>
              <a:rPr lang="en-US" dirty="0"/>
              <a:t> </a:t>
            </a:r>
            <a:r>
              <a:rPr lang="en-US" dirty="0" err="1"/>
              <a:t>Meteor.js</a:t>
            </a:r>
            <a:r>
              <a:rPr lang="en-US" b="1" dirty="0"/>
              <a:t>, </a:t>
            </a:r>
            <a:r>
              <a:rPr lang="en-US" dirty="0" err="1"/>
              <a:t>etc</a:t>
            </a:r>
            <a:endParaRPr lang="en-JP" dirty="0"/>
          </a:p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146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ProximaNova-Light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Dhandapani, Karthikeyan | Karthik | RMI</dc:creator>
  <cp:lastModifiedBy>Dhandapani, Karthikeyan | Karthik | RMI</cp:lastModifiedBy>
  <cp:revision>2</cp:revision>
  <dcterms:created xsi:type="dcterms:W3CDTF">2021-09-26T05:08:22Z</dcterms:created>
  <dcterms:modified xsi:type="dcterms:W3CDTF">2021-09-26T08:38:57Z</dcterms:modified>
</cp:coreProperties>
</file>