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ora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regular.fntdata"/><Relationship Id="rId22" Type="http://schemas.openxmlformats.org/officeDocument/2006/relationships/font" Target="fonts/Lora-italic.fntdata"/><Relationship Id="rId21" Type="http://schemas.openxmlformats.org/officeDocument/2006/relationships/font" Target="fonts/Lora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Lor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97aaf718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97aaf71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e97aaf718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e97aaf71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e97aaf718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e97aaf71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97aaf71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e97aaf7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e97aaf718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e97aaf7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97aaf718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97aaf7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97aaf718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97aaf7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25" y="1274350"/>
            <a:ext cx="5493000" cy="18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Little Paws</a:t>
            </a:r>
            <a:endParaRPr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Pet Adoption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4294967295" type="ctrTitle"/>
          </p:nvPr>
        </p:nvSpPr>
        <p:spPr>
          <a:xfrm>
            <a:off x="685800" y="341550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0" lang="en" sz="3000">
                <a:solidFill>
                  <a:srgbClr val="434343"/>
                </a:solidFill>
                <a:highlight>
                  <a:schemeClr val="accent1"/>
                </a:highlight>
              </a:rPr>
              <a:t>Database</a:t>
            </a:r>
            <a:endParaRPr b="0" sz="3000">
              <a:solidFill>
                <a:srgbClr val="434343"/>
              </a:solidFill>
              <a:highlight>
                <a:schemeClr val="accent1"/>
              </a:highlight>
            </a:endParaRPr>
          </a:p>
        </p:txBody>
      </p:sp>
      <p:sp>
        <p:nvSpPr>
          <p:cNvPr id="194" name="Google Shape;194;p21"/>
          <p:cNvSpPr txBox="1"/>
          <p:nvPr>
            <p:ph idx="4294967295" type="subTitle"/>
          </p:nvPr>
        </p:nvSpPr>
        <p:spPr>
          <a:xfrm>
            <a:off x="685800" y="1316025"/>
            <a:ext cx="77724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PostgreSQL</a:t>
            </a:r>
            <a:endParaRPr sz="1800"/>
          </a:p>
        </p:txBody>
      </p:sp>
      <p:grpSp>
        <p:nvGrpSpPr>
          <p:cNvPr id="195" name="Google Shape;195;p21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196" name="Google Shape;196;p2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25" y="929473"/>
            <a:ext cx="30003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>
            <p:ph idx="4294967295" type="ctrTitle"/>
          </p:nvPr>
        </p:nvSpPr>
        <p:spPr>
          <a:xfrm>
            <a:off x="798000" y="2270825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0" lang="en" sz="3000">
                <a:solidFill>
                  <a:srgbClr val="434343"/>
                </a:solidFill>
                <a:highlight>
                  <a:schemeClr val="accent1"/>
                </a:highlight>
              </a:rPr>
              <a:t>Deployment</a:t>
            </a:r>
            <a:endParaRPr b="0" sz="3000">
              <a:solidFill>
                <a:srgbClr val="434343"/>
              </a:solidFill>
              <a:highlight>
                <a:schemeClr val="accent1"/>
              </a:highlight>
            </a:endParaRPr>
          </a:p>
        </p:txBody>
      </p:sp>
      <p:sp>
        <p:nvSpPr>
          <p:cNvPr id="204" name="Google Shape;204;p21"/>
          <p:cNvSpPr txBox="1"/>
          <p:nvPr>
            <p:ph idx="4294967295" type="subTitle"/>
          </p:nvPr>
        </p:nvSpPr>
        <p:spPr>
          <a:xfrm>
            <a:off x="685800" y="3247238"/>
            <a:ext cx="77724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Heroku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050" y="2630113"/>
            <a:ext cx="24003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700" y="829451"/>
            <a:ext cx="2782172" cy="13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1000" y="2863475"/>
            <a:ext cx="24384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381250" y="1616475"/>
            <a:ext cx="26340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mockup of the web app in desktop gadget.</a:t>
            </a:r>
            <a:endParaRPr/>
          </a:p>
        </p:txBody>
      </p:sp>
      <p:grpSp>
        <p:nvGrpSpPr>
          <p:cNvPr id="214" name="Google Shape;214;p2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215" name="Google Shape;215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219" name="Google Shape;219;p2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200" y="1934075"/>
            <a:ext cx="3530550" cy="22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2105100" y="1620100"/>
            <a:ext cx="4933800" cy="14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>
                <a:solidFill>
                  <a:srgbClr val="0B3354"/>
                </a:solidFill>
                <a:highlight>
                  <a:srgbClr val="FFFFFF"/>
                </a:highlight>
              </a:rPr>
              <a:t>Be the kindest soul to </a:t>
            </a:r>
            <a:r>
              <a:rPr lang="en">
                <a:solidFill>
                  <a:srgbClr val="0B3354"/>
                </a:solidFill>
                <a:highlight>
                  <a:srgbClr val="FFCD00"/>
                </a:highlight>
              </a:rPr>
              <a:t>adopt</a:t>
            </a:r>
            <a:r>
              <a:rPr lang="en">
                <a:solidFill>
                  <a:srgbClr val="0B3354"/>
                </a:solidFill>
                <a:highlight>
                  <a:srgbClr val="FFFFFF"/>
                </a:highlight>
              </a:rPr>
              <a:t> the needful souls!</a:t>
            </a:r>
            <a:endParaRPr/>
          </a:p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Adopt!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235" name="Google Shape;235;p24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Don’t shop</a:t>
            </a:r>
            <a:endParaRPr sz="1800"/>
          </a:p>
        </p:txBody>
      </p:sp>
      <p:sp>
        <p:nvSpPr>
          <p:cNvPr id="236" name="Google Shape;236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7" name="Google Shape;237;p24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88" y="1007350"/>
            <a:ext cx="1322775" cy="13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275" y="4370300"/>
            <a:ext cx="305450" cy="3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917675" y="9629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Done By,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1370825" y="2017650"/>
            <a:ext cx="652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Nivedha K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Kunguma Pooja J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Priyanka G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26"/>
          <p:cNvSpPr txBox="1"/>
          <p:nvPr>
            <p:ph idx="4294967295" type="ctrTitle"/>
          </p:nvPr>
        </p:nvSpPr>
        <p:spPr>
          <a:xfrm>
            <a:off x="2887850" y="1980888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54" name="Google Shape;254;p26"/>
          <p:cNvSpPr/>
          <p:nvPr/>
        </p:nvSpPr>
        <p:spPr>
          <a:xfrm>
            <a:off x="1348150" y="2023513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6"/>
          <p:cNvGrpSpPr/>
          <p:nvPr/>
        </p:nvGrpSpPr>
        <p:grpSpPr>
          <a:xfrm>
            <a:off x="1665113" y="2355097"/>
            <a:ext cx="505722" cy="475767"/>
            <a:chOff x="5972700" y="2330200"/>
            <a:chExt cx="411625" cy="387275"/>
          </a:xfrm>
        </p:grpSpPr>
        <p:sp>
          <p:nvSpPr>
            <p:cNvPr id="256" name="Google Shape;256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022225" y="2019225"/>
            <a:ext cx="31614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Paws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Little Paws Web App is an online, searchable database of animals who need homes.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1289115" y="2400549"/>
            <a:ext cx="215966" cy="342399"/>
            <a:chOff x="6718575" y="2318625"/>
            <a:chExt cx="256950" cy="407375"/>
          </a:xfrm>
        </p:grpSpPr>
        <p:sp>
          <p:nvSpPr>
            <p:cNvPr id="89" name="Google Shape;89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381250" y="896100"/>
            <a:ext cx="38628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Abstract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381250" y="1616475"/>
            <a:ext cx="68097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Animal adoption is the process whereby a person brings an animal, mostly cats and dogs, to their own care.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These animals that are either lost or abandoned are taken by the animal control to be kept in animal shelters.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4" name="Google Shape;104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381250" y="896100"/>
            <a:ext cx="38628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What it does?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381250" y="1616475"/>
            <a:ext cx="6809700" cy="2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The website is accessible for users and administrators where </a:t>
            </a:r>
            <a:r>
              <a:rPr lang="en" sz="1800">
                <a:highlight>
                  <a:schemeClr val="accent1"/>
                </a:highlight>
              </a:rPr>
              <a:t>users</a:t>
            </a:r>
            <a:r>
              <a:rPr lang="en" sz="1800">
                <a:highlight>
                  <a:schemeClr val="lt1"/>
                </a:highlight>
              </a:rPr>
              <a:t> </a:t>
            </a:r>
            <a:r>
              <a:rPr lang="en" sz="1800"/>
              <a:t>can register themselves into the system to view the list of animals waiting to be adopted along with each animal’s records such as their age, gender, and their description.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T</a:t>
            </a:r>
            <a:r>
              <a:rPr lang="en" sz="1800"/>
              <a:t>he </a:t>
            </a:r>
            <a:r>
              <a:rPr lang="en" sz="1800">
                <a:highlight>
                  <a:schemeClr val="accent1"/>
                </a:highlight>
              </a:rPr>
              <a:t>administrators</a:t>
            </a:r>
            <a:r>
              <a:rPr lang="en" sz="1800">
                <a:highlight>
                  <a:schemeClr val="lt1"/>
                </a:highlight>
              </a:rPr>
              <a:t> </a:t>
            </a:r>
            <a:r>
              <a:rPr lang="en" sz="1800"/>
              <a:t>are the main authority of the system and they are responsible for adding, editing, updating, and deleting information if necessary.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5650" y="4410000"/>
            <a:ext cx="9144000" cy="7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/>
              <a:t> User Requirements</a:t>
            </a:r>
            <a:endParaRPr b="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8" name="Google Shape;128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USER</a:t>
            </a:r>
            <a:endParaRPr b="1" sz="1200">
              <a:solidFill>
                <a:srgbClr val="43434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be able to register as a part of the system. 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be able to view the list of animals in the shelters and their basic information order to make decisions to adopt. 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be able to send messages or ask questions through the system.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5044600" y="1578150"/>
            <a:ext cx="33675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ADMINISTRATOR</a:t>
            </a:r>
            <a:endParaRPr b="1" sz="10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be able to check the contact requests from the shelters from various cities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be able to register a shelter from a particular cit</a:t>
            </a: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be able to create, update, delete and query the animal’s records in order to manage information. 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Verify and approve users happy stories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●"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Answer and upload the frequently asked questions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1381250" y="896100"/>
            <a:ext cx="38628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/>
              <a:t>Objectives </a:t>
            </a:r>
            <a:endParaRPr b="0" sz="2400">
              <a:highlight>
                <a:schemeClr val="lt1"/>
              </a:highlight>
            </a:endParaRPr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381250" y="1616475"/>
            <a:ext cx="68097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goal of this project is to develop a website for users to select animals to adopt conveniently as follows: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To develop a system that provides functions to support users to view the animals in the shelters conveniently.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To maintain records of animals in the shelters and the users information in a centralized database system.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To develop a system for administrators to be able to approve the user’s answers to the provided questionnaire.</a:t>
            </a:r>
            <a:endParaRPr sz="1800"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2" name="Google Shape;142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ctrTitle"/>
          </p:nvPr>
        </p:nvSpPr>
        <p:spPr>
          <a:xfrm>
            <a:off x="2022225" y="1908725"/>
            <a:ext cx="3884700" cy="14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0" lang="en"/>
              <a:t>Development Tools and Information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>
            <a:off x="1298208" y="2464438"/>
            <a:ext cx="214625" cy="214625"/>
            <a:chOff x="2594050" y="1631825"/>
            <a:chExt cx="439625" cy="439625"/>
          </a:xfrm>
        </p:grpSpPr>
        <p:sp>
          <p:nvSpPr>
            <p:cNvPr id="154" name="Google Shape;154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4294967295" type="ctrTitle"/>
          </p:nvPr>
        </p:nvSpPr>
        <p:spPr>
          <a:xfrm>
            <a:off x="685800" y="341550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0" lang="en" sz="3000">
                <a:solidFill>
                  <a:srgbClr val="434343"/>
                </a:solidFill>
                <a:highlight>
                  <a:schemeClr val="accent1"/>
                </a:highlight>
              </a:rPr>
              <a:t>Front End Languages</a:t>
            </a:r>
            <a:endParaRPr sz="3000">
              <a:highlight>
                <a:schemeClr val="accent1"/>
              </a:highlight>
            </a:endParaRPr>
          </a:p>
        </p:txBody>
      </p:sp>
      <p:sp>
        <p:nvSpPr>
          <p:cNvPr id="163" name="Google Shape;163;p19"/>
          <p:cNvSpPr txBox="1"/>
          <p:nvPr>
            <p:ph idx="4294967295" type="subTitle"/>
          </p:nvPr>
        </p:nvSpPr>
        <p:spPr>
          <a:xfrm>
            <a:off x="685800" y="1476750"/>
            <a:ext cx="77724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HTML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CSS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Javascript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4" name="Google Shape;164;p19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165" name="Google Shape;165;p1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903" y="1537298"/>
            <a:ext cx="3024500" cy="13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4294967295" type="ctrTitle"/>
          </p:nvPr>
        </p:nvSpPr>
        <p:spPr>
          <a:xfrm>
            <a:off x="685800" y="341550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0" lang="en" sz="3000">
                <a:solidFill>
                  <a:srgbClr val="434343"/>
                </a:solidFill>
                <a:highlight>
                  <a:schemeClr val="accent1"/>
                </a:highlight>
              </a:rPr>
              <a:t>Back End Language</a:t>
            </a:r>
            <a:endParaRPr b="0" sz="3000">
              <a:solidFill>
                <a:srgbClr val="434343"/>
              </a:solidFill>
              <a:highlight>
                <a:schemeClr val="accent1"/>
              </a:highlight>
            </a:endParaRPr>
          </a:p>
        </p:txBody>
      </p:sp>
      <p:sp>
        <p:nvSpPr>
          <p:cNvPr id="177" name="Google Shape;177;p20"/>
          <p:cNvSpPr txBox="1"/>
          <p:nvPr>
            <p:ph idx="4294967295" type="subTitle"/>
          </p:nvPr>
        </p:nvSpPr>
        <p:spPr>
          <a:xfrm>
            <a:off x="685800" y="1316025"/>
            <a:ext cx="77724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Python</a:t>
            </a:r>
            <a:endParaRPr sz="1800"/>
          </a:p>
        </p:txBody>
      </p:sp>
      <p:grpSp>
        <p:nvGrpSpPr>
          <p:cNvPr id="178" name="Google Shape;178;p20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179" name="Google Shape;179;p2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25" y="929473"/>
            <a:ext cx="30003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4294967295" type="ctrTitle"/>
          </p:nvPr>
        </p:nvSpPr>
        <p:spPr>
          <a:xfrm>
            <a:off x="798000" y="2270825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0" lang="en" sz="3000">
                <a:solidFill>
                  <a:srgbClr val="434343"/>
                </a:solidFill>
                <a:highlight>
                  <a:schemeClr val="accent1"/>
                </a:highlight>
              </a:rPr>
              <a:t>Web Framework</a:t>
            </a:r>
            <a:endParaRPr b="0" sz="3000">
              <a:solidFill>
                <a:srgbClr val="434343"/>
              </a:solidFill>
              <a:highlight>
                <a:schemeClr val="accent1"/>
              </a:highlight>
            </a:endParaRPr>
          </a:p>
        </p:txBody>
      </p:sp>
      <p:sp>
        <p:nvSpPr>
          <p:cNvPr id="187" name="Google Shape;187;p20"/>
          <p:cNvSpPr txBox="1"/>
          <p:nvPr>
            <p:ph idx="4294967295" type="subTitle"/>
          </p:nvPr>
        </p:nvSpPr>
        <p:spPr>
          <a:xfrm>
            <a:off x="685800" y="3247238"/>
            <a:ext cx="77724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Django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050" y="2630113"/>
            <a:ext cx="24003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