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9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0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09-09-2024</a:t>
            </a:fld>
            <a:endParaRPr lang="en-IN"/>
          </a:p>
        </p:txBody>
      </p:sp>
      <p:sp>
        <p:nvSpPr>
          <p:cNvPr id="1048711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12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3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4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2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5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b="0" dirty="0" i="0" lang="en-US"/>
              <a:t>Employees </a:t>
            </a:r>
          </a:p>
        </p:txBody>
      </p:sp>
      <p:sp>
        <p:nvSpPr>
          <p:cNvPr id="104865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4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5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6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7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8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1048699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0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701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2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3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4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1048705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6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7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1048708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jpeg"/><Relationship Id="rId3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5.jpeg"/><Relationship Id="rId3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16.jpeg"/><Relationship Id="rId2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Relationship Id="rId4" Type="http://schemas.openxmlformats.org/officeDocument/2006/relationships/notesSlide" Target="../notesSlides/notesSlide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jpeg"/><Relationship Id="rId3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image" Target="../media/image12.jpeg"/><Relationship Id="rId3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5054472" y="3180503"/>
            <a:ext cx="8610600" cy="2225041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US"/>
              <a:t>STUDENT NAME: </a:t>
            </a:r>
            <a:r>
              <a:rPr dirty="0" sz="2400" lang="en-US"/>
              <a:t>M</a:t>
            </a:r>
            <a:r>
              <a:rPr dirty="0" sz="2400" lang="en-US"/>
              <a:t>.</a:t>
            </a:r>
            <a:r>
              <a:rPr dirty="0" sz="2400" lang="en-US"/>
              <a:t>N</a:t>
            </a:r>
            <a:r>
              <a:rPr dirty="0" sz="2400" lang="en-US"/>
              <a:t>i</a:t>
            </a:r>
            <a:r>
              <a:rPr dirty="0" sz="2400" lang="en-US"/>
              <a:t>v</a:t>
            </a:r>
            <a:r>
              <a:rPr dirty="0" sz="2400" lang="en-US"/>
              <a:t>e</a:t>
            </a:r>
            <a:r>
              <a:rPr dirty="0" sz="2400" lang="en-US"/>
              <a:t>d</a:t>
            </a:r>
            <a:r>
              <a:rPr dirty="0" sz="2400" lang="en-US"/>
              <a:t>h</a:t>
            </a:r>
            <a:r>
              <a:rPr dirty="0" sz="2400" lang="en-US"/>
              <a:t>a</a:t>
            </a:r>
            <a:endParaRPr altLang="en-US" lang="zh-CN"/>
          </a:p>
          <a:p>
            <a:r>
              <a:rPr dirty="0" sz="2400" lang="en-US"/>
              <a:t>REGISTER NO: 312216</a:t>
            </a:r>
            <a:r>
              <a:rPr dirty="0" sz="2400" lang="en-US"/>
              <a:t>5</a:t>
            </a:r>
            <a:r>
              <a:rPr dirty="0" sz="2400" lang="en-US"/>
              <a:t>7</a:t>
            </a:r>
            <a:r>
              <a:rPr dirty="0" sz="2400" lang="en-US"/>
              <a:t>8</a:t>
            </a:r>
            <a:endParaRPr dirty="0" sz="2400" lang="en-US"/>
          </a:p>
          <a:p>
            <a:r>
              <a:rPr dirty="0" sz="2400" lang="en-US"/>
              <a:t>DEPARTMENT: B.COM(</a:t>
            </a:r>
            <a:r>
              <a:rPr dirty="0" sz="2400" lang="en-IN"/>
              <a:t>G) </a:t>
            </a:r>
            <a:endParaRPr dirty="0" sz="2400" lang="en-US"/>
          </a:p>
          <a:p>
            <a:r>
              <a:rPr dirty="0" sz="2400" lang="en-US"/>
              <a:t>COLLEGE:R.B. GOTHI JAIN COLLEGE FOR </a:t>
            </a:r>
            <a:r>
              <a:rPr dirty="0" sz="2400" lang="en-IN"/>
              <a:t>WOMEN</a:t>
            </a:r>
          </a:p>
          <a:p>
            <a:endParaRPr dirty="0" sz="2400" lang="en-US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9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5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6" name="object 8"/>
          <p:cNvSpPr txBox="1"/>
          <p:nvPr/>
        </p:nvSpPr>
        <p:spPr>
          <a:xfrm>
            <a:off x="739775" y="291147"/>
            <a:ext cx="3303904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87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pic>
        <p:nvPicPr>
          <p:cNvPr id="2097170" name="Picture 1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2007612" y="1049336"/>
            <a:ext cx="8300532" cy="5808663"/>
          </a:xfrm>
          <a:prstGeom prst="rect"/>
        </p:spPr>
      </p:pic>
      <p:sp>
        <p:nvSpPr>
          <p:cNvPr id="1048688" name="TextBox 2"/>
          <p:cNvSpPr txBox="1"/>
          <p:nvPr/>
        </p:nvSpPr>
        <p:spPr>
          <a:xfrm>
            <a:off x="5190259" y="2527588"/>
            <a:ext cx="1828800" cy="182880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dirty="0"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9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90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91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71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92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93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097172" name="Picture 1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1666875" y="1307947"/>
            <a:ext cx="8623741" cy="5159528"/>
          </a:xfrm>
          <a:prstGeom prst="rect"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73" name="Picture 3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3878853" y="775300"/>
            <a:ext cx="7071754" cy="6082699"/>
          </a:xfrm>
          <a:prstGeom prst="rect"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-80035" y="190500"/>
            <a:ext cx="11672129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indent="-571500" marL="584200">
              <a:lnSpc>
                <a:spcPct val="100000"/>
              </a:lnSpc>
              <a:spcBef>
                <a:spcPts val="130"/>
              </a:spcBef>
              <a:buFont typeface="Arial" panose="020B0604020202020204" pitchFamily="34" charset="0"/>
              <a:buChar char="•"/>
              <a:tabLst>
                <a:tab algn="l" pos="2727960"/>
              </a:tabLst>
            </a:pPr>
            <a:br>
              <a:rPr dirty="0" sz="4250" lang="en-US" spc="-20"/>
            </a:br>
            <a:r>
              <a:rPr dirty="0" sz="4250" lang="en-US" spc="-20"/>
              <a:t>PROBLEM  Statement  </a:t>
            </a:r>
            <a:endParaRPr dirty="0"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9" name="TextBox 12"/>
          <p:cNvSpPr txBox="1"/>
          <p:nvPr/>
        </p:nvSpPr>
        <p:spPr>
          <a:xfrm rot="16049955" flipH="1">
            <a:off x="1538172" y="949268"/>
            <a:ext cx="2432575" cy="2186941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50" name="TextBox 13"/>
          <p:cNvSpPr txBox="1"/>
          <p:nvPr/>
        </p:nvSpPr>
        <p:spPr>
          <a:xfrm>
            <a:off x="1057646" y="2527587"/>
            <a:ext cx="6109854" cy="358141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dirty="0" lang="en-US"/>
          </a:p>
        </p:txBody>
      </p:sp>
      <p:sp>
        <p:nvSpPr>
          <p:cNvPr id="1048651" name="TextBox 14"/>
          <p:cNvSpPr txBox="1"/>
          <p:nvPr/>
        </p:nvSpPr>
        <p:spPr>
          <a:xfrm>
            <a:off x="1057644" y="2019299"/>
            <a:ext cx="7076705" cy="2936240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1" dirty="0" sz="2400" i="1" lang="en-US"/>
              <a:t>Employees performance analysis Using excel involves  Evaluating and measuring an Employees work effectiveness and efficiency based on key performance indicator (</a:t>
            </a:r>
            <a:r>
              <a:rPr b="1" dirty="0" sz="2400" i="1" lang="en-US" err="1"/>
              <a:t>kpi</a:t>
            </a:r>
            <a:r>
              <a:rPr b="1" dirty="0" sz="2400" i="1" lang="en-US"/>
              <a:t>). This data is then </a:t>
            </a:r>
            <a:r>
              <a:rPr b="1" dirty="0" sz="2400" i="1" lang="en-US" err="1"/>
              <a:t>analysed</a:t>
            </a:r>
            <a:r>
              <a:rPr b="1" dirty="0" sz="2400" i="1" lang="en-US"/>
              <a:t> using excels functions and tools  such as pivot tables ,chats, and conditional formatting, to identify patterns ,strengths and areas for improvement.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5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6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7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8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dirty="0"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9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60" name="TextBox 10"/>
          <p:cNvSpPr txBox="1"/>
          <p:nvPr/>
        </p:nvSpPr>
        <p:spPr>
          <a:xfrm>
            <a:off x="990600" y="2133600"/>
            <a:ext cx="7924800" cy="8026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61" name="TextBox 8"/>
          <p:cNvSpPr txBox="1"/>
          <p:nvPr/>
        </p:nvSpPr>
        <p:spPr>
          <a:xfrm flipV="1">
            <a:off x="2466604" y="1857375"/>
            <a:ext cx="6342784" cy="358141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dirty="0" lang="en-US"/>
          </a:p>
        </p:txBody>
      </p:sp>
      <p:sp>
        <p:nvSpPr>
          <p:cNvPr id="1048662" name="TextBox 11"/>
          <p:cNvSpPr txBox="1"/>
          <p:nvPr/>
        </p:nvSpPr>
        <p:spPr>
          <a:xfrm>
            <a:off x="2189512" y="2295525"/>
            <a:ext cx="7164037" cy="3863340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dirty="0" sz="2800" lang="en-US"/>
              <a:t>The project “employee performance analysis Using excel “aims to systemically evaluate employee productivity and effectiveness by </a:t>
            </a:r>
            <a:r>
              <a:rPr dirty="0" sz="2800" lang="en-US" err="1"/>
              <a:t>leVerage</a:t>
            </a:r>
            <a:r>
              <a:rPr dirty="0" sz="2800" lang="en-US"/>
              <a:t> analytics tools .the project will involve collecting and organizing performance data such as task completion rates ,accuracy and records. The final delivery will include a detailed report and virtual.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3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4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5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6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2429511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br>
              <a:rPr dirty="0" sz="3200" lang="en-US" spc="5"/>
            </a:br>
            <a:br>
              <a:rPr dirty="0" sz="3200" lang="en-US" spc="5"/>
            </a:br>
            <a:r>
              <a:rPr dirty="0" sz="3200" lang="en-US" spc="5"/>
              <a:t>•Organization </a:t>
            </a:r>
            <a:br>
              <a:rPr dirty="0" sz="3200" lang="en-US" spc="5"/>
            </a:br>
            <a:r>
              <a:rPr dirty="0" sz="3200" lang="en-US" spc="5"/>
              <a:t>•Employee manager </a:t>
            </a:r>
            <a:br>
              <a:rPr dirty="0" sz="3200" lang="en-US" spc="5"/>
            </a:br>
            <a:r>
              <a:rPr dirty="0" sz="3200" lang="en-US" spc="5"/>
              <a:t>•HRM</a:t>
            </a:r>
            <a:endParaRPr dirty="0"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7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8" name="TextBox 6"/>
          <p:cNvSpPr txBox="1"/>
          <p:nvPr/>
        </p:nvSpPr>
        <p:spPr>
          <a:xfrm flipV="1">
            <a:off x="1168978" y="1486151"/>
            <a:ext cx="10871892" cy="3581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dirty="0" lang="en-US"/>
          </a:p>
        </p:txBody>
      </p:sp>
      <p:pic>
        <p:nvPicPr>
          <p:cNvPr id="2097163" name="Picture 8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4896221" y="2019300"/>
            <a:ext cx="5828371" cy="4200525"/>
          </a:xfrm>
          <a:prstGeom prst="rect"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4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9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0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1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72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5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73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74" name="TextBox 7"/>
          <p:cNvSpPr txBox="1"/>
          <p:nvPr/>
        </p:nvSpPr>
        <p:spPr>
          <a:xfrm flipV="1">
            <a:off x="2819400" y="1857375"/>
            <a:ext cx="10410700" cy="369332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dirty="0" lang="en-US" err="1"/>
              <a:t>Vvb</a:t>
            </a:r>
            <a:endParaRPr dirty="0" lang="en-US"/>
          </a:p>
        </p:txBody>
      </p:sp>
      <p:sp>
        <p:nvSpPr>
          <p:cNvPr id="1048675" name="TextBox 10"/>
          <p:cNvSpPr txBox="1"/>
          <p:nvPr/>
        </p:nvSpPr>
        <p:spPr>
          <a:xfrm>
            <a:off x="3481633" y="2181225"/>
            <a:ext cx="7647677" cy="1754326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dirty="0" lang="en-US"/>
              <a:t>Data insight Enables  managers to make   informed decisions Based on Accurate real time performance data.</a:t>
            </a:r>
          </a:p>
          <a:p>
            <a:pPr algn="l"/>
            <a:r>
              <a:rPr dirty="0" lang="en-US" err="1"/>
              <a:t>Impovere</a:t>
            </a:r>
            <a:r>
              <a:rPr dirty="0" lang="en-US"/>
              <a:t> efficient the  Data collection and analysis the process. </a:t>
            </a:r>
          </a:p>
          <a:p>
            <a:pPr algn="l"/>
            <a:r>
              <a:rPr dirty="0" lang="en-US"/>
              <a:t> </a:t>
            </a:r>
          </a:p>
          <a:p>
            <a:pPr algn="l"/>
            <a:r>
              <a:rPr dirty="0" lang="en-US"/>
              <a:t>Better performance analysis helps in recognition of Performance in Addressing the Under Performance analysis the unlimited data.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6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IN"/>
              <a:t>Dataset Description</a:t>
            </a:r>
          </a:p>
        </p:txBody>
      </p:sp>
      <p:pic>
        <p:nvPicPr>
          <p:cNvPr id="2097166" name="Picture 5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3152527" y="1753342"/>
            <a:ext cx="7256938" cy="3776106"/>
          </a:xfrm>
          <a:prstGeom prst="rect"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8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9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0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81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82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3" name="TextBox 8"/>
          <p:cNvSpPr txBox="1"/>
          <p:nvPr/>
        </p:nvSpPr>
        <p:spPr>
          <a:xfrm>
            <a:off x="2743200" y="2354703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68" name="Picture 9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2894073" y="1401835"/>
            <a:ext cx="7607727" cy="4417940"/>
          </a:xfrm>
          <a:prstGeom prst="rect"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919597710335</cp:lastModifiedBy>
  <dcterms:created xsi:type="dcterms:W3CDTF">2024-03-28T06:07:22Z</dcterms:created>
  <dcterms:modified xsi:type="dcterms:W3CDTF">2024-09-12T05:28:09Z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0a98ec4905c44dfbb54b72c9b9916797</vt:lpwstr>
  </property>
</Properties>
</file>