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17"/>
  </p:notesMasterIdLst>
  <p:handoutMasterIdLst>
    <p:handoutMasterId r:id="rId18"/>
  </p:handoutMasterIdLst>
  <p:sldIdLst>
    <p:sldId id="257" r:id="rId4"/>
    <p:sldId id="259" r:id="rId5"/>
    <p:sldId id="279" r:id="rId6"/>
    <p:sldId id="264" r:id="rId7"/>
    <p:sldId id="266" r:id="rId8"/>
    <p:sldId id="277" r:id="rId9"/>
    <p:sldId id="281" r:id="rId10"/>
    <p:sldId id="280" r:id="rId11"/>
    <p:sldId id="269" r:id="rId12"/>
    <p:sldId id="270" r:id="rId13"/>
    <p:sldId id="282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33"/>
    <a:srgbClr val="CC66FF"/>
    <a:srgbClr val="FAFAFC"/>
    <a:srgbClr val="CC3399"/>
    <a:srgbClr val="84D600"/>
    <a:srgbClr val="1797BF"/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3248" autoAdjust="0"/>
  </p:normalViewPr>
  <p:slideViewPr>
    <p:cSldViewPr>
      <p:cViewPr varScale="1">
        <p:scale>
          <a:sx n="68" d="100"/>
          <a:sy n="68" d="100"/>
        </p:scale>
        <p:origin x="14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endParaRPr lang="en-IN"/>
          </a:p>
        </p:txBody>
      </p:sp>
      <p:sp>
        <p:nvSpPr>
          <p:cNvPr id="104877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fld id="{90E0CE79-DAE8-4048-B6AB-19834D8709FB}" type="datetime3">
              <a:rPr lang="en-US"/>
              <a:pPr/>
              <a:t>15 March 2019</a:t>
            </a:fld>
            <a:endParaRPr lang="en-IN"/>
          </a:p>
        </p:txBody>
      </p:sp>
      <p:sp>
        <p:nvSpPr>
          <p:cNvPr id="104877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r>
              <a:rPr lang="en-IN" smtClean="0"/>
              <a:t>1-59</a:t>
            </a:r>
            <a:endParaRPr lang="en-IN"/>
          </a:p>
        </p:txBody>
      </p:sp>
      <p:sp>
        <p:nvSpPr>
          <p:cNvPr id="104877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1858EF-1881-4336-AB88-9472B4E482B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836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6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CFAECF55-D18E-4ED6-8014-675926654BCE}" type="datetime3">
              <a:rPr lang="en-US"/>
              <a:pPr/>
              <a:t>15 March 2019</a:t>
            </a:fld>
            <a:endParaRPr lang="en-US"/>
          </a:p>
        </p:txBody>
      </p:sp>
      <p:sp>
        <p:nvSpPr>
          <p:cNvPr id="104876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104876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r>
              <a:rPr lang="en-US" smtClean="0"/>
              <a:t>1-59</a:t>
            </a:r>
            <a:endParaRPr 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587D5A1-37CC-4B13-9F17-5059BEF34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06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pPr/>
              <a:t>15 March 2019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1-59</a:t>
            </a:r>
            <a:endParaRPr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271733-AA1A-4AF2-ADA6-0ED690F3F2E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48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1-59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pPr/>
              <a:t>15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1-59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0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68A5-B001-44E4-B664-609411D32F3E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0EF1-56A5-44EC-ADD9-8FD875B12B75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57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35-255F-4329-8903-9EC3DD62D378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3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CA1F-2ECC-40B0-97B3-2DF74E37DA19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C272-F1C0-465D-894A-E10A739E36B4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1AA-BCDE-4FE4-BA47-260F79F6BCBD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CB2C-5C02-475C-BB63-AE217C16A17B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F6B-F857-4F02-91E7-AF346C7BED6B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B51A-FBB3-445E-BEE2-06AF1844CE03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2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69A0-EF52-49B4-A694-DC010FB0080F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5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CBA5-CC42-4377-97BE-AB9DD1B9C958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59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8885-4382-4FC3-9650-5AB803DB56F9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56B9-37A4-46DA-AB84-08BFE1708C01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A89A-FB9D-4341-A70C-B1F119E13309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32F7-5473-4D36-957E-AC1DE19279AB}" type="datetime5">
              <a:rPr lang="en-US" smtClean="0"/>
              <a:pPr/>
              <a:t>15-Mar-19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8057-0139-49CD-8234-49CA9E1ABF6B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D999-E74D-4471-85CD-677FB64B4A5E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ACDD-92B4-49CD-AED7-A1A556CD9749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CD2E-E698-4B0A-BBD1-8B1B50713FDB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8E2F-915D-4FB1-A3F7-326013103A29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70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E22-89C7-4545-A5C3-2917D59ECCD0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8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6F2D-FD95-4ED9-A14C-74C9299CA66F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5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DB19-F656-4B5C-B50E-16B0AA025BAC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910C-C7E9-42AD-A124-A7DBCBBAD39E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4BF6-6452-4C2C-B3FF-90CD500D108A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B129-67B9-453D-ACF8-517311CAAE8B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1B3-7902-4DB6-B91E-E0C988E67F9B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205C-B0DE-47A7-BD1B-517D9A328E65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21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2907-F96E-49DF-84D4-D81DB16B201C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2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24E-8CCF-41BE-827E-DAFA33D209AC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31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336B-3B85-41F7-AF07-2957400C3800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4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9BC8-1ACA-4A92-B49F-676498C51678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6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42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643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8644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4482-563F-439C-B762-429BCA4168B2}" type="datetime5">
              <a:rPr lang="en-US" smtClean="0"/>
              <a:pPr/>
              <a:t>15-Mar-19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1/16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F71066E7-8FE6-49A8-BFAC-6F4E4D40BAEB}" type="datetime5">
              <a:rPr lang="en-US" smtClean="0"/>
              <a:pPr/>
              <a:t>15-Mar-19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0893-023A-458F-B76D-8B8A5E6413FC}" type="datetime5">
              <a:rPr lang="en-US" smtClean="0"/>
              <a:pPr/>
              <a:t>15-Mar-19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EF9E-B881-437F-9082-6618FD2A9660}" type="datetime5">
              <a:rPr lang="en-US" smtClean="0"/>
              <a:pPr/>
              <a:t>15-Mar-19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990600" y="838200"/>
            <a:ext cx="7848600" cy="6019800"/>
          </a:xfrm>
        </p:spPr>
        <p:txBody>
          <a:bodyPr/>
          <a:lstStyle/>
          <a:p>
            <a:pPr marR="0" algn="ctr"/>
            <a:endParaRPr lang="en-US" sz="2800" dirty="0" smtClean="0"/>
          </a:p>
          <a:p>
            <a:pPr marR="0"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MEDEX MEDICAL CENTER</a:t>
            </a:r>
          </a:p>
          <a:p>
            <a:pPr marR="0"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R="0"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PROJECT MEMBERS:</a:t>
            </a:r>
          </a:p>
          <a:p>
            <a:pPr marR="0" algn="ctr"/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             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A.NILAFER NISHA(15CSR121)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algn="ctr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B.R.NIVEDHINI(15CSR125)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algn="ctr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A.PERIYANAYAKI(15CSR132)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R="0"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PROJECT GUIDE:</a:t>
            </a:r>
          </a:p>
          <a:p>
            <a:pPr marR="0" algn="ctr"/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Ms.K.Vinu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ME.,</a:t>
            </a:r>
            <a:endParaRPr lang="en-US" sz="22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3200" dirty="0" smtClean="0"/>
          </a:p>
        </p:txBody>
      </p:sp>
      <p:sp>
        <p:nvSpPr>
          <p:cNvPr id="1048584" name="Date Placeholder 1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7772400" cy="365125"/>
          </a:xfrm>
        </p:spPr>
        <p:txBody>
          <a:bodyPr/>
          <a:lstStyle/>
          <a:p>
            <a:fld id="{18E6C7B1-1895-4FD1-A67C-93DA33CF8170}" type="datetime5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15-Mar-19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5400"/>
            <a:ext cx="1374249" cy="1066800"/>
          </a:xfrm>
          <a:prstGeom prst="rect">
            <a:avLst/>
          </a:prstGeom>
        </p:spPr>
      </p:pic>
      <p:pic>
        <p:nvPicPr>
          <p:cNvPr id="2097153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8071338" cy="669925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MEDEX ADMIN MODULE: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7670"/>
            <a:ext cx="8147538" cy="481647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Doctor Registration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ABOUT US:</a:t>
            </a:r>
          </a:p>
          <a:p>
            <a:pPr marL="2286000" lvl="8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About Us Tab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CONTACT 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Contact Us Tab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58975"/>
            <a:ext cx="8229600" cy="4038600"/>
          </a:xfrm>
        </p:spPr>
        <p:txBody>
          <a:bodyPr/>
          <a:lstStyle/>
          <a:p>
            <a:pPr marL="565200" indent="-457200">
              <a:buClr>
                <a:srgbClr val="FFFFFF"/>
              </a:buClr>
              <a:buSzPct val="45000"/>
            </a:pPr>
            <a:r>
              <a:rPr lang="en-US" sz="28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upgrade the </a:t>
            </a:r>
            <a:r>
              <a:rPr lang="en-US" sz="28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because of the emerging technologies.</a:t>
            </a:r>
          </a:p>
          <a:p>
            <a:pPr marL="565200" indent="-457200">
              <a:buClr>
                <a:srgbClr val="FFFFFF"/>
              </a:buClr>
              <a:buSzPct val="45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200" indent="-457200">
              <a:buClr>
                <a:srgbClr val="FFFFFF"/>
              </a:buClr>
              <a:buSzPct val="45000"/>
            </a:pP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can be improved using emerging technologies</a:t>
            </a:r>
            <a:r>
              <a:rPr lang="en-US" sz="28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5200" indent="-457200">
              <a:buClr>
                <a:srgbClr val="FFFFFF"/>
              </a:buClr>
              <a:buSzPct val="450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200" indent="-457200">
              <a:buClr>
                <a:srgbClr val="FFFFFF"/>
              </a:buClr>
              <a:buSzPct val="45000"/>
            </a:pPr>
            <a:r>
              <a:rPr lang="en-US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modules can be added.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14450"/>
          </a:xfrm>
        </p:spPr>
        <p:txBody>
          <a:bodyPr/>
          <a:lstStyle/>
          <a:p>
            <a:r>
              <a:rPr lang="en-US" dirty="0" smtClean="0"/>
              <a:t>		 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511675"/>
          </a:xfrm>
        </p:spPr>
        <p:txBody>
          <a:bodyPr/>
          <a:lstStyle/>
          <a:p>
            <a:pPr marL="0" indent="0" algn="just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Java Web Application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appointments booking.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patient’s and doctor’s time 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Efficient, secured and user friendly.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6781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4"/>
          <p:cNvSpPr>
            <a:spLocks noChangeArrowheads="1"/>
          </p:cNvSpPr>
          <p:nvPr/>
        </p:nvSpPr>
        <p:spPr bwMode="auto">
          <a:xfrm>
            <a:off x="0" y="4572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1048599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609600"/>
          </a:xfrm>
        </p:spPr>
        <p:txBody>
          <a:bodyPr/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0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629400" cy="365125"/>
          </a:xfrm>
        </p:spPr>
        <p:txBody>
          <a:bodyPr/>
          <a:lstStyle/>
          <a:p>
            <a:r>
              <a:rPr lang="en-US" dirty="0" smtClean="0"/>
              <a:t>       </a:t>
            </a:r>
            <a:fld id="{FB44ED2F-E1D9-40E8-BACA-E307382B7EA2}" type="datetime5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15-Mar-19</a:t>
            </a:fld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Content Placeholder 7"/>
          <p:cNvSpPr>
            <a:spLocks noGrp="1"/>
          </p:cNvSpPr>
          <p:nvPr>
            <p:ph idx="1"/>
          </p:nvPr>
        </p:nvSpPr>
        <p:spPr>
          <a:xfrm>
            <a:off x="685800" y="1157785"/>
            <a:ext cx="8458200" cy="570021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Book Doctor’s Appointment, People find difficult to call in clinic or personally go to that place.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does not come to know unless he/she goes to the clinic, if the doctor cancels his/her schedule.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Java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helps to automate and manage patient appointments booking to save precious time of patients as well as doctor.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104860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Rectangle 1"/>
          <p:cNvSpPr>
            <a:spLocks noChangeArrowheads="1"/>
          </p:cNvSpPr>
          <p:nvPr/>
        </p:nvSpPr>
        <p:spPr bwMode="auto">
          <a:xfrm>
            <a:off x="581025" y="495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84582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Automate and manage appointment bookings.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Reduces paper work.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Efficient and reduces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Easy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operation for the user of the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Secured web application in terms of Information retrieval.</a:t>
            </a:r>
            <a:endParaRPr lang="en-US" sz="2400" dirty="0"/>
          </a:p>
          <a:p>
            <a:pPr marL="450900" indent="-342900">
              <a:buClr>
                <a:srgbClr val="FFFFFF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7696200" cy="365125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fld id="{2FE2373B-2044-4473-84BF-CFE12839C7F2}" type="datetime5">
              <a:rPr lang="en-US" sz="1200" smtClean="0">
                <a:latin typeface="Times New Roman" pitchFamily="18" charset="0"/>
                <a:cs typeface="Times New Roman" pitchFamily="18" charset="0"/>
              </a:rPr>
              <a:pPr/>
              <a:t>15-Mar-19</a:t>
            </a:fld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858000" cy="685800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81112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consists of three major modules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PATIENT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Login, Register, Patient, Book a Doctor’s Appointment.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Appointments, 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iagnosis Info,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Patient Info.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Doctor Registration.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25587" cy="637714"/>
          </a:xfrm>
        </p:spPr>
        <p:txBody>
          <a:bodyPr/>
          <a:lstStyle/>
          <a:p>
            <a:pPr algn="ctr"/>
            <a:r>
              <a:rPr lang="en-US" b="1" dirty="0" smtClean="0"/>
              <a:t>SYSTEM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477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9055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TECHNOLOGIES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0934"/>
            <a:ext cx="8229600" cy="5700542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FRONT END : 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Ajax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MIDDLEWARE: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Servlets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BACK END: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JDBC(Database Connectivity)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JSP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07749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Patient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Doctor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Admin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PATIENT MODULE: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209800"/>
            <a:ext cx="57912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Registration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Login Page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Logged in page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Tab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8229600" cy="12192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362200"/>
            <a:ext cx="5867400" cy="4054474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Appointments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Info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</a:t>
            </a:r>
          </a:p>
          <a:p>
            <a:pPr marL="393700" lvl="1" indent="0">
              <a:lnSpc>
                <a:spcPct val="20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2D6-2873-4264-AEFB-10D9714F210D}" type="datetime5">
              <a:rPr lang="en-US" smtClean="0"/>
              <a:pPr/>
              <a:t>15-Mar-19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273</Words>
  <Application>Microsoft Office PowerPoint</Application>
  <PresentationFormat>On-screen Show (4:3)</PresentationFormat>
  <Paragraphs>115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PROBLEM STATEMENT</vt:lpstr>
      <vt:lpstr>OBJECTIVES</vt:lpstr>
      <vt:lpstr>SCOPE OF THE SYSTEM</vt:lpstr>
      <vt:lpstr>SYSTEM DIAGRAM</vt:lpstr>
      <vt:lpstr>TECHNOLOGIES </vt:lpstr>
      <vt:lpstr>SYSTEM REQUIREMENTS</vt:lpstr>
      <vt:lpstr>    PATIENT MODULE:</vt:lpstr>
      <vt:lpstr> DOCTOR MODULE: </vt:lpstr>
      <vt:lpstr>MEDEX ADMIN MODULE:</vt:lpstr>
      <vt:lpstr>FUTURE WORKS</vt:lpstr>
      <vt:lpstr>        CONCLUSION </vt:lpstr>
      <vt:lpstr>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Ravichandran, Nivedhini (Contractor)</cp:lastModifiedBy>
  <cp:revision>61</cp:revision>
  <dcterms:created xsi:type="dcterms:W3CDTF">2013-12-24T20:56:38Z</dcterms:created>
  <dcterms:modified xsi:type="dcterms:W3CDTF">2019-03-15T10:23:57Z</dcterms:modified>
</cp:coreProperties>
</file>