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Maven Pro Medium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ec3dd1b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ec3dd1b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ec3dd1b0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ec3dd1b0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f6de7d84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f6de7d84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f6de7d84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f6de7d84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49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f6de7d84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f6de7d84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75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f6de7d84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f6de7d84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250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ec3dd1b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ec3dd1b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ec3dd1b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ec3dd1b0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ec3dd1b0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ec3dd1b0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ec3dd1b0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ec3dd1b0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thercox/ChatterBo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usps.com/business/web-tools-apis/documentation-updates.htm" TargetMode="External"/><Relationship Id="rId4" Type="http://schemas.openxmlformats.org/officeDocument/2006/relationships/hyperlink" Target="https://openweatherma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979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digiUSPS </a:t>
            </a:r>
            <a:endParaRPr sz="72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60050" y="2334151"/>
            <a:ext cx="56595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Team Name: </a:t>
            </a:r>
            <a:r>
              <a:rPr lang="en" sz="1800" dirty="0"/>
              <a:t>Pandas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Team Members: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Gangishetty, Shreya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Sundaravaradhan, Preethi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RK, Nivedhitha</a:t>
            </a:r>
            <a:endParaRPr dirty="0"/>
          </a:p>
        </p:txBody>
      </p:sp>
      <p:sp>
        <p:nvSpPr>
          <p:cNvPr id="279" name="Google Shape;279;p13"/>
          <p:cNvSpPr txBox="1"/>
          <p:nvPr/>
        </p:nvSpPr>
        <p:spPr>
          <a:xfrm>
            <a:off x="682950" y="1489102"/>
            <a:ext cx="46137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-Recommending the best with digiUSPS</a:t>
            </a:r>
            <a:endParaRPr sz="1800" i="1" dirty="0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CEDA2-F2F1-431E-97D0-ABA961EB4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35" y="2085551"/>
            <a:ext cx="5226515" cy="28974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388550" y="13721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88475" y="118231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Usecase-1-</a:t>
            </a:r>
            <a:r>
              <a:rPr lang="en-US" sz="6000" dirty="0"/>
              <a:t>OCR</a:t>
            </a:r>
            <a:endParaRPr sz="6000" dirty="0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543600" y="1431450"/>
            <a:ext cx="8056800" cy="24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dirty="0"/>
              <a:t>USER: </a:t>
            </a:r>
            <a:r>
              <a:rPr lang="en" sz="1800" dirty="0"/>
              <a:t>tired of standing in lines?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dirty="0"/>
              <a:t>STAFF: </a:t>
            </a:r>
            <a:r>
              <a:rPr lang="en" sz="1800" dirty="0"/>
              <a:t>Bored of manually typing the addresses?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dirty="0"/>
              <a:t>OCR TO THE RESCUE!!!!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lang="en-US" sz="1800" dirty="0"/>
          </a:p>
        </p:txBody>
      </p:sp>
      <p:pic>
        <p:nvPicPr>
          <p:cNvPr id="7" name="Picture 6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F900443-C402-4F7F-8FC0-2B0E3D7D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40" y="1425882"/>
            <a:ext cx="2222870" cy="339736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88475" y="118231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Usecase-2-</a:t>
            </a:r>
            <a:r>
              <a:rPr lang="en-US" sz="4800" dirty="0"/>
              <a:t>Fortune Teller</a:t>
            </a:r>
            <a:endParaRPr sz="4800" dirty="0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543600" y="1431450"/>
            <a:ext cx="8056800" cy="24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dirty="0"/>
              <a:t>What is the cost?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dirty="0"/>
              <a:t>What would polar vortex do to my package? </a:t>
            </a:r>
            <a:r>
              <a:rPr lang="en-US" sz="1800" dirty="0">
                <a:sym typeface="Wingdings" panose="05000000000000000000" pitchFamily="2" charset="2"/>
              </a:rPr>
              <a:t></a:t>
            </a: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lang="en-US" sz="1800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E1B9A8-6B7E-4883-9B58-D98F91435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289"/>
          <a:stretch/>
        </p:blipFill>
        <p:spPr>
          <a:xfrm>
            <a:off x="1584251" y="2211571"/>
            <a:ext cx="5720316" cy="28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88475" y="118231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Usecase-3-</a:t>
            </a:r>
            <a:r>
              <a:rPr lang="en-US" sz="4800" dirty="0" err="1"/>
              <a:t>DigiAssist</a:t>
            </a:r>
            <a:endParaRPr sz="4800" dirty="0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543600" y="1431450"/>
            <a:ext cx="8056800" cy="24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dirty="0"/>
              <a:t>Need a friend who is actually useful???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lang="en-US" sz="18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18B7494-D248-4A11-AFD6-508B9770F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01"/>
          <a:stretch/>
        </p:blipFill>
        <p:spPr>
          <a:xfrm>
            <a:off x="543600" y="2002730"/>
            <a:ext cx="8132567" cy="28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88625" y="32025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Usecases</a:t>
            </a:r>
            <a:endParaRPr sz="6000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543600" y="1431450"/>
            <a:ext cx="8056800" cy="24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 u="sng" dirty="0"/>
              <a:t>OCR</a:t>
            </a:r>
            <a:r>
              <a:rPr lang="en" sz="1800" dirty="0"/>
              <a:t> - tired of standing in lines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physical form or tracking label USPS workflow and provide value added task</a:t>
            </a:r>
            <a:endParaRPr sz="1800" dirty="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This can also be used for converting physical letter to email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 u="sng" dirty="0"/>
              <a:t>Cost Estimation</a:t>
            </a:r>
            <a:r>
              <a:rPr lang="en" sz="1800" dirty="0"/>
              <a:t> using USPS Price Calculator API and Address API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 u="sng" dirty="0"/>
              <a:t>Weather predictions</a:t>
            </a:r>
            <a:r>
              <a:rPr lang="en" sz="1800" dirty="0"/>
              <a:t> using OpenWeatherMap API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 u="sng" dirty="0"/>
              <a:t>ChatBot</a:t>
            </a:r>
            <a:r>
              <a:rPr lang="en" sz="1800" dirty="0"/>
              <a:t> - Provide value intelligent AI-powered chat service and suggestions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4650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472250" y="398325"/>
            <a:ext cx="6366900" cy="12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Tech Stack!</a:t>
            </a:r>
            <a:endParaRPr sz="6000"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487875" y="1499600"/>
            <a:ext cx="7973100" cy="3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❖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Python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●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Flask 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●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OCR - tesseract, pytesseract libraries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●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ChatterBot - trainable 3rd party NLP module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marL="13716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➢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SQLite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❖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HTML, CSS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❖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Javascript - JQuery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-83650" y="215150"/>
            <a:ext cx="90324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Additional Use cases</a:t>
            </a:r>
            <a:endParaRPr sz="6000"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376350" y="1960200"/>
            <a:ext cx="802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dirty="0"/>
              <a:t>Chip per parcel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 dirty="0"/>
              <a:t>Fraud detection with data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88550" y="3406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References and APIs</a:t>
            </a:r>
            <a:endParaRPr sz="6000"/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50" y="2754125"/>
            <a:ext cx="91440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ChatterBot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https://github.com/gunthercox/ChatterBot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OpenWeatherMap -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https://openweathermap.org/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Pricing API and Address API -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https://www.usps.com/business/web-tools-apis/documentation-updates.htm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215</Words>
  <Application>Microsoft Office PowerPoint</Application>
  <PresentationFormat>On-screen Show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Nunito</vt:lpstr>
      <vt:lpstr>Maven Pro Medium</vt:lpstr>
      <vt:lpstr>Arial</vt:lpstr>
      <vt:lpstr>Maven Pro</vt:lpstr>
      <vt:lpstr>Momentum</vt:lpstr>
      <vt:lpstr>digiUSPS </vt:lpstr>
      <vt:lpstr>Usecase-1-OCR</vt:lpstr>
      <vt:lpstr>Usecase-2-Fortune Teller</vt:lpstr>
      <vt:lpstr>Usecase-3-DigiAssist</vt:lpstr>
      <vt:lpstr>Usecases</vt:lpstr>
      <vt:lpstr>Tech Stack!</vt:lpstr>
      <vt:lpstr>Demo</vt:lpstr>
      <vt:lpstr>Additional Use cases</vt:lpstr>
      <vt:lpstr>References and APIs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digiUSPS </dc:title>
  <cp:lastModifiedBy>nivedhitha rk</cp:lastModifiedBy>
  <cp:revision>5</cp:revision>
  <dcterms:modified xsi:type="dcterms:W3CDTF">2019-02-10T01:52:54Z</dcterms:modified>
</cp:coreProperties>
</file>