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76" r:id="rId2"/>
    <p:sldId id="270" r:id="rId3"/>
    <p:sldId id="261" r:id="rId4"/>
    <p:sldId id="264" r:id="rId5"/>
    <p:sldId id="259" r:id="rId6"/>
    <p:sldId id="262" r:id="rId7"/>
    <p:sldId id="260" r:id="rId8"/>
    <p:sldId id="298" r:id="rId9"/>
    <p:sldId id="297" r:id="rId10"/>
    <p:sldId id="263" r:id="rId11"/>
    <p:sldId id="265" r:id="rId12"/>
    <p:sldId id="303" r:id="rId13"/>
    <p:sldId id="299" r:id="rId14"/>
    <p:sldId id="300" r:id="rId15"/>
    <p:sldId id="267" r:id="rId16"/>
    <p:sldId id="269" r:id="rId17"/>
    <p:sldId id="273" r:id="rId18"/>
    <p:sldId id="268" r:id="rId19"/>
    <p:sldId id="271" r:id="rId20"/>
    <p:sldId id="272" r:id="rId21"/>
    <p:sldId id="274" r:id="rId22"/>
    <p:sldId id="275" r:id="rId23"/>
    <p:sldId id="277"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75"/>
    <p:restoredTop sz="96928"/>
  </p:normalViewPr>
  <p:slideViewPr>
    <p:cSldViewPr snapToGrid="0">
      <p:cViewPr varScale="1">
        <p:scale>
          <a:sx n="113" d="100"/>
          <a:sy n="113" d="100"/>
        </p:scale>
        <p:origin x="184"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9D04B-5C21-BD40-9DBA-7EEA60140FAD}" type="datetimeFigureOut">
              <a:rPr lang="en-US" smtClean="0"/>
              <a:t>11/28/23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2044B-2BCA-764E-83B9-B75DA0EE7C3A}" type="slidenum">
              <a:rPr lang="en-US" smtClean="0"/>
              <a:t>‹#›</a:t>
            </a:fld>
            <a:endParaRPr lang="en-US"/>
          </a:p>
        </p:txBody>
      </p:sp>
    </p:spTree>
    <p:extLst>
      <p:ext uri="{BB962C8B-B14F-4D97-AF65-F5344CB8AC3E}">
        <p14:creationId xmlns:p14="http://schemas.microsoft.com/office/powerpoint/2010/main" val="270868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3"/>
        <p:cNvGrpSpPr/>
        <p:nvPr/>
      </p:nvGrpSpPr>
      <p:grpSpPr>
        <a:xfrm>
          <a:off x="0" y="0"/>
          <a:ext cx="0" cy="0"/>
          <a:chOff x="0" y="0"/>
          <a:chExt cx="0" cy="0"/>
        </a:xfrm>
      </p:grpSpPr>
      <p:sp>
        <p:nvSpPr>
          <p:cNvPr id="3374" name="Google Shape;3374;ge298df8c2a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5" name="Google Shape;3375;ge298df8c2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7"/>
        <p:cNvGrpSpPr/>
        <p:nvPr/>
      </p:nvGrpSpPr>
      <p:grpSpPr>
        <a:xfrm>
          <a:off x="0" y="0"/>
          <a:ext cx="0" cy="0"/>
          <a:chOff x="0" y="0"/>
          <a:chExt cx="0" cy="0"/>
        </a:xfrm>
      </p:grpSpPr>
      <p:sp>
        <p:nvSpPr>
          <p:cNvPr id="3338" name="Google Shape;3338;gb80f43d659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9" name="Google Shape;3339;gb80f43d659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5"/>
        <p:cNvGrpSpPr/>
        <p:nvPr/>
      </p:nvGrpSpPr>
      <p:grpSpPr>
        <a:xfrm>
          <a:off x="0" y="0"/>
          <a:ext cx="0" cy="0"/>
          <a:chOff x="0" y="0"/>
          <a:chExt cx="0" cy="0"/>
        </a:xfrm>
      </p:grpSpPr>
      <p:sp>
        <p:nvSpPr>
          <p:cNvPr id="3346" name="Google Shape;3346;ge391f5a602_0_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7" name="Google Shape;3347;ge391f5a602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1"/>
        <p:cNvGrpSpPr/>
        <p:nvPr/>
      </p:nvGrpSpPr>
      <p:grpSpPr>
        <a:xfrm>
          <a:off x="0" y="0"/>
          <a:ext cx="0" cy="0"/>
          <a:chOff x="0" y="0"/>
          <a:chExt cx="0" cy="0"/>
        </a:xfrm>
      </p:grpSpPr>
      <p:sp>
        <p:nvSpPr>
          <p:cNvPr id="3362" name="Google Shape;3362;ge391f5a602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3" name="Google Shape;3363;ge391f5a602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1"/>
        <p:cNvGrpSpPr/>
        <p:nvPr/>
      </p:nvGrpSpPr>
      <p:grpSpPr>
        <a:xfrm>
          <a:off x="0" y="0"/>
          <a:ext cx="0" cy="0"/>
          <a:chOff x="0" y="0"/>
          <a:chExt cx="0" cy="0"/>
        </a:xfrm>
      </p:grpSpPr>
      <p:sp>
        <p:nvSpPr>
          <p:cNvPr id="3342" name="Google Shape;3342;ge353fddab5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3" name="Google Shape;3343;ge353fddab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3"/>
        <p:cNvGrpSpPr/>
        <p:nvPr/>
      </p:nvGrpSpPr>
      <p:grpSpPr>
        <a:xfrm>
          <a:off x="0" y="0"/>
          <a:ext cx="0" cy="0"/>
          <a:chOff x="0" y="0"/>
          <a:chExt cx="0" cy="0"/>
        </a:xfrm>
      </p:grpSpPr>
      <p:sp>
        <p:nvSpPr>
          <p:cNvPr id="3354" name="Google Shape;3354;ge298df8c2a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5" name="Google Shape;3355;ge298df8c2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7"/>
        <p:cNvGrpSpPr/>
        <p:nvPr/>
      </p:nvGrpSpPr>
      <p:grpSpPr>
        <a:xfrm>
          <a:off x="0" y="0"/>
          <a:ext cx="0" cy="0"/>
          <a:chOff x="0" y="0"/>
          <a:chExt cx="0" cy="0"/>
        </a:xfrm>
      </p:grpSpPr>
      <p:sp>
        <p:nvSpPr>
          <p:cNvPr id="3358" name="Google Shape;3358;ge3be8eaeb0_0_5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9" name="Google Shape;3359;ge3be8eaeb0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5"/>
        <p:cNvGrpSpPr/>
        <p:nvPr/>
      </p:nvGrpSpPr>
      <p:grpSpPr>
        <a:xfrm>
          <a:off x="0" y="0"/>
          <a:ext cx="0" cy="0"/>
          <a:chOff x="0" y="0"/>
          <a:chExt cx="0" cy="0"/>
        </a:xfrm>
      </p:grpSpPr>
      <p:sp>
        <p:nvSpPr>
          <p:cNvPr id="3366" name="Google Shape;3366;ge298df8c2a_0_1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7" name="Google Shape;3367;ge298df8c2a_0_1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9"/>
        <p:cNvGrpSpPr/>
        <p:nvPr/>
      </p:nvGrpSpPr>
      <p:grpSpPr>
        <a:xfrm>
          <a:off x="0" y="0"/>
          <a:ext cx="0" cy="0"/>
          <a:chOff x="0" y="0"/>
          <a:chExt cx="0" cy="0"/>
        </a:xfrm>
      </p:grpSpPr>
      <p:sp>
        <p:nvSpPr>
          <p:cNvPr id="3370" name="Google Shape;3370;ge298df8c2a_0_1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1" name="Google Shape;3371;ge298df8c2a_0_1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7"/>
        <p:cNvGrpSpPr/>
        <p:nvPr/>
      </p:nvGrpSpPr>
      <p:grpSpPr>
        <a:xfrm>
          <a:off x="0" y="0"/>
          <a:ext cx="0" cy="0"/>
          <a:chOff x="0" y="0"/>
          <a:chExt cx="0" cy="0"/>
        </a:xfrm>
      </p:grpSpPr>
      <p:sp>
        <p:nvSpPr>
          <p:cNvPr id="3378" name="Google Shape;3378;ge3be8eaeb0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9" name="Google Shape;3379;ge3be8eaeb0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1"/>
        <p:cNvGrpSpPr/>
        <p:nvPr/>
      </p:nvGrpSpPr>
      <p:grpSpPr>
        <a:xfrm>
          <a:off x="0" y="0"/>
          <a:ext cx="0" cy="0"/>
          <a:chOff x="0" y="0"/>
          <a:chExt cx="0" cy="0"/>
        </a:xfrm>
      </p:grpSpPr>
      <p:sp>
        <p:nvSpPr>
          <p:cNvPr id="3382" name="Google Shape;3382;ge298df8c2a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3" name="Google Shape;3383;ge298df8c2a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9"/>
        <p:cNvGrpSpPr/>
        <p:nvPr/>
      </p:nvGrpSpPr>
      <p:grpSpPr>
        <a:xfrm>
          <a:off x="0" y="0"/>
          <a:ext cx="0" cy="0"/>
          <a:chOff x="0" y="0"/>
          <a:chExt cx="0" cy="0"/>
        </a:xfrm>
      </p:grpSpPr>
      <p:sp>
        <p:nvSpPr>
          <p:cNvPr id="3350" name="Google Shape;3350;ge391f5a602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1" name="Google Shape;3351;ge391f5a602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2"/>
        <p:cNvGrpSpPr/>
        <p:nvPr/>
      </p:nvGrpSpPr>
      <p:grpSpPr>
        <a:xfrm>
          <a:off x="0" y="0"/>
          <a:ext cx="0" cy="0"/>
          <a:chOff x="0" y="0"/>
          <a:chExt cx="0" cy="0"/>
        </a:xfrm>
      </p:grpSpPr>
      <p:sp>
        <p:nvSpPr>
          <p:cNvPr id="3313" name="Google Shape;3313;ge298df8c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4" name="Google Shape;3314;ge298df8c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5"/>
        <p:cNvGrpSpPr/>
        <p:nvPr/>
      </p:nvGrpSpPr>
      <p:grpSpPr>
        <a:xfrm>
          <a:off x="0" y="0"/>
          <a:ext cx="0" cy="0"/>
          <a:chOff x="0" y="0"/>
          <a:chExt cx="0" cy="0"/>
        </a:xfrm>
      </p:grpSpPr>
      <p:sp>
        <p:nvSpPr>
          <p:cNvPr id="3326" name="Google Shape;3326;ge391f5a60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7" name="Google Shape;3327;ge391f5a60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3"/>
        <p:cNvGrpSpPr/>
        <p:nvPr/>
      </p:nvGrpSpPr>
      <p:grpSpPr>
        <a:xfrm>
          <a:off x="0" y="0"/>
          <a:ext cx="0" cy="0"/>
          <a:chOff x="0" y="0"/>
          <a:chExt cx="0" cy="0"/>
        </a:xfrm>
      </p:grpSpPr>
      <p:sp>
        <p:nvSpPr>
          <p:cNvPr id="3304" name="Google Shape;3304;ge353fddab5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5" name="Google Shape;3305;ge353fddab5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7"/>
        <p:cNvGrpSpPr/>
        <p:nvPr/>
      </p:nvGrpSpPr>
      <p:grpSpPr>
        <a:xfrm>
          <a:off x="0" y="0"/>
          <a:ext cx="0" cy="0"/>
          <a:chOff x="0" y="0"/>
          <a:chExt cx="0" cy="0"/>
        </a:xfrm>
      </p:grpSpPr>
      <p:sp>
        <p:nvSpPr>
          <p:cNvPr id="3318" name="Google Shape;3318;ge298df8c2a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9" name="Google Shape;3319;ge298df8c2a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8"/>
        <p:cNvGrpSpPr/>
        <p:nvPr/>
      </p:nvGrpSpPr>
      <p:grpSpPr>
        <a:xfrm>
          <a:off x="0" y="0"/>
          <a:ext cx="0" cy="0"/>
          <a:chOff x="0" y="0"/>
          <a:chExt cx="0" cy="0"/>
        </a:xfrm>
      </p:grpSpPr>
      <p:sp>
        <p:nvSpPr>
          <p:cNvPr id="3309" name="Google Shape;3309;gb80f43d65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0" name="Google Shape;3310;gb80f43d65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p:cNvGrpSpPr/>
        <p:nvPr/>
      </p:nvGrpSpPr>
      <p:grpSpPr>
        <a:xfrm>
          <a:off x="0" y="0"/>
          <a:ext cx="0" cy="0"/>
          <a:chOff x="0" y="0"/>
          <a:chExt cx="0" cy="0"/>
        </a:xfrm>
      </p:grpSpPr>
      <p:sp>
        <p:nvSpPr>
          <p:cNvPr id="3322" name="Google Shape;3322;ge391f5a60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e391f5a60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9"/>
        <p:cNvGrpSpPr/>
        <p:nvPr/>
      </p:nvGrpSpPr>
      <p:grpSpPr>
        <a:xfrm>
          <a:off x="0" y="0"/>
          <a:ext cx="0" cy="0"/>
          <a:chOff x="0" y="0"/>
          <a:chExt cx="0" cy="0"/>
        </a:xfrm>
      </p:grpSpPr>
      <p:sp>
        <p:nvSpPr>
          <p:cNvPr id="3330" name="Google Shape;3330;ge298df8c2a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1" name="Google Shape;3331;ge298df8c2a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7ECF-2D5C-036D-87A4-2625A5E2FE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FA9304-423D-F3AC-8388-E742E676D1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54306-76DD-A1B0-A7AC-B89B47531574}"/>
              </a:ext>
            </a:extLst>
          </p:cNvPr>
          <p:cNvSpPr>
            <a:spLocks noGrp="1"/>
          </p:cNvSpPr>
          <p:nvPr>
            <p:ph type="dt" sz="half" idx="10"/>
          </p:nvPr>
        </p:nvSpPr>
        <p:spPr/>
        <p:txBody>
          <a:bodyPr/>
          <a:lstStyle/>
          <a:p>
            <a:fld id="{2C261B23-F39A-7045-8947-9C6D4CD408E7}" type="datetimeFigureOut">
              <a:rPr lang="en-US" smtClean="0"/>
              <a:t>11/28/23</a:t>
            </a:fld>
            <a:endParaRPr lang="en-US"/>
          </a:p>
        </p:txBody>
      </p:sp>
      <p:sp>
        <p:nvSpPr>
          <p:cNvPr id="5" name="Footer Placeholder 4">
            <a:extLst>
              <a:ext uri="{FF2B5EF4-FFF2-40B4-BE49-F238E27FC236}">
                <a16:creationId xmlns:a16="http://schemas.microsoft.com/office/drawing/2014/main" id="{B5F7B46E-4855-C6DC-114C-C0F27DFE4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85B462-C7D0-1074-4588-0244E46FD825}"/>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60300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5616-B570-3C3D-C3E6-11CAEE49BE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EA0A1A-573F-2B3D-B317-3B51B8305F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AEC175-E6D6-9DF4-1076-973C707E0DCE}"/>
              </a:ext>
            </a:extLst>
          </p:cNvPr>
          <p:cNvSpPr>
            <a:spLocks noGrp="1"/>
          </p:cNvSpPr>
          <p:nvPr>
            <p:ph type="dt" sz="half" idx="10"/>
          </p:nvPr>
        </p:nvSpPr>
        <p:spPr/>
        <p:txBody>
          <a:bodyPr/>
          <a:lstStyle/>
          <a:p>
            <a:fld id="{2C261B23-F39A-7045-8947-9C6D4CD408E7}" type="datetimeFigureOut">
              <a:rPr lang="en-US" smtClean="0"/>
              <a:t>11/28/23</a:t>
            </a:fld>
            <a:endParaRPr lang="en-US"/>
          </a:p>
        </p:txBody>
      </p:sp>
      <p:sp>
        <p:nvSpPr>
          <p:cNvPr id="5" name="Footer Placeholder 4">
            <a:extLst>
              <a:ext uri="{FF2B5EF4-FFF2-40B4-BE49-F238E27FC236}">
                <a16:creationId xmlns:a16="http://schemas.microsoft.com/office/drawing/2014/main" id="{72F051B8-3BF2-DCE3-22B8-99A30B94F9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BD281-329B-3263-3166-ACFC2B804675}"/>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59417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03590A-DFB0-B944-C91C-09C02D62E0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5DC026-C8C1-C9FD-DDE9-C3CAD611ED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5C9D95-13CB-ECFE-9B20-BA1726529A63}"/>
              </a:ext>
            </a:extLst>
          </p:cNvPr>
          <p:cNvSpPr>
            <a:spLocks noGrp="1"/>
          </p:cNvSpPr>
          <p:nvPr>
            <p:ph type="dt" sz="half" idx="10"/>
          </p:nvPr>
        </p:nvSpPr>
        <p:spPr/>
        <p:txBody>
          <a:bodyPr/>
          <a:lstStyle/>
          <a:p>
            <a:fld id="{2C261B23-F39A-7045-8947-9C6D4CD408E7}" type="datetimeFigureOut">
              <a:rPr lang="en-US" smtClean="0"/>
              <a:t>11/28/23</a:t>
            </a:fld>
            <a:endParaRPr lang="en-US"/>
          </a:p>
        </p:txBody>
      </p:sp>
      <p:sp>
        <p:nvSpPr>
          <p:cNvPr id="5" name="Footer Placeholder 4">
            <a:extLst>
              <a:ext uri="{FF2B5EF4-FFF2-40B4-BE49-F238E27FC236}">
                <a16:creationId xmlns:a16="http://schemas.microsoft.com/office/drawing/2014/main" id="{3AC35A9F-EC4A-CF68-E2BF-192E6125B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0A1B2-194C-117A-7BFF-BD4322C2E760}"/>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2004145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600"/>
        <p:cNvGrpSpPr/>
        <p:nvPr/>
      </p:nvGrpSpPr>
      <p:grpSpPr>
        <a:xfrm>
          <a:off x="0" y="0"/>
          <a:ext cx="0" cy="0"/>
          <a:chOff x="0" y="0"/>
          <a:chExt cx="0" cy="0"/>
        </a:xfrm>
      </p:grpSpPr>
      <p:pic>
        <p:nvPicPr>
          <p:cNvPr id="601" name="Google Shape;601;p19"/>
          <p:cNvPicPr preferRelativeResize="0"/>
          <p:nvPr/>
        </p:nvPicPr>
        <p:blipFill rotWithShape="1">
          <a:blip r:embed="rId2">
            <a:alphaModFix/>
          </a:blip>
          <a:srcRect t="39" b="49"/>
          <a:stretch/>
        </p:blipFill>
        <p:spPr>
          <a:xfrm>
            <a:off x="-38167" y="-15479"/>
            <a:ext cx="12268332" cy="6888957"/>
          </a:xfrm>
          <a:prstGeom prst="rect">
            <a:avLst/>
          </a:prstGeom>
          <a:noFill/>
          <a:ln>
            <a:noFill/>
          </a:ln>
        </p:spPr>
      </p:pic>
      <p:sp>
        <p:nvSpPr>
          <p:cNvPr id="602" name="Google Shape;602;p19"/>
          <p:cNvSpPr/>
          <p:nvPr/>
        </p:nvSpPr>
        <p:spPr>
          <a:xfrm rot="10800000">
            <a:off x="-48533" y="-32033"/>
            <a:ext cx="12290400" cy="6922000"/>
          </a:xfrm>
          <a:prstGeom prst="rect">
            <a:avLst/>
          </a:prstGeom>
          <a:gradFill>
            <a:gsLst>
              <a:gs pos="0">
                <a:srgbClr val="FFFFFF">
                  <a:alpha val="0"/>
                </a:srgbClr>
              </a:gs>
              <a:gs pos="100000">
                <a:schemeClr val="dk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 name="Google Shape;603;p19"/>
          <p:cNvSpPr/>
          <p:nvPr/>
        </p:nvSpPr>
        <p:spPr>
          <a:xfrm rot="10800000">
            <a:off x="4138933" y="-89000"/>
            <a:ext cx="41600" cy="1330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19"/>
          <p:cNvSpPr/>
          <p:nvPr/>
        </p:nvSpPr>
        <p:spPr>
          <a:xfrm>
            <a:off x="663933" y="4514033"/>
            <a:ext cx="6992800" cy="609600"/>
          </a:xfrm>
          <a:prstGeom prst="trapezoid">
            <a:avLst>
              <a:gd name="adj" fmla="val 44479"/>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19"/>
          <p:cNvSpPr/>
          <p:nvPr/>
        </p:nvSpPr>
        <p:spPr>
          <a:xfrm>
            <a:off x="-2359433" y="2106533"/>
            <a:ext cx="13038400" cy="4751600"/>
          </a:xfrm>
          <a:prstGeom prst="trapezoid">
            <a:avLst>
              <a:gd name="adj" fmla="val 132440"/>
            </a:avLst>
          </a:prstGeom>
          <a:gradFill>
            <a:gsLst>
              <a:gs pos="0">
                <a:schemeClr val="accent3"/>
              </a:gs>
              <a:gs pos="100000">
                <a:srgbClr val="FFFFFF">
                  <a:alpha val="0"/>
                </a:srgbClr>
              </a:gs>
            </a:gsLst>
            <a:lin ang="5400700" scaled="0"/>
          </a:gradFill>
          <a:ln>
            <a:noFill/>
          </a:ln>
          <a:effectLst>
            <a:outerShdw blurRad="885825" dist="219075" dir="16260000" algn="bl" rotWithShape="0">
              <a:schemeClr val="accent3"/>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06" name="Google Shape;606;p19"/>
          <p:cNvGrpSpPr/>
          <p:nvPr/>
        </p:nvGrpSpPr>
        <p:grpSpPr>
          <a:xfrm>
            <a:off x="663833" y="5113467"/>
            <a:ext cx="6992800" cy="1744700"/>
            <a:chOff x="1950075" y="3835100"/>
            <a:chExt cx="5244600" cy="1308525"/>
          </a:xfrm>
        </p:grpSpPr>
        <p:sp>
          <p:nvSpPr>
            <p:cNvPr id="607" name="Google Shape;607;p19"/>
            <p:cNvSpPr/>
            <p:nvPr/>
          </p:nvSpPr>
          <p:spPr>
            <a:xfrm rot="10800000">
              <a:off x="2485950" y="3842525"/>
              <a:ext cx="169200" cy="1301100"/>
            </a:xfrm>
            <a:prstGeom prst="rect">
              <a:avLst/>
            </a:pr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9"/>
            <p:cNvSpPr/>
            <p:nvPr/>
          </p:nvSpPr>
          <p:spPr>
            <a:xfrm rot="10800000">
              <a:off x="6488825" y="3842525"/>
              <a:ext cx="169200" cy="1301100"/>
            </a:xfrm>
            <a:prstGeom prst="rect">
              <a:avLst/>
            </a:prstGeom>
            <a:gradFill>
              <a:gsLst>
                <a:gs pos="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9"/>
            <p:cNvSpPr/>
            <p:nvPr/>
          </p:nvSpPr>
          <p:spPr>
            <a:xfrm>
              <a:off x="1950075" y="3835100"/>
              <a:ext cx="5244600" cy="186300"/>
            </a:xfrm>
            <a:prstGeom prst="rect">
              <a:avLst/>
            </a:prstGeom>
            <a:solidFill>
              <a:schemeClr val="dk2"/>
            </a:solidFill>
            <a:ln>
              <a:noFill/>
            </a:ln>
            <a:effectLst>
              <a:outerShdw blurRad="57150" dist="152400" dir="5400000" algn="bl" rotWithShape="0">
                <a:srgbClr val="000000">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10" name="Google Shape;610;p19"/>
          <p:cNvGrpSpPr/>
          <p:nvPr/>
        </p:nvGrpSpPr>
        <p:grpSpPr>
          <a:xfrm>
            <a:off x="3921453" y="1226339"/>
            <a:ext cx="476560" cy="938615"/>
            <a:chOff x="2727150" y="1535375"/>
            <a:chExt cx="660300" cy="1300500"/>
          </a:xfrm>
        </p:grpSpPr>
        <p:sp>
          <p:nvSpPr>
            <p:cNvPr id="611" name="Google Shape;611;p19"/>
            <p:cNvSpPr/>
            <p:nvPr/>
          </p:nvSpPr>
          <p:spPr>
            <a:xfrm>
              <a:off x="2936800" y="1535375"/>
              <a:ext cx="240900" cy="322200"/>
            </a:xfrm>
            <a:prstGeom prst="round2SameRect">
              <a:avLst>
                <a:gd name="adj1" fmla="val 50000"/>
                <a:gd name="adj2" fmla="val 0"/>
              </a:avLst>
            </a:prstGeom>
            <a:gradFill>
              <a:gsLst>
                <a:gs pos="0">
                  <a:srgbClr val="FFFFFF">
                    <a:alpha val="0"/>
                  </a:srgbClr>
                </a:gs>
                <a:gs pos="100000">
                  <a:schemeClr val="dk1"/>
                </a:gs>
              </a:gsLst>
              <a:lin ang="5400700" scaled="0"/>
            </a:gradFill>
            <a:ln>
              <a:noFill/>
            </a:ln>
            <a:effectLst>
              <a:outerShdw blurRad="57150" dist="19050" dir="14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9"/>
            <p:cNvSpPr/>
            <p:nvPr/>
          </p:nvSpPr>
          <p:spPr>
            <a:xfrm>
              <a:off x="2727150" y="1810300"/>
              <a:ext cx="660300" cy="955800"/>
            </a:xfrm>
            <a:prstGeom prst="round2SameRect">
              <a:avLst>
                <a:gd name="adj1" fmla="val 50000"/>
                <a:gd name="adj2" fmla="val 0"/>
              </a:avLst>
            </a:prstGeom>
            <a:gradFill>
              <a:gsLst>
                <a:gs pos="0">
                  <a:srgbClr val="FFFFFF">
                    <a:alpha val="0"/>
                  </a:srgbClr>
                </a:gs>
                <a:gs pos="100000">
                  <a:schemeClr val="dk1"/>
                </a:gs>
              </a:gsLst>
              <a:lin ang="5400700" scaled="0"/>
            </a:gradFill>
            <a:ln>
              <a:noFill/>
            </a:ln>
            <a:effectLst>
              <a:outerShdw blurRad="57150" dist="190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9"/>
            <p:cNvSpPr/>
            <p:nvPr/>
          </p:nvSpPr>
          <p:spPr>
            <a:xfrm>
              <a:off x="2730900" y="2696075"/>
              <a:ext cx="652800" cy="139800"/>
            </a:xfrm>
            <a:prstGeom prst="ellipse">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49260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6">
  <p:cSld name="Background 26">
    <p:spTree>
      <p:nvGrpSpPr>
        <p:cNvPr id="1" name="Shape 2874"/>
        <p:cNvGrpSpPr/>
        <p:nvPr/>
      </p:nvGrpSpPr>
      <p:grpSpPr>
        <a:xfrm>
          <a:off x="0" y="0"/>
          <a:ext cx="0" cy="0"/>
          <a:chOff x="0" y="0"/>
          <a:chExt cx="0" cy="0"/>
        </a:xfrm>
      </p:grpSpPr>
      <p:pic>
        <p:nvPicPr>
          <p:cNvPr id="2875" name="Google Shape;2875;p41"/>
          <p:cNvPicPr preferRelativeResize="0"/>
          <p:nvPr/>
        </p:nvPicPr>
        <p:blipFill rotWithShape="1">
          <a:blip r:embed="rId2">
            <a:alphaModFix/>
          </a:blip>
          <a:srcRect t="39" b="49"/>
          <a:stretch/>
        </p:blipFill>
        <p:spPr>
          <a:xfrm>
            <a:off x="-53200" y="-23933"/>
            <a:ext cx="12298397" cy="6905865"/>
          </a:xfrm>
          <a:prstGeom prst="rect">
            <a:avLst/>
          </a:prstGeom>
          <a:noFill/>
          <a:ln>
            <a:noFill/>
          </a:ln>
        </p:spPr>
      </p:pic>
      <p:grpSp>
        <p:nvGrpSpPr>
          <p:cNvPr id="2876" name="Google Shape;2876;p41"/>
          <p:cNvGrpSpPr/>
          <p:nvPr/>
        </p:nvGrpSpPr>
        <p:grpSpPr>
          <a:xfrm>
            <a:off x="-128434" y="-616534"/>
            <a:ext cx="12460531" cy="8091067"/>
            <a:chOff x="-96325" y="-462400"/>
            <a:chExt cx="9345398" cy="6068300"/>
          </a:xfrm>
        </p:grpSpPr>
        <p:sp>
          <p:nvSpPr>
            <p:cNvPr id="2877" name="Google Shape;2877;p41"/>
            <p:cNvSpPr/>
            <p:nvPr/>
          </p:nvSpPr>
          <p:spPr>
            <a:xfrm>
              <a:off x="-96325" y="-4624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8" name="Google Shape;2878;p41"/>
            <p:cNvSpPr/>
            <p:nvPr/>
          </p:nvSpPr>
          <p:spPr>
            <a:xfrm>
              <a:off x="828086" y="-4624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9" name="Google Shape;2879;p41"/>
            <p:cNvSpPr/>
            <p:nvPr/>
          </p:nvSpPr>
          <p:spPr>
            <a:xfrm>
              <a:off x="1752497" y="-4624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0" name="Google Shape;2880;p41"/>
            <p:cNvSpPr/>
            <p:nvPr/>
          </p:nvSpPr>
          <p:spPr>
            <a:xfrm>
              <a:off x="2676908" y="-4624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1" name="Google Shape;2881;p41"/>
            <p:cNvSpPr/>
            <p:nvPr/>
          </p:nvSpPr>
          <p:spPr>
            <a:xfrm>
              <a:off x="3601318" y="-4624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2" name="Google Shape;2882;p41"/>
            <p:cNvSpPr/>
            <p:nvPr/>
          </p:nvSpPr>
          <p:spPr>
            <a:xfrm>
              <a:off x="4525729" y="-4624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3" name="Google Shape;2883;p41"/>
            <p:cNvSpPr/>
            <p:nvPr/>
          </p:nvSpPr>
          <p:spPr>
            <a:xfrm>
              <a:off x="5450140" y="-4624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4" name="Google Shape;2884;p41"/>
            <p:cNvSpPr/>
            <p:nvPr/>
          </p:nvSpPr>
          <p:spPr>
            <a:xfrm>
              <a:off x="6374551" y="-4624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5" name="Google Shape;2885;p41"/>
            <p:cNvSpPr/>
            <p:nvPr/>
          </p:nvSpPr>
          <p:spPr>
            <a:xfrm>
              <a:off x="7298962" y="-4624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6" name="Google Shape;2886;p41"/>
            <p:cNvSpPr/>
            <p:nvPr/>
          </p:nvSpPr>
          <p:spPr>
            <a:xfrm>
              <a:off x="8223373" y="-4624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7" name="Google Shape;2887;p41"/>
            <p:cNvSpPr/>
            <p:nvPr/>
          </p:nvSpPr>
          <p:spPr>
            <a:xfrm>
              <a:off x="-96325" y="283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8" name="Google Shape;2888;p41"/>
            <p:cNvSpPr/>
            <p:nvPr/>
          </p:nvSpPr>
          <p:spPr>
            <a:xfrm>
              <a:off x="828086" y="283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89" name="Google Shape;2889;p41"/>
            <p:cNvSpPr/>
            <p:nvPr/>
          </p:nvSpPr>
          <p:spPr>
            <a:xfrm>
              <a:off x="1752497" y="283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0" name="Google Shape;2890;p41"/>
            <p:cNvSpPr/>
            <p:nvPr/>
          </p:nvSpPr>
          <p:spPr>
            <a:xfrm>
              <a:off x="2676908" y="283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1" name="Google Shape;2891;p41"/>
            <p:cNvSpPr/>
            <p:nvPr/>
          </p:nvSpPr>
          <p:spPr>
            <a:xfrm>
              <a:off x="3601318" y="283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2" name="Google Shape;2892;p41"/>
            <p:cNvSpPr/>
            <p:nvPr/>
          </p:nvSpPr>
          <p:spPr>
            <a:xfrm>
              <a:off x="4525729" y="283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3" name="Google Shape;2893;p41"/>
            <p:cNvSpPr/>
            <p:nvPr/>
          </p:nvSpPr>
          <p:spPr>
            <a:xfrm>
              <a:off x="5450140" y="283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4" name="Google Shape;2894;p41"/>
            <p:cNvSpPr/>
            <p:nvPr/>
          </p:nvSpPr>
          <p:spPr>
            <a:xfrm>
              <a:off x="6374551" y="283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5" name="Google Shape;2895;p41"/>
            <p:cNvSpPr/>
            <p:nvPr/>
          </p:nvSpPr>
          <p:spPr>
            <a:xfrm>
              <a:off x="7298962" y="283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6" name="Google Shape;2896;p41"/>
            <p:cNvSpPr/>
            <p:nvPr/>
          </p:nvSpPr>
          <p:spPr>
            <a:xfrm>
              <a:off x="8223373" y="283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7" name="Google Shape;2897;p41"/>
            <p:cNvSpPr/>
            <p:nvPr/>
          </p:nvSpPr>
          <p:spPr>
            <a:xfrm>
              <a:off x="-96325" y="10216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8" name="Google Shape;2898;p41"/>
            <p:cNvSpPr/>
            <p:nvPr/>
          </p:nvSpPr>
          <p:spPr>
            <a:xfrm>
              <a:off x="828086" y="10216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99" name="Google Shape;2899;p41"/>
            <p:cNvSpPr/>
            <p:nvPr/>
          </p:nvSpPr>
          <p:spPr>
            <a:xfrm>
              <a:off x="1752497" y="10216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0" name="Google Shape;2900;p41"/>
            <p:cNvSpPr/>
            <p:nvPr/>
          </p:nvSpPr>
          <p:spPr>
            <a:xfrm>
              <a:off x="2676908" y="10216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1" name="Google Shape;2901;p41"/>
            <p:cNvSpPr/>
            <p:nvPr/>
          </p:nvSpPr>
          <p:spPr>
            <a:xfrm>
              <a:off x="3601318" y="10216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2" name="Google Shape;2902;p41"/>
            <p:cNvSpPr/>
            <p:nvPr/>
          </p:nvSpPr>
          <p:spPr>
            <a:xfrm>
              <a:off x="4525729" y="10216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3" name="Google Shape;2903;p41"/>
            <p:cNvSpPr/>
            <p:nvPr/>
          </p:nvSpPr>
          <p:spPr>
            <a:xfrm>
              <a:off x="5450140" y="10216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4" name="Google Shape;2904;p41"/>
            <p:cNvSpPr/>
            <p:nvPr/>
          </p:nvSpPr>
          <p:spPr>
            <a:xfrm>
              <a:off x="6374551" y="10216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5" name="Google Shape;2905;p41"/>
            <p:cNvSpPr/>
            <p:nvPr/>
          </p:nvSpPr>
          <p:spPr>
            <a:xfrm>
              <a:off x="7298962" y="10216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6" name="Google Shape;2906;p41"/>
            <p:cNvSpPr/>
            <p:nvPr/>
          </p:nvSpPr>
          <p:spPr>
            <a:xfrm>
              <a:off x="8223373" y="10216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7" name="Google Shape;2907;p41"/>
            <p:cNvSpPr/>
            <p:nvPr/>
          </p:nvSpPr>
          <p:spPr>
            <a:xfrm>
              <a:off x="-96325" y="1767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8" name="Google Shape;2908;p41"/>
            <p:cNvSpPr/>
            <p:nvPr/>
          </p:nvSpPr>
          <p:spPr>
            <a:xfrm>
              <a:off x="828086" y="1767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09" name="Google Shape;2909;p41"/>
            <p:cNvSpPr/>
            <p:nvPr/>
          </p:nvSpPr>
          <p:spPr>
            <a:xfrm>
              <a:off x="1752497" y="1767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0" name="Google Shape;2910;p41"/>
            <p:cNvSpPr/>
            <p:nvPr/>
          </p:nvSpPr>
          <p:spPr>
            <a:xfrm>
              <a:off x="2676908" y="1767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1" name="Google Shape;2911;p41"/>
            <p:cNvSpPr/>
            <p:nvPr/>
          </p:nvSpPr>
          <p:spPr>
            <a:xfrm>
              <a:off x="3601318" y="1767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2" name="Google Shape;2912;p41"/>
            <p:cNvSpPr/>
            <p:nvPr/>
          </p:nvSpPr>
          <p:spPr>
            <a:xfrm>
              <a:off x="4525729" y="1767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3" name="Google Shape;2913;p41"/>
            <p:cNvSpPr/>
            <p:nvPr/>
          </p:nvSpPr>
          <p:spPr>
            <a:xfrm>
              <a:off x="5450140" y="1767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4" name="Google Shape;2914;p41"/>
            <p:cNvSpPr/>
            <p:nvPr/>
          </p:nvSpPr>
          <p:spPr>
            <a:xfrm>
              <a:off x="6374551" y="1767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5" name="Google Shape;2915;p41"/>
            <p:cNvSpPr/>
            <p:nvPr/>
          </p:nvSpPr>
          <p:spPr>
            <a:xfrm>
              <a:off x="7298962" y="1767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6" name="Google Shape;2916;p41"/>
            <p:cNvSpPr/>
            <p:nvPr/>
          </p:nvSpPr>
          <p:spPr>
            <a:xfrm>
              <a:off x="8223373" y="17674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7" name="Google Shape;2917;p41"/>
            <p:cNvSpPr/>
            <p:nvPr/>
          </p:nvSpPr>
          <p:spPr>
            <a:xfrm>
              <a:off x="-96325" y="25366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8" name="Google Shape;2918;p41"/>
            <p:cNvSpPr/>
            <p:nvPr/>
          </p:nvSpPr>
          <p:spPr>
            <a:xfrm>
              <a:off x="828086" y="25366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9" name="Google Shape;2919;p41"/>
            <p:cNvSpPr/>
            <p:nvPr/>
          </p:nvSpPr>
          <p:spPr>
            <a:xfrm>
              <a:off x="1752497" y="25366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0" name="Google Shape;2920;p41"/>
            <p:cNvSpPr/>
            <p:nvPr/>
          </p:nvSpPr>
          <p:spPr>
            <a:xfrm>
              <a:off x="2676908" y="25366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1" name="Google Shape;2921;p41"/>
            <p:cNvSpPr/>
            <p:nvPr/>
          </p:nvSpPr>
          <p:spPr>
            <a:xfrm>
              <a:off x="3601318" y="25366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2" name="Google Shape;2922;p41"/>
            <p:cNvSpPr/>
            <p:nvPr/>
          </p:nvSpPr>
          <p:spPr>
            <a:xfrm>
              <a:off x="4525729" y="25366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3" name="Google Shape;2923;p41"/>
            <p:cNvSpPr/>
            <p:nvPr/>
          </p:nvSpPr>
          <p:spPr>
            <a:xfrm>
              <a:off x="5450140" y="25366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4" name="Google Shape;2924;p41"/>
            <p:cNvSpPr/>
            <p:nvPr/>
          </p:nvSpPr>
          <p:spPr>
            <a:xfrm>
              <a:off x="6374551" y="25366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5" name="Google Shape;2925;p41"/>
            <p:cNvSpPr/>
            <p:nvPr/>
          </p:nvSpPr>
          <p:spPr>
            <a:xfrm>
              <a:off x="7298962" y="25366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6" name="Google Shape;2926;p41"/>
            <p:cNvSpPr/>
            <p:nvPr/>
          </p:nvSpPr>
          <p:spPr>
            <a:xfrm>
              <a:off x="8223373" y="253667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7" name="Google Shape;2927;p41"/>
            <p:cNvSpPr/>
            <p:nvPr/>
          </p:nvSpPr>
          <p:spPr>
            <a:xfrm>
              <a:off x="-96325" y="328255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8" name="Google Shape;2928;p41"/>
            <p:cNvSpPr/>
            <p:nvPr/>
          </p:nvSpPr>
          <p:spPr>
            <a:xfrm>
              <a:off x="1752497" y="328255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9" name="Google Shape;2929;p41"/>
            <p:cNvSpPr/>
            <p:nvPr/>
          </p:nvSpPr>
          <p:spPr>
            <a:xfrm>
              <a:off x="2676908" y="328255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0" name="Google Shape;2930;p41"/>
            <p:cNvSpPr/>
            <p:nvPr/>
          </p:nvSpPr>
          <p:spPr>
            <a:xfrm>
              <a:off x="3601318" y="328255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1" name="Google Shape;2931;p41"/>
            <p:cNvSpPr/>
            <p:nvPr/>
          </p:nvSpPr>
          <p:spPr>
            <a:xfrm>
              <a:off x="4525729" y="328255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2" name="Google Shape;2932;p41"/>
            <p:cNvSpPr/>
            <p:nvPr/>
          </p:nvSpPr>
          <p:spPr>
            <a:xfrm>
              <a:off x="5450140" y="328255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3" name="Google Shape;2933;p41"/>
            <p:cNvSpPr/>
            <p:nvPr/>
          </p:nvSpPr>
          <p:spPr>
            <a:xfrm>
              <a:off x="6374551" y="328255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4" name="Google Shape;2934;p41"/>
            <p:cNvSpPr/>
            <p:nvPr/>
          </p:nvSpPr>
          <p:spPr>
            <a:xfrm>
              <a:off x="7298962" y="328255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5" name="Google Shape;2935;p41"/>
            <p:cNvSpPr/>
            <p:nvPr/>
          </p:nvSpPr>
          <p:spPr>
            <a:xfrm>
              <a:off x="8223373" y="328255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6" name="Google Shape;2936;p41"/>
            <p:cNvSpPr/>
            <p:nvPr/>
          </p:nvSpPr>
          <p:spPr>
            <a:xfrm>
              <a:off x="-96325" y="402842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7" name="Google Shape;2937;p41"/>
            <p:cNvSpPr/>
            <p:nvPr/>
          </p:nvSpPr>
          <p:spPr>
            <a:xfrm>
              <a:off x="828086" y="402842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8" name="Google Shape;2938;p41"/>
            <p:cNvSpPr/>
            <p:nvPr/>
          </p:nvSpPr>
          <p:spPr>
            <a:xfrm>
              <a:off x="1752497" y="402842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9" name="Google Shape;2939;p41"/>
            <p:cNvSpPr/>
            <p:nvPr/>
          </p:nvSpPr>
          <p:spPr>
            <a:xfrm>
              <a:off x="2676908" y="402842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0" name="Google Shape;2940;p41"/>
            <p:cNvSpPr/>
            <p:nvPr/>
          </p:nvSpPr>
          <p:spPr>
            <a:xfrm>
              <a:off x="3601318" y="402842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1" name="Google Shape;2941;p41"/>
            <p:cNvSpPr/>
            <p:nvPr/>
          </p:nvSpPr>
          <p:spPr>
            <a:xfrm>
              <a:off x="4525729" y="402842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2" name="Google Shape;2942;p41"/>
            <p:cNvSpPr/>
            <p:nvPr/>
          </p:nvSpPr>
          <p:spPr>
            <a:xfrm>
              <a:off x="5450140" y="402842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3" name="Google Shape;2943;p41"/>
            <p:cNvSpPr/>
            <p:nvPr/>
          </p:nvSpPr>
          <p:spPr>
            <a:xfrm>
              <a:off x="6374551" y="402842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4" name="Google Shape;2944;p41"/>
            <p:cNvSpPr/>
            <p:nvPr/>
          </p:nvSpPr>
          <p:spPr>
            <a:xfrm>
              <a:off x="7298962" y="402842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5" name="Google Shape;2945;p41"/>
            <p:cNvSpPr/>
            <p:nvPr/>
          </p:nvSpPr>
          <p:spPr>
            <a:xfrm>
              <a:off x="8223373" y="4028425"/>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6" name="Google Shape;2946;p41"/>
            <p:cNvSpPr/>
            <p:nvPr/>
          </p:nvSpPr>
          <p:spPr>
            <a:xfrm>
              <a:off x="-96325" y="47743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7" name="Google Shape;2947;p41"/>
            <p:cNvSpPr/>
            <p:nvPr/>
          </p:nvSpPr>
          <p:spPr>
            <a:xfrm>
              <a:off x="828086" y="47743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8" name="Google Shape;2948;p41"/>
            <p:cNvSpPr/>
            <p:nvPr/>
          </p:nvSpPr>
          <p:spPr>
            <a:xfrm>
              <a:off x="1752497" y="47743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9" name="Google Shape;2949;p41"/>
            <p:cNvSpPr/>
            <p:nvPr/>
          </p:nvSpPr>
          <p:spPr>
            <a:xfrm>
              <a:off x="2676908" y="47743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0" name="Google Shape;2950;p41"/>
            <p:cNvSpPr/>
            <p:nvPr/>
          </p:nvSpPr>
          <p:spPr>
            <a:xfrm>
              <a:off x="3601318" y="47743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1" name="Google Shape;2951;p41"/>
            <p:cNvSpPr/>
            <p:nvPr/>
          </p:nvSpPr>
          <p:spPr>
            <a:xfrm>
              <a:off x="4525729" y="47743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2" name="Google Shape;2952;p41"/>
            <p:cNvSpPr/>
            <p:nvPr/>
          </p:nvSpPr>
          <p:spPr>
            <a:xfrm>
              <a:off x="5450140" y="47743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3" name="Google Shape;2953;p41"/>
            <p:cNvSpPr/>
            <p:nvPr/>
          </p:nvSpPr>
          <p:spPr>
            <a:xfrm>
              <a:off x="6374551" y="47743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4" name="Google Shape;2954;p41"/>
            <p:cNvSpPr/>
            <p:nvPr/>
          </p:nvSpPr>
          <p:spPr>
            <a:xfrm>
              <a:off x="7298962" y="47743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5" name="Google Shape;2955;p41"/>
            <p:cNvSpPr/>
            <p:nvPr/>
          </p:nvSpPr>
          <p:spPr>
            <a:xfrm>
              <a:off x="8223373" y="477430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6" name="Google Shape;2956;p41"/>
            <p:cNvSpPr/>
            <p:nvPr/>
          </p:nvSpPr>
          <p:spPr>
            <a:xfrm>
              <a:off x="828086" y="3282550"/>
              <a:ext cx="1025700" cy="831600"/>
            </a:xfrm>
            <a:prstGeom prst="diamond">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81467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5">
  <p:cSld name="Background 5">
    <p:spTree>
      <p:nvGrpSpPr>
        <p:cNvPr id="1" name="Shape 614"/>
        <p:cNvGrpSpPr/>
        <p:nvPr/>
      </p:nvGrpSpPr>
      <p:grpSpPr>
        <a:xfrm>
          <a:off x="0" y="0"/>
          <a:ext cx="0" cy="0"/>
          <a:chOff x="0" y="0"/>
          <a:chExt cx="0" cy="0"/>
        </a:xfrm>
      </p:grpSpPr>
      <p:pic>
        <p:nvPicPr>
          <p:cNvPr id="615" name="Google Shape;615;p20"/>
          <p:cNvPicPr preferRelativeResize="0"/>
          <p:nvPr/>
        </p:nvPicPr>
        <p:blipFill rotWithShape="1">
          <a:blip r:embed="rId2">
            <a:alphaModFix/>
          </a:blip>
          <a:srcRect t="39" b="49"/>
          <a:stretch/>
        </p:blipFill>
        <p:spPr>
          <a:xfrm>
            <a:off x="-38167" y="-15479"/>
            <a:ext cx="12268332" cy="6888957"/>
          </a:xfrm>
          <a:prstGeom prst="rect">
            <a:avLst/>
          </a:prstGeom>
          <a:noFill/>
          <a:ln>
            <a:noFill/>
          </a:ln>
        </p:spPr>
      </p:pic>
      <p:sp>
        <p:nvSpPr>
          <p:cNvPr id="616" name="Google Shape;616;p20"/>
          <p:cNvSpPr/>
          <p:nvPr/>
        </p:nvSpPr>
        <p:spPr>
          <a:xfrm rot="10800000">
            <a:off x="-48533" y="-32033"/>
            <a:ext cx="12290400" cy="6922000"/>
          </a:xfrm>
          <a:prstGeom prst="rect">
            <a:avLst/>
          </a:prstGeom>
          <a:gradFill>
            <a:gsLst>
              <a:gs pos="0">
                <a:srgbClr val="FFFFFF">
                  <a:alpha val="0"/>
                </a:srgbClr>
              </a:gs>
              <a:gs pos="100000">
                <a:schemeClr val="dk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 name="Google Shape;617;p20"/>
          <p:cNvSpPr/>
          <p:nvPr/>
        </p:nvSpPr>
        <p:spPr>
          <a:xfrm>
            <a:off x="2621033" y="880567"/>
            <a:ext cx="1917200" cy="1906000"/>
          </a:xfrm>
          <a:prstGeom prst="rect">
            <a:avLst/>
          </a:prstGeom>
          <a:gradFill>
            <a:gsLst>
              <a:gs pos="0">
                <a:schemeClr val="lt1"/>
              </a:gs>
              <a:gs pos="73000">
                <a:srgbClr val="FFFFFF">
                  <a:alpha val="0"/>
                </a:srgbClr>
              </a:gs>
              <a:gs pos="100000">
                <a:srgbClr val="FFFFFF">
                  <a:alpha val="0"/>
                </a:srgbClr>
              </a:gs>
            </a:gsLst>
            <a:lin ang="5400700" scaled="0"/>
          </a:gradFill>
          <a:ln>
            <a:noFill/>
          </a:ln>
          <a:effectLst>
            <a:reflection stA="32000" dist="142875"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 name="Google Shape;618;p20"/>
          <p:cNvSpPr/>
          <p:nvPr/>
        </p:nvSpPr>
        <p:spPr>
          <a:xfrm>
            <a:off x="1426400" y="2899433"/>
            <a:ext cx="4304800" cy="3959200"/>
          </a:xfrm>
          <a:prstGeom prst="trapezoid">
            <a:avLst>
              <a:gd name="adj" fmla="val 27383"/>
            </a:avLst>
          </a:prstGeom>
          <a:gradFill>
            <a:gsLst>
              <a:gs pos="0">
                <a:srgbClr val="FF7B42">
                  <a:alpha val="18431"/>
                </a:srgbClr>
              </a:gs>
              <a:gs pos="100000">
                <a:srgbClr val="FFFFFF">
                  <a:alpha val="0"/>
                </a:srgbClr>
              </a:gs>
            </a:gsLst>
            <a:lin ang="5400700" scaled="0"/>
          </a:gradFill>
          <a:ln>
            <a:noFill/>
          </a:ln>
          <a:effectLst>
            <a:outerShdw blurRad="1085850" dist="95250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 name="Google Shape;619;p20"/>
          <p:cNvSpPr/>
          <p:nvPr/>
        </p:nvSpPr>
        <p:spPr>
          <a:xfrm>
            <a:off x="2621033" y="880567"/>
            <a:ext cx="1917200" cy="1813600"/>
          </a:xfrm>
          <a:prstGeom prst="rect">
            <a:avLst/>
          </a:prstGeom>
          <a:gradFill>
            <a:gsLst>
              <a:gs pos="0">
                <a:schemeClr val="accent3"/>
              </a:gs>
              <a:gs pos="100000">
                <a:srgbClr val="FFFFFF">
                  <a:alpha val="0"/>
                </a:srgbClr>
              </a:gs>
            </a:gsLst>
            <a:lin ang="5400700" scaled="0"/>
          </a:gradFill>
          <a:ln>
            <a:noFill/>
          </a:ln>
          <a:effectLst>
            <a:reflection stA="32000" dist="142875"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 name="Google Shape;620;p20"/>
          <p:cNvSpPr/>
          <p:nvPr/>
        </p:nvSpPr>
        <p:spPr>
          <a:xfrm>
            <a:off x="2516333" y="2662600"/>
            <a:ext cx="2128400" cy="124000"/>
          </a:xfrm>
          <a:prstGeom prst="trapezoid">
            <a:avLst>
              <a:gd name="adj" fmla="val 84435"/>
            </a:avLst>
          </a:prstGeom>
          <a:gradFill>
            <a:gsLst>
              <a:gs pos="0">
                <a:schemeClr val="lt1"/>
              </a:gs>
              <a:gs pos="100000">
                <a:schemeClr val="lt2"/>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21" name="Google Shape;621;p20"/>
          <p:cNvGrpSpPr/>
          <p:nvPr/>
        </p:nvGrpSpPr>
        <p:grpSpPr>
          <a:xfrm>
            <a:off x="2782434" y="880567"/>
            <a:ext cx="1593767" cy="1849703"/>
            <a:chOff x="3974675" y="625000"/>
            <a:chExt cx="1195325" cy="1387277"/>
          </a:xfrm>
        </p:grpSpPr>
        <p:cxnSp>
          <p:nvCxnSpPr>
            <p:cNvPr id="622" name="Google Shape;622;p20"/>
            <p:cNvCxnSpPr/>
            <p:nvPr/>
          </p:nvCxnSpPr>
          <p:spPr>
            <a:xfrm>
              <a:off x="3974675" y="626577"/>
              <a:ext cx="0" cy="1385700"/>
            </a:xfrm>
            <a:prstGeom prst="straightConnector1">
              <a:avLst/>
            </a:prstGeom>
            <a:noFill/>
            <a:ln w="762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623" name="Google Shape;623;p20"/>
            <p:cNvCxnSpPr/>
            <p:nvPr/>
          </p:nvCxnSpPr>
          <p:spPr>
            <a:xfrm>
              <a:off x="4213740" y="626577"/>
              <a:ext cx="0" cy="1385700"/>
            </a:xfrm>
            <a:prstGeom prst="straightConnector1">
              <a:avLst/>
            </a:prstGeom>
            <a:noFill/>
            <a:ln w="762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624" name="Google Shape;624;p20"/>
            <p:cNvCxnSpPr/>
            <p:nvPr/>
          </p:nvCxnSpPr>
          <p:spPr>
            <a:xfrm>
              <a:off x="4452805" y="625000"/>
              <a:ext cx="0" cy="1385700"/>
            </a:xfrm>
            <a:prstGeom prst="straightConnector1">
              <a:avLst/>
            </a:prstGeom>
            <a:noFill/>
            <a:ln w="762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625" name="Google Shape;625;p20"/>
            <p:cNvCxnSpPr/>
            <p:nvPr/>
          </p:nvCxnSpPr>
          <p:spPr>
            <a:xfrm>
              <a:off x="4691870" y="625000"/>
              <a:ext cx="0" cy="1385700"/>
            </a:xfrm>
            <a:prstGeom prst="straightConnector1">
              <a:avLst/>
            </a:prstGeom>
            <a:noFill/>
            <a:ln w="762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626" name="Google Shape;626;p20"/>
            <p:cNvCxnSpPr/>
            <p:nvPr/>
          </p:nvCxnSpPr>
          <p:spPr>
            <a:xfrm>
              <a:off x="4930935" y="625000"/>
              <a:ext cx="0" cy="1385700"/>
            </a:xfrm>
            <a:prstGeom prst="straightConnector1">
              <a:avLst/>
            </a:prstGeom>
            <a:noFill/>
            <a:ln w="762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627" name="Google Shape;627;p20"/>
            <p:cNvCxnSpPr/>
            <p:nvPr/>
          </p:nvCxnSpPr>
          <p:spPr>
            <a:xfrm>
              <a:off x="5170000" y="625000"/>
              <a:ext cx="0" cy="1385700"/>
            </a:xfrm>
            <a:prstGeom prst="straightConnector1">
              <a:avLst/>
            </a:prstGeom>
            <a:noFill/>
            <a:ln w="76200" cap="flat" cmpd="sng">
              <a:solidFill>
                <a:schemeClr val="dk1"/>
              </a:solidFill>
              <a:prstDash val="solid"/>
              <a:round/>
              <a:headEnd type="none" w="med" len="med"/>
              <a:tailEnd type="none" w="med" len="med"/>
            </a:ln>
            <a:effectLst>
              <a:reflection stA="20000" dist="142875" dir="5400000" fadeDir="5400012" sy="-100000" algn="bl" rotWithShape="0"/>
            </a:effectLst>
          </p:spPr>
        </p:cxnSp>
      </p:grpSp>
      <p:sp>
        <p:nvSpPr>
          <p:cNvPr id="628" name="Google Shape;628;p20"/>
          <p:cNvSpPr/>
          <p:nvPr/>
        </p:nvSpPr>
        <p:spPr>
          <a:xfrm>
            <a:off x="2516333" y="2786600"/>
            <a:ext cx="2128400" cy="1060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 name="Google Shape;629;p20"/>
          <p:cNvSpPr/>
          <p:nvPr/>
        </p:nvSpPr>
        <p:spPr>
          <a:xfrm>
            <a:off x="2516333" y="773600"/>
            <a:ext cx="2128400" cy="1060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 name="Google Shape;630;p20"/>
          <p:cNvSpPr/>
          <p:nvPr/>
        </p:nvSpPr>
        <p:spPr>
          <a:xfrm rot="-3560945">
            <a:off x="9815622" y="503388"/>
            <a:ext cx="4333956" cy="4747359"/>
          </a:xfrm>
          <a:custGeom>
            <a:avLst/>
            <a:gdLst/>
            <a:ahLst/>
            <a:cxnLst/>
            <a:rect l="l" t="t" r="r" b="b"/>
            <a:pathLst>
              <a:path w="180759" h="197350" extrusionOk="0">
                <a:moveTo>
                  <a:pt x="25599" y="0"/>
                </a:moveTo>
                <a:lnTo>
                  <a:pt x="30749" y="4783"/>
                </a:lnTo>
                <a:lnTo>
                  <a:pt x="38262" y="10213"/>
                </a:lnTo>
                <a:cubicBezTo>
                  <a:pt x="38262" y="10213"/>
                  <a:pt x="39976" y="11405"/>
                  <a:pt x="40190" y="11501"/>
                </a:cubicBezTo>
                <a:cubicBezTo>
                  <a:pt x="40203" y="11507"/>
                  <a:pt x="40220" y="11510"/>
                  <a:pt x="40240" y="11510"/>
                </a:cubicBezTo>
                <a:cubicBezTo>
                  <a:pt x="40503" y="11510"/>
                  <a:pt x="41323" y="11008"/>
                  <a:pt x="41323" y="11008"/>
                </a:cubicBezTo>
                <a:lnTo>
                  <a:pt x="43317" y="10610"/>
                </a:lnTo>
                <a:cubicBezTo>
                  <a:pt x="43317" y="10610"/>
                  <a:pt x="45988" y="13399"/>
                  <a:pt x="46290" y="13671"/>
                </a:cubicBezTo>
                <a:cubicBezTo>
                  <a:pt x="46628" y="13921"/>
                  <a:pt x="47798" y="15974"/>
                  <a:pt x="48166" y="17534"/>
                </a:cubicBezTo>
                <a:cubicBezTo>
                  <a:pt x="48563" y="19131"/>
                  <a:pt x="48593" y="19227"/>
                  <a:pt x="48718" y="19469"/>
                </a:cubicBezTo>
                <a:cubicBezTo>
                  <a:pt x="48806" y="19683"/>
                  <a:pt x="48718" y="23605"/>
                  <a:pt x="48718" y="23605"/>
                </a:cubicBezTo>
                <a:lnTo>
                  <a:pt x="47857" y="27593"/>
                </a:lnTo>
                <a:lnTo>
                  <a:pt x="46569" y="32066"/>
                </a:lnTo>
                <a:lnTo>
                  <a:pt x="46474" y="34826"/>
                </a:lnTo>
                <a:lnTo>
                  <a:pt x="47393" y="35995"/>
                </a:lnTo>
                <a:cubicBezTo>
                  <a:pt x="47393" y="35995"/>
                  <a:pt x="48777" y="37313"/>
                  <a:pt x="49755" y="38078"/>
                </a:cubicBezTo>
                <a:cubicBezTo>
                  <a:pt x="50741" y="38843"/>
                  <a:pt x="52301" y="40653"/>
                  <a:pt x="52301" y="40653"/>
                </a:cubicBezTo>
                <a:lnTo>
                  <a:pt x="54016" y="42125"/>
                </a:lnTo>
                <a:cubicBezTo>
                  <a:pt x="54016" y="42125"/>
                  <a:pt x="55826" y="45164"/>
                  <a:pt x="56105" y="45590"/>
                </a:cubicBezTo>
                <a:cubicBezTo>
                  <a:pt x="56348" y="46047"/>
                  <a:pt x="57327" y="50432"/>
                  <a:pt x="57393" y="50586"/>
                </a:cubicBezTo>
                <a:cubicBezTo>
                  <a:pt x="57452" y="50712"/>
                  <a:pt x="57084" y="53316"/>
                  <a:pt x="57084" y="54420"/>
                </a:cubicBezTo>
                <a:cubicBezTo>
                  <a:pt x="57084" y="55553"/>
                  <a:pt x="56959" y="57025"/>
                  <a:pt x="56959" y="57025"/>
                </a:cubicBezTo>
                <a:cubicBezTo>
                  <a:pt x="56959" y="57025"/>
                  <a:pt x="56289" y="58651"/>
                  <a:pt x="56105" y="58923"/>
                </a:cubicBezTo>
                <a:cubicBezTo>
                  <a:pt x="55921" y="59232"/>
                  <a:pt x="55244" y="60277"/>
                  <a:pt x="55060" y="60733"/>
                </a:cubicBezTo>
                <a:cubicBezTo>
                  <a:pt x="54847" y="61226"/>
                  <a:pt x="54420" y="62330"/>
                  <a:pt x="54236" y="62970"/>
                </a:cubicBezTo>
                <a:cubicBezTo>
                  <a:pt x="54016" y="63618"/>
                  <a:pt x="54016" y="65148"/>
                  <a:pt x="54016" y="65148"/>
                </a:cubicBezTo>
                <a:cubicBezTo>
                  <a:pt x="54016" y="65148"/>
                  <a:pt x="54111" y="67753"/>
                  <a:pt x="54170" y="68275"/>
                </a:cubicBezTo>
                <a:cubicBezTo>
                  <a:pt x="54236" y="68827"/>
                  <a:pt x="54266" y="70512"/>
                  <a:pt x="54266" y="70512"/>
                </a:cubicBezTo>
                <a:lnTo>
                  <a:pt x="54538" y="72293"/>
                </a:lnTo>
                <a:lnTo>
                  <a:pt x="53133" y="72263"/>
                </a:lnTo>
                <a:cubicBezTo>
                  <a:pt x="53133" y="72263"/>
                  <a:pt x="52515" y="72204"/>
                  <a:pt x="52088" y="72168"/>
                </a:cubicBezTo>
                <a:cubicBezTo>
                  <a:pt x="51661" y="72138"/>
                  <a:pt x="51072" y="71866"/>
                  <a:pt x="50587" y="71652"/>
                </a:cubicBezTo>
                <a:cubicBezTo>
                  <a:pt x="50094" y="71469"/>
                  <a:pt x="49638" y="71101"/>
                  <a:pt x="49638" y="71101"/>
                </a:cubicBezTo>
                <a:cubicBezTo>
                  <a:pt x="49638" y="71101"/>
                  <a:pt x="48747" y="70637"/>
                  <a:pt x="48438" y="70512"/>
                </a:cubicBezTo>
                <a:cubicBezTo>
                  <a:pt x="48129" y="70365"/>
                  <a:pt x="47577" y="70115"/>
                  <a:pt x="46812" y="69776"/>
                </a:cubicBezTo>
                <a:cubicBezTo>
                  <a:pt x="46076" y="69445"/>
                  <a:pt x="45804" y="68923"/>
                  <a:pt x="45804" y="68923"/>
                </a:cubicBezTo>
                <a:cubicBezTo>
                  <a:pt x="45804" y="68923"/>
                  <a:pt x="44818" y="68341"/>
                  <a:pt x="44082" y="67973"/>
                </a:cubicBezTo>
                <a:cubicBezTo>
                  <a:pt x="43383" y="67606"/>
                  <a:pt x="42611" y="66988"/>
                  <a:pt x="42611" y="66988"/>
                </a:cubicBezTo>
                <a:lnTo>
                  <a:pt x="41293" y="66038"/>
                </a:lnTo>
                <a:lnTo>
                  <a:pt x="40190" y="65766"/>
                </a:lnTo>
                <a:lnTo>
                  <a:pt x="38600" y="63890"/>
                </a:lnTo>
                <a:lnTo>
                  <a:pt x="35378" y="61682"/>
                </a:lnTo>
                <a:lnTo>
                  <a:pt x="31978" y="58776"/>
                </a:lnTo>
                <a:lnTo>
                  <a:pt x="30808" y="58342"/>
                </a:lnTo>
                <a:lnTo>
                  <a:pt x="28145" y="57084"/>
                </a:lnTo>
                <a:lnTo>
                  <a:pt x="20904" y="53191"/>
                </a:lnTo>
                <a:lnTo>
                  <a:pt x="20632" y="49851"/>
                </a:lnTo>
                <a:lnTo>
                  <a:pt x="20845" y="41448"/>
                </a:lnTo>
                <a:lnTo>
                  <a:pt x="19837" y="36974"/>
                </a:lnTo>
                <a:lnTo>
                  <a:pt x="16188" y="26732"/>
                </a:lnTo>
                <a:lnTo>
                  <a:pt x="16188" y="26732"/>
                </a:lnTo>
                <a:cubicBezTo>
                  <a:pt x="16188" y="26732"/>
                  <a:pt x="18638" y="37187"/>
                  <a:pt x="19035" y="37651"/>
                </a:cubicBezTo>
                <a:cubicBezTo>
                  <a:pt x="19469" y="38137"/>
                  <a:pt x="19742" y="42434"/>
                  <a:pt x="19742" y="42434"/>
                </a:cubicBezTo>
                <a:lnTo>
                  <a:pt x="20021" y="52183"/>
                </a:lnTo>
                <a:cubicBezTo>
                  <a:pt x="20021" y="52183"/>
                  <a:pt x="20662" y="54082"/>
                  <a:pt x="20971" y="54207"/>
                </a:cubicBezTo>
                <a:cubicBezTo>
                  <a:pt x="21309" y="54324"/>
                  <a:pt x="23664" y="55553"/>
                  <a:pt x="23664" y="55553"/>
                </a:cubicBezTo>
                <a:lnTo>
                  <a:pt x="26489" y="56966"/>
                </a:lnTo>
                <a:cubicBezTo>
                  <a:pt x="26489" y="56966"/>
                  <a:pt x="29064" y="58254"/>
                  <a:pt x="29771" y="58651"/>
                </a:cubicBezTo>
                <a:cubicBezTo>
                  <a:pt x="30147" y="58874"/>
                  <a:pt x="30477" y="58923"/>
                  <a:pt x="30737" y="58923"/>
                </a:cubicBezTo>
                <a:cubicBezTo>
                  <a:pt x="30940" y="58923"/>
                  <a:pt x="31099" y="58894"/>
                  <a:pt x="31206" y="58894"/>
                </a:cubicBezTo>
                <a:cubicBezTo>
                  <a:pt x="31426" y="58923"/>
                  <a:pt x="33450" y="61197"/>
                  <a:pt x="33450" y="61197"/>
                </a:cubicBezTo>
                <a:cubicBezTo>
                  <a:pt x="33450" y="61197"/>
                  <a:pt x="37769" y="63956"/>
                  <a:pt x="38416" y="64383"/>
                </a:cubicBezTo>
                <a:cubicBezTo>
                  <a:pt x="39027" y="64846"/>
                  <a:pt x="38902" y="64876"/>
                  <a:pt x="39550" y="65729"/>
                </a:cubicBezTo>
                <a:cubicBezTo>
                  <a:pt x="40219" y="66620"/>
                  <a:pt x="40771" y="66833"/>
                  <a:pt x="41845" y="67510"/>
                </a:cubicBezTo>
                <a:cubicBezTo>
                  <a:pt x="42949" y="68187"/>
                  <a:pt x="44178" y="68923"/>
                  <a:pt x="44178" y="68923"/>
                </a:cubicBezTo>
                <a:lnTo>
                  <a:pt x="46172" y="71160"/>
                </a:lnTo>
                <a:cubicBezTo>
                  <a:pt x="46172" y="71160"/>
                  <a:pt x="48902" y="72079"/>
                  <a:pt x="49417" y="72263"/>
                </a:cubicBezTo>
                <a:cubicBezTo>
                  <a:pt x="49939" y="72477"/>
                  <a:pt x="50675" y="73124"/>
                  <a:pt x="50888" y="73492"/>
                </a:cubicBezTo>
                <a:cubicBezTo>
                  <a:pt x="50963" y="73601"/>
                  <a:pt x="51156" y="73640"/>
                  <a:pt x="51390" y="73640"/>
                </a:cubicBezTo>
                <a:cubicBezTo>
                  <a:pt x="51944" y="73640"/>
                  <a:pt x="52728" y="73426"/>
                  <a:pt x="52728" y="73426"/>
                </a:cubicBezTo>
                <a:lnTo>
                  <a:pt x="54236" y="73521"/>
                </a:lnTo>
                <a:lnTo>
                  <a:pt x="54604" y="73087"/>
                </a:lnTo>
                <a:lnTo>
                  <a:pt x="54663" y="76340"/>
                </a:lnTo>
                <a:lnTo>
                  <a:pt x="55244" y="79158"/>
                </a:lnTo>
                <a:lnTo>
                  <a:pt x="50005" y="79746"/>
                </a:lnTo>
                <a:lnTo>
                  <a:pt x="50153" y="85449"/>
                </a:lnTo>
                <a:lnTo>
                  <a:pt x="50704" y="97155"/>
                </a:lnTo>
                <a:lnTo>
                  <a:pt x="50005" y="101820"/>
                </a:lnTo>
                <a:lnTo>
                  <a:pt x="41051" y="115028"/>
                </a:lnTo>
                <a:lnTo>
                  <a:pt x="40528" y="117574"/>
                </a:lnTo>
                <a:lnTo>
                  <a:pt x="38233" y="119664"/>
                </a:lnTo>
                <a:lnTo>
                  <a:pt x="36665" y="123122"/>
                </a:lnTo>
                <a:lnTo>
                  <a:pt x="36327" y="128059"/>
                </a:lnTo>
                <a:lnTo>
                  <a:pt x="34031" y="131370"/>
                </a:lnTo>
                <a:cubicBezTo>
                  <a:pt x="34031" y="131370"/>
                  <a:pt x="31117" y="139008"/>
                  <a:pt x="28601" y="140847"/>
                </a:cubicBezTo>
                <a:cubicBezTo>
                  <a:pt x="26092" y="142657"/>
                  <a:pt x="23332" y="147286"/>
                  <a:pt x="22626" y="148941"/>
                </a:cubicBezTo>
                <a:cubicBezTo>
                  <a:pt x="22597" y="149000"/>
                  <a:pt x="22560" y="149059"/>
                  <a:pt x="22530" y="149155"/>
                </a:cubicBezTo>
                <a:cubicBezTo>
                  <a:pt x="22530" y="149155"/>
                  <a:pt x="22530" y="149184"/>
                  <a:pt x="22501" y="149213"/>
                </a:cubicBezTo>
                <a:cubicBezTo>
                  <a:pt x="22413" y="149427"/>
                  <a:pt x="22317" y="149677"/>
                  <a:pt x="22192" y="149920"/>
                </a:cubicBezTo>
                <a:cubicBezTo>
                  <a:pt x="21522" y="151546"/>
                  <a:pt x="20691" y="153444"/>
                  <a:pt x="20691" y="153444"/>
                </a:cubicBezTo>
                <a:lnTo>
                  <a:pt x="18057" y="158536"/>
                </a:lnTo>
                <a:lnTo>
                  <a:pt x="18057" y="161538"/>
                </a:lnTo>
                <a:lnTo>
                  <a:pt x="17902" y="165431"/>
                </a:lnTo>
                <a:lnTo>
                  <a:pt x="16306" y="166659"/>
                </a:lnTo>
                <a:cubicBezTo>
                  <a:pt x="16306" y="166659"/>
                  <a:pt x="12627" y="169205"/>
                  <a:pt x="12111" y="169632"/>
                </a:cubicBezTo>
                <a:cubicBezTo>
                  <a:pt x="11589" y="170096"/>
                  <a:pt x="9654" y="173988"/>
                  <a:pt x="9654" y="173988"/>
                </a:cubicBezTo>
                <a:lnTo>
                  <a:pt x="8248" y="177910"/>
                </a:lnTo>
                <a:lnTo>
                  <a:pt x="5791" y="184503"/>
                </a:lnTo>
                <a:lnTo>
                  <a:pt x="3863" y="190669"/>
                </a:lnTo>
                <a:lnTo>
                  <a:pt x="0" y="197350"/>
                </a:lnTo>
                <a:lnTo>
                  <a:pt x="3341" y="197350"/>
                </a:lnTo>
                <a:lnTo>
                  <a:pt x="3341" y="197291"/>
                </a:lnTo>
                <a:lnTo>
                  <a:pt x="3370" y="197291"/>
                </a:lnTo>
                <a:lnTo>
                  <a:pt x="5085" y="190669"/>
                </a:lnTo>
                <a:cubicBezTo>
                  <a:pt x="5085" y="190669"/>
                  <a:pt x="7020" y="185702"/>
                  <a:pt x="7388" y="184812"/>
                </a:cubicBezTo>
                <a:cubicBezTo>
                  <a:pt x="7476" y="184532"/>
                  <a:pt x="7660" y="183951"/>
                  <a:pt x="7881" y="183274"/>
                </a:cubicBezTo>
                <a:cubicBezTo>
                  <a:pt x="7910" y="183156"/>
                  <a:pt x="7939" y="183060"/>
                  <a:pt x="7998" y="182943"/>
                </a:cubicBezTo>
                <a:cubicBezTo>
                  <a:pt x="7998" y="182876"/>
                  <a:pt x="8028" y="182818"/>
                  <a:pt x="8028" y="182759"/>
                </a:cubicBezTo>
                <a:cubicBezTo>
                  <a:pt x="8094" y="182575"/>
                  <a:pt x="8182" y="182391"/>
                  <a:pt x="8248" y="182170"/>
                </a:cubicBezTo>
                <a:cubicBezTo>
                  <a:pt x="8307" y="181927"/>
                  <a:pt x="8396" y="181714"/>
                  <a:pt x="8462" y="181471"/>
                </a:cubicBezTo>
                <a:cubicBezTo>
                  <a:pt x="8580" y="181133"/>
                  <a:pt x="8705" y="180794"/>
                  <a:pt x="8830" y="180485"/>
                </a:cubicBezTo>
                <a:cubicBezTo>
                  <a:pt x="8889" y="180272"/>
                  <a:pt x="8984" y="180058"/>
                  <a:pt x="9043" y="179874"/>
                </a:cubicBezTo>
                <a:lnTo>
                  <a:pt x="9073" y="179845"/>
                </a:lnTo>
                <a:cubicBezTo>
                  <a:pt x="9102" y="179749"/>
                  <a:pt x="9131" y="179661"/>
                  <a:pt x="9168" y="179565"/>
                </a:cubicBezTo>
                <a:cubicBezTo>
                  <a:pt x="9315" y="179168"/>
                  <a:pt x="9499" y="178800"/>
                  <a:pt x="9654" y="178491"/>
                </a:cubicBezTo>
                <a:cubicBezTo>
                  <a:pt x="10544" y="176836"/>
                  <a:pt x="10544" y="175489"/>
                  <a:pt x="11589" y="172943"/>
                </a:cubicBezTo>
                <a:cubicBezTo>
                  <a:pt x="12627" y="170397"/>
                  <a:pt x="15974" y="168896"/>
                  <a:pt x="15974" y="168896"/>
                </a:cubicBezTo>
                <a:lnTo>
                  <a:pt x="18425" y="167086"/>
                </a:lnTo>
                <a:lnTo>
                  <a:pt x="19315" y="163039"/>
                </a:lnTo>
                <a:lnTo>
                  <a:pt x="19315" y="158845"/>
                </a:lnTo>
                <a:lnTo>
                  <a:pt x="21059" y="154644"/>
                </a:lnTo>
                <a:lnTo>
                  <a:pt x="32464" y="136918"/>
                </a:lnTo>
                <a:lnTo>
                  <a:pt x="36849" y="129715"/>
                </a:lnTo>
                <a:lnTo>
                  <a:pt x="38600" y="121466"/>
                </a:lnTo>
                <a:lnTo>
                  <a:pt x="43162" y="117728"/>
                </a:lnTo>
                <a:lnTo>
                  <a:pt x="43162" y="115028"/>
                </a:lnTo>
                <a:lnTo>
                  <a:pt x="50800" y="102402"/>
                </a:lnTo>
                <a:lnTo>
                  <a:pt x="52272" y="95809"/>
                </a:lnTo>
                <a:lnTo>
                  <a:pt x="50800" y="82013"/>
                </a:lnTo>
                <a:lnTo>
                  <a:pt x="56561" y="79893"/>
                </a:lnTo>
                <a:lnTo>
                  <a:pt x="61315" y="79312"/>
                </a:lnTo>
                <a:lnTo>
                  <a:pt x="65178" y="79312"/>
                </a:lnTo>
                <a:lnTo>
                  <a:pt x="70269" y="74132"/>
                </a:lnTo>
                <a:lnTo>
                  <a:pt x="74898" y="72477"/>
                </a:lnTo>
                <a:lnTo>
                  <a:pt x="77628" y="73367"/>
                </a:lnTo>
                <a:lnTo>
                  <a:pt x="80725" y="73058"/>
                </a:lnTo>
                <a:lnTo>
                  <a:pt x="84647" y="74559"/>
                </a:lnTo>
                <a:cubicBezTo>
                  <a:pt x="84647" y="74559"/>
                  <a:pt x="90688" y="78547"/>
                  <a:pt x="91115" y="78701"/>
                </a:cubicBezTo>
                <a:cubicBezTo>
                  <a:pt x="91578" y="78856"/>
                  <a:pt x="94029" y="79312"/>
                  <a:pt x="94029" y="79312"/>
                </a:cubicBezTo>
                <a:cubicBezTo>
                  <a:pt x="94029" y="79312"/>
                  <a:pt x="96391" y="78643"/>
                  <a:pt x="96817" y="78392"/>
                </a:cubicBezTo>
                <a:cubicBezTo>
                  <a:pt x="97281" y="78179"/>
                  <a:pt x="103837" y="75729"/>
                  <a:pt x="103837" y="75729"/>
                </a:cubicBezTo>
                <a:lnTo>
                  <a:pt x="108649" y="72999"/>
                </a:lnTo>
                <a:lnTo>
                  <a:pt x="113218" y="68430"/>
                </a:lnTo>
                <a:lnTo>
                  <a:pt x="116743" y="63706"/>
                </a:lnTo>
                <a:cubicBezTo>
                  <a:pt x="116743" y="63706"/>
                  <a:pt x="117177" y="57304"/>
                  <a:pt x="117265" y="57084"/>
                </a:cubicBezTo>
                <a:cubicBezTo>
                  <a:pt x="117361" y="56870"/>
                  <a:pt x="118215" y="55892"/>
                  <a:pt x="118678" y="55369"/>
                </a:cubicBezTo>
                <a:cubicBezTo>
                  <a:pt x="119105" y="54847"/>
                  <a:pt x="119811" y="54177"/>
                  <a:pt x="119811" y="54177"/>
                </a:cubicBezTo>
                <a:lnTo>
                  <a:pt x="123064" y="53346"/>
                </a:lnTo>
                <a:cubicBezTo>
                  <a:pt x="123064" y="53346"/>
                  <a:pt x="123829" y="50498"/>
                  <a:pt x="124285" y="49211"/>
                </a:cubicBezTo>
                <a:cubicBezTo>
                  <a:pt x="124719" y="47952"/>
                  <a:pt x="124719" y="47857"/>
                  <a:pt x="124719" y="47857"/>
                </a:cubicBezTo>
                <a:lnTo>
                  <a:pt x="125941" y="44391"/>
                </a:lnTo>
                <a:lnTo>
                  <a:pt x="129715" y="39674"/>
                </a:lnTo>
                <a:cubicBezTo>
                  <a:pt x="129715" y="39674"/>
                  <a:pt x="133210" y="32618"/>
                  <a:pt x="133210" y="32191"/>
                </a:cubicBezTo>
                <a:cubicBezTo>
                  <a:pt x="133210" y="31735"/>
                  <a:pt x="134711" y="30749"/>
                  <a:pt x="134711" y="30749"/>
                </a:cubicBezTo>
                <a:cubicBezTo>
                  <a:pt x="134711" y="30749"/>
                  <a:pt x="135535" y="30659"/>
                  <a:pt x="136115" y="30659"/>
                </a:cubicBezTo>
                <a:cubicBezTo>
                  <a:pt x="136294" y="30659"/>
                  <a:pt x="136450" y="30668"/>
                  <a:pt x="136551" y="30690"/>
                </a:cubicBezTo>
                <a:cubicBezTo>
                  <a:pt x="136978" y="30749"/>
                  <a:pt x="139987" y="31213"/>
                  <a:pt x="139987" y="31213"/>
                </a:cubicBezTo>
                <a:lnTo>
                  <a:pt x="144093" y="31213"/>
                </a:lnTo>
                <a:cubicBezTo>
                  <a:pt x="145748" y="31213"/>
                  <a:pt x="145506" y="29712"/>
                  <a:pt x="145844" y="29403"/>
                </a:cubicBezTo>
                <a:cubicBezTo>
                  <a:pt x="146212" y="29094"/>
                  <a:pt x="147161" y="27438"/>
                  <a:pt x="147433" y="27225"/>
                </a:cubicBezTo>
                <a:cubicBezTo>
                  <a:pt x="147684" y="27011"/>
                  <a:pt x="149369" y="25113"/>
                  <a:pt x="149369" y="25113"/>
                </a:cubicBezTo>
                <a:cubicBezTo>
                  <a:pt x="149369" y="25113"/>
                  <a:pt x="150928" y="24833"/>
                  <a:pt x="151731" y="24679"/>
                </a:cubicBezTo>
                <a:cubicBezTo>
                  <a:pt x="151848" y="24649"/>
                  <a:pt x="151944" y="24591"/>
                  <a:pt x="152062" y="24495"/>
                </a:cubicBezTo>
                <a:cubicBezTo>
                  <a:pt x="152709" y="24009"/>
                  <a:pt x="153232" y="22567"/>
                  <a:pt x="153232" y="22567"/>
                </a:cubicBezTo>
                <a:lnTo>
                  <a:pt x="157617" y="18608"/>
                </a:lnTo>
                <a:lnTo>
                  <a:pt x="163319" y="18608"/>
                </a:lnTo>
                <a:lnTo>
                  <a:pt x="165490" y="17689"/>
                </a:lnTo>
                <a:lnTo>
                  <a:pt x="170641" y="16681"/>
                </a:lnTo>
                <a:lnTo>
                  <a:pt x="170861" y="16651"/>
                </a:lnTo>
                <a:lnTo>
                  <a:pt x="171531" y="16681"/>
                </a:lnTo>
                <a:lnTo>
                  <a:pt x="180515" y="16953"/>
                </a:lnTo>
                <a:lnTo>
                  <a:pt x="180758" y="16033"/>
                </a:lnTo>
                <a:lnTo>
                  <a:pt x="180758" y="16033"/>
                </a:lnTo>
                <a:cubicBezTo>
                  <a:pt x="180758" y="16033"/>
                  <a:pt x="180611" y="16099"/>
                  <a:pt x="180177" y="16099"/>
                </a:cubicBezTo>
                <a:cubicBezTo>
                  <a:pt x="177881" y="16099"/>
                  <a:pt x="170795" y="16129"/>
                  <a:pt x="170582" y="16129"/>
                </a:cubicBezTo>
                <a:lnTo>
                  <a:pt x="168161" y="16129"/>
                </a:lnTo>
                <a:lnTo>
                  <a:pt x="165527" y="17321"/>
                </a:lnTo>
                <a:lnTo>
                  <a:pt x="163467" y="18152"/>
                </a:lnTo>
                <a:lnTo>
                  <a:pt x="159670" y="17939"/>
                </a:lnTo>
                <a:lnTo>
                  <a:pt x="155925" y="18888"/>
                </a:lnTo>
                <a:lnTo>
                  <a:pt x="152613" y="21831"/>
                </a:lnTo>
                <a:lnTo>
                  <a:pt x="150656" y="24252"/>
                </a:lnTo>
                <a:cubicBezTo>
                  <a:pt x="150656" y="24252"/>
                  <a:pt x="148478" y="24649"/>
                  <a:pt x="148235" y="24804"/>
                </a:cubicBezTo>
                <a:cubicBezTo>
                  <a:pt x="147956" y="24988"/>
                  <a:pt x="145778" y="27070"/>
                  <a:pt x="145138" y="27961"/>
                </a:cubicBezTo>
                <a:cubicBezTo>
                  <a:pt x="144461" y="28851"/>
                  <a:pt x="144005" y="29307"/>
                  <a:pt x="143541" y="29771"/>
                </a:cubicBezTo>
                <a:cubicBezTo>
                  <a:pt x="143124" y="30161"/>
                  <a:pt x="143267" y="30607"/>
                  <a:pt x="142331" y="30607"/>
                </a:cubicBezTo>
                <a:cubicBezTo>
                  <a:pt x="142244" y="30607"/>
                  <a:pt x="142147" y="30603"/>
                  <a:pt x="142040" y="30595"/>
                </a:cubicBezTo>
                <a:cubicBezTo>
                  <a:pt x="141682" y="30575"/>
                  <a:pt x="141481" y="30569"/>
                  <a:pt x="141363" y="30569"/>
                </a:cubicBezTo>
                <a:cubicBezTo>
                  <a:pt x="141127" y="30569"/>
                  <a:pt x="141223" y="30595"/>
                  <a:pt x="141061" y="30595"/>
                </a:cubicBezTo>
                <a:cubicBezTo>
                  <a:pt x="140782" y="30595"/>
                  <a:pt x="139987" y="30448"/>
                  <a:pt x="137500" y="29925"/>
                </a:cubicBezTo>
                <a:cubicBezTo>
                  <a:pt x="136493" y="29727"/>
                  <a:pt x="135979" y="29668"/>
                  <a:pt x="135693" y="29668"/>
                </a:cubicBezTo>
                <a:cubicBezTo>
                  <a:pt x="135266" y="29668"/>
                  <a:pt x="135345" y="29800"/>
                  <a:pt x="135050" y="29800"/>
                </a:cubicBezTo>
                <a:cubicBezTo>
                  <a:pt x="134586" y="29800"/>
                  <a:pt x="133299" y="30322"/>
                  <a:pt x="132901" y="30477"/>
                </a:cubicBezTo>
                <a:cubicBezTo>
                  <a:pt x="132504" y="30661"/>
                  <a:pt x="131981" y="32530"/>
                  <a:pt x="131981" y="32530"/>
                </a:cubicBezTo>
                <a:lnTo>
                  <a:pt x="130451" y="36393"/>
                </a:lnTo>
                <a:lnTo>
                  <a:pt x="127905" y="39152"/>
                </a:lnTo>
                <a:cubicBezTo>
                  <a:pt x="127905" y="39152"/>
                  <a:pt x="126985" y="41080"/>
                  <a:pt x="126434" y="41852"/>
                </a:cubicBezTo>
                <a:cubicBezTo>
                  <a:pt x="125911" y="42647"/>
                  <a:pt x="125977" y="42706"/>
                  <a:pt x="125977" y="42919"/>
                </a:cubicBezTo>
                <a:cubicBezTo>
                  <a:pt x="125977" y="43140"/>
                  <a:pt x="124749" y="44943"/>
                  <a:pt x="124469" y="45281"/>
                </a:cubicBezTo>
                <a:cubicBezTo>
                  <a:pt x="124197" y="45620"/>
                  <a:pt x="123733" y="47305"/>
                  <a:pt x="123093" y="48843"/>
                </a:cubicBezTo>
                <a:cubicBezTo>
                  <a:pt x="122749" y="49650"/>
                  <a:pt x="122695" y="49840"/>
                  <a:pt x="122718" y="49840"/>
                </a:cubicBezTo>
                <a:cubicBezTo>
                  <a:pt x="122736" y="49840"/>
                  <a:pt x="122800" y="49725"/>
                  <a:pt x="122813" y="49696"/>
                </a:cubicBezTo>
                <a:lnTo>
                  <a:pt x="122813" y="49696"/>
                </a:lnTo>
                <a:cubicBezTo>
                  <a:pt x="122784" y="49792"/>
                  <a:pt x="122232" y="51565"/>
                  <a:pt x="121710" y="52213"/>
                </a:cubicBezTo>
                <a:cubicBezTo>
                  <a:pt x="121482" y="52512"/>
                  <a:pt x="121378" y="52577"/>
                  <a:pt x="121269" y="52577"/>
                </a:cubicBezTo>
                <a:cubicBezTo>
                  <a:pt x="121186" y="52577"/>
                  <a:pt x="121101" y="52540"/>
                  <a:pt x="120956" y="52540"/>
                </a:cubicBezTo>
                <a:cubicBezTo>
                  <a:pt x="120861" y="52540"/>
                  <a:pt x="120740" y="52556"/>
                  <a:pt x="120577" y="52610"/>
                </a:cubicBezTo>
                <a:cubicBezTo>
                  <a:pt x="119870" y="52823"/>
                  <a:pt x="119201" y="52948"/>
                  <a:pt x="118950" y="53073"/>
                </a:cubicBezTo>
                <a:cubicBezTo>
                  <a:pt x="118678" y="53162"/>
                  <a:pt x="117883" y="53743"/>
                  <a:pt x="117883" y="53743"/>
                </a:cubicBezTo>
                <a:cubicBezTo>
                  <a:pt x="117883" y="53743"/>
                  <a:pt x="117052" y="55767"/>
                  <a:pt x="116897" y="56046"/>
                </a:cubicBezTo>
                <a:cubicBezTo>
                  <a:pt x="116780" y="56318"/>
                  <a:pt x="115860" y="58128"/>
                  <a:pt x="115860" y="58128"/>
                </a:cubicBezTo>
                <a:cubicBezTo>
                  <a:pt x="115860" y="58128"/>
                  <a:pt x="116044" y="61440"/>
                  <a:pt x="116044" y="62786"/>
                </a:cubicBezTo>
                <a:cubicBezTo>
                  <a:pt x="116044" y="64140"/>
                  <a:pt x="114536" y="64935"/>
                  <a:pt x="114536" y="64935"/>
                </a:cubicBezTo>
                <a:lnTo>
                  <a:pt x="111717" y="68672"/>
                </a:lnTo>
                <a:lnTo>
                  <a:pt x="108436" y="72204"/>
                </a:lnTo>
                <a:lnTo>
                  <a:pt x="105338" y="74103"/>
                </a:lnTo>
                <a:cubicBezTo>
                  <a:pt x="105338" y="74103"/>
                  <a:pt x="103351" y="74993"/>
                  <a:pt x="103101" y="75111"/>
                </a:cubicBezTo>
                <a:cubicBezTo>
                  <a:pt x="102829" y="75236"/>
                  <a:pt x="97833" y="76987"/>
                  <a:pt x="97833" y="76987"/>
                </a:cubicBezTo>
                <a:lnTo>
                  <a:pt x="93970" y="77752"/>
                </a:lnTo>
                <a:lnTo>
                  <a:pt x="92645" y="77598"/>
                </a:lnTo>
                <a:lnTo>
                  <a:pt x="91667" y="77259"/>
                </a:lnTo>
                <a:cubicBezTo>
                  <a:pt x="91667" y="77259"/>
                  <a:pt x="90070" y="76678"/>
                  <a:pt x="89673" y="76582"/>
                </a:cubicBezTo>
                <a:cubicBezTo>
                  <a:pt x="89275" y="76465"/>
                  <a:pt x="87649" y="75236"/>
                  <a:pt x="87649" y="75236"/>
                </a:cubicBezTo>
                <a:cubicBezTo>
                  <a:pt x="87649" y="75236"/>
                  <a:pt x="86273" y="74441"/>
                  <a:pt x="85471" y="74044"/>
                </a:cubicBezTo>
                <a:cubicBezTo>
                  <a:pt x="84677" y="73639"/>
                  <a:pt x="83941" y="73087"/>
                  <a:pt x="83757" y="73028"/>
                </a:cubicBezTo>
                <a:cubicBezTo>
                  <a:pt x="83573" y="72970"/>
                  <a:pt x="81336" y="72690"/>
                  <a:pt x="81336" y="72690"/>
                </a:cubicBezTo>
                <a:lnTo>
                  <a:pt x="78025" y="72756"/>
                </a:lnTo>
                <a:lnTo>
                  <a:pt x="75420" y="71800"/>
                </a:lnTo>
                <a:lnTo>
                  <a:pt x="71645" y="72079"/>
                </a:lnTo>
                <a:cubicBezTo>
                  <a:pt x="71645" y="72079"/>
                  <a:pt x="67782" y="75177"/>
                  <a:pt x="67628" y="75332"/>
                </a:cubicBezTo>
                <a:cubicBezTo>
                  <a:pt x="67510" y="75515"/>
                  <a:pt x="65089" y="78392"/>
                  <a:pt x="65089" y="78392"/>
                </a:cubicBezTo>
                <a:lnTo>
                  <a:pt x="63250" y="78643"/>
                </a:lnTo>
                <a:cubicBezTo>
                  <a:pt x="63250" y="78643"/>
                  <a:pt x="56591" y="78422"/>
                  <a:pt x="56319" y="78208"/>
                </a:cubicBezTo>
                <a:cubicBezTo>
                  <a:pt x="56076" y="77995"/>
                  <a:pt x="56135" y="77046"/>
                  <a:pt x="56135" y="77046"/>
                </a:cubicBezTo>
                <a:cubicBezTo>
                  <a:pt x="56135" y="77046"/>
                  <a:pt x="55737" y="72874"/>
                  <a:pt x="55553" y="71616"/>
                </a:cubicBezTo>
                <a:cubicBezTo>
                  <a:pt x="55340" y="70394"/>
                  <a:pt x="55274" y="67422"/>
                  <a:pt x="55274" y="67422"/>
                </a:cubicBezTo>
                <a:lnTo>
                  <a:pt x="55399" y="64074"/>
                </a:lnTo>
                <a:lnTo>
                  <a:pt x="55487" y="62514"/>
                </a:lnTo>
                <a:lnTo>
                  <a:pt x="56260" y="60277"/>
                </a:lnTo>
                <a:lnTo>
                  <a:pt x="57849" y="57886"/>
                </a:lnTo>
                <a:lnTo>
                  <a:pt x="58246" y="56259"/>
                </a:lnTo>
                <a:cubicBezTo>
                  <a:pt x="58246" y="56259"/>
                  <a:pt x="58953" y="54758"/>
                  <a:pt x="59166" y="54575"/>
                </a:cubicBezTo>
                <a:cubicBezTo>
                  <a:pt x="59350" y="54420"/>
                  <a:pt x="60859" y="53743"/>
                  <a:pt x="60859" y="53743"/>
                </a:cubicBezTo>
                <a:lnTo>
                  <a:pt x="58710" y="49637"/>
                </a:lnTo>
                <a:cubicBezTo>
                  <a:pt x="58710" y="49637"/>
                  <a:pt x="58033" y="48843"/>
                  <a:pt x="57636" y="46753"/>
                </a:cubicBezTo>
                <a:cubicBezTo>
                  <a:pt x="57238" y="44671"/>
                  <a:pt x="57054" y="44391"/>
                  <a:pt x="57054" y="44391"/>
                </a:cubicBezTo>
                <a:cubicBezTo>
                  <a:pt x="57054" y="44391"/>
                  <a:pt x="55340" y="42588"/>
                  <a:pt x="54935" y="42184"/>
                </a:cubicBezTo>
                <a:cubicBezTo>
                  <a:pt x="54538" y="41786"/>
                  <a:pt x="54170" y="41359"/>
                  <a:pt x="53773" y="41021"/>
                </a:cubicBezTo>
                <a:cubicBezTo>
                  <a:pt x="53375" y="40683"/>
                  <a:pt x="52242" y="39674"/>
                  <a:pt x="52242" y="39674"/>
                </a:cubicBezTo>
                <a:cubicBezTo>
                  <a:pt x="52242" y="39674"/>
                  <a:pt x="49233" y="36179"/>
                  <a:pt x="48961" y="35966"/>
                </a:cubicBezTo>
                <a:cubicBezTo>
                  <a:pt x="48718" y="35716"/>
                  <a:pt x="47518" y="34310"/>
                  <a:pt x="47460" y="34156"/>
                </a:cubicBezTo>
                <a:cubicBezTo>
                  <a:pt x="47393" y="33972"/>
                  <a:pt x="47246" y="31610"/>
                  <a:pt x="47246" y="31456"/>
                </a:cubicBezTo>
                <a:cubicBezTo>
                  <a:pt x="47246" y="31272"/>
                  <a:pt x="48254" y="29432"/>
                  <a:pt x="48622" y="28792"/>
                </a:cubicBezTo>
                <a:cubicBezTo>
                  <a:pt x="49019" y="28174"/>
                  <a:pt x="49174" y="26702"/>
                  <a:pt x="49417" y="25812"/>
                </a:cubicBezTo>
                <a:cubicBezTo>
                  <a:pt x="49696" y="24929"/>
                  <a:pt x="49542" y="23855"/>
                  <a:pt x="49542" y="23855"/>
                </a:cubicBezTo>
                <a:lnTo>
                  <a:pt x="49542" y="22935"/>
                </a:lnTo>
                <a:cubicBezTo>
                  <a:pt x="49542" y="22935"/>
                  <a:pt x="49542" y="21831"/>
                  <a:pt x="49483" y="20912"/>
                </a:cubicBezTo>
                <a:cubicBezTo>
                  <a:pt x="49417" y="20021"/>
                  <a:pt x="49483" y="19285"/>
                  <a:pt x="49483" y="18947"/>
                </a:cubicBezTo>
                <a:cubicBezTo>
                  <a:pt x="49483" y="18608"/>
                  <a:pt x="49483" y="18123"/>
                  <a:pt x="49233" y="16865"/>
                </a:cubicBezTo>
                <a:cubicBezTo>
                  <a:pt x="48997" y="15801"/>
                  <a:pt x="49125" y="15730"/>
                  <a:pt x="49164" y="15730"/>
                </a:cubicBezTo>
                <a:cubicBezTo>
                  <a:pt x="49170" y="15730"/>
                  <a:pt x="49174" y="15731"/>
                  <a:pt x="49174" y="15731"/>
                </a:cubicBezTo>
                <a:cubicBezTo>
                  <a:pt x="49174" y="15731"/>
                  <a:pt x="48835" y="15180"/>
                  <a:pt x="48379" y="14562"/>
                </a:cubicBezTo>
                <a:cubicBezTo>
                  <a:pt x="47916" y="13951"/>
                  <a:pt x="47577" y="13951"/>
                  <a:pt x="47577" y="13951"/>
                </a:cubicBezTo>
                <a:lnTo>
                  <a:pt x="45620" y="11280"/>
                </a:lnTo>
                <a:cubicBezTo>
                  <a:pt x="45620" y="11280"/>
                  <a:pt x="45156" y="10331"/>
                  <a:pt x="44700" y="9904"/>
                </a:cubicBezTo>
                <a:cubicBezTo>
                  <a:pt x="44512" y="9715"/>
                  <a:pt x="44421" y="9660"/>
                  <a:pt x="44348" y="9660"/>
                </a:cubicBezTo>
                <a:cubicBezTo>
                  <a:pt x="44241" y="9660"/>
                  <a:pt x="44173" y="9779"/>
                  <a:pt x="43898" y="9779"/>
                </a:cubicBezTo>
                <a:lnTo>
                  <a:pt x="42581" y="9779"/>
                </a:lnTo>
                <a:cubicBezTo>
                  <a:pt x="42397" y="9779"/>
                  <a:pt x="41021" y="10272"/>
                  <a:pt x="40403" y="10456"/>
                </a:cubicBezTo>
                <a:cubicBezTo>
                  <a:pt x="40265" y="10492"/>
                  <a:pt x="40167" y="10508"/>
                  <a:pt x="40091" y="10508"/>
                </a:cubicBezTo>
                <a:cubicBezTo>
                  <a:pt x="39848" y="10508"/>
                  <a:pt x="39837" y="10344"/>
                  <a:pt x="39483" y="10176"/>
                </a:cubicBezTo>
                <a:cubicBezTo>
                  <a:pt x="39027" y="9933"/>
                  <a:pt x="39152" y="9933"/>
                  <a:pt x="38446" y="9440"/>
                </a:cubicBezTo>
                <a:cubicBezTo>
                  <a:pt x="37710" y="8925"/>
                  <a:pt x="36849" y="8307"/>
                  <a:pt x="36849" y="8307"/>
                </a:cubicBezTo>
                <a:lnTo>
                  <a:pt x="35804" y="7910"/>
                </a:lnTo>
                <a:lnTo>
                  <a:pt x="33229" y="6129"/>
                </a:lnTo>
                <a:lnTo>
                  <a:pt x="2559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09448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556"/>
        <p:cNvGrpSpPr/>
        <p:nvPr/>
      </p:nvGrpSpPr>
      <p:grpSpPr>
        <a:xfrm>
          <a:off x="0" y="0"/>
          <a:ext cx="0" cy="0"/>
          <a:chOff x="0" y="0"/>
          <a:chExt cx="0" cy="0"/>
        </a:xfrm>
      </p:grpSpPr>
      <p:pic>
        <p:nvPicPr>
          <p:cNvPr id="557" name="Google Shape;557;p18"/>
          <p:cNvPicPr preferRelativeResize="0"/>
          <p:nvPr/>
        </p:nvPicPr>
        <p:blipFill rotWithShape="1">
          <a:blip r:embed="rId2">
            <a:alphaModFix/>
          </a:blip>
          <a:srcRect t="39" b="49"/>
          <a:stretch/>
        </p:blipFill>
        <p:spPr>
          <a:xfrm>
            <a:off x="-38167" y="-15479"/>
            <a:ext cx="12268332" cy="6888957"/>
          </a:xfrm>
          <a:prstGeom prst="rect">
            <a:avLst/>
          </a:prstGeom>
          <a:noFill/>
          <a:ln>
            <a:noFill/>
          </a:ln>
        </p:spPr>
      </p:pic>
      <p:sp>
        <p:nvSpPr>
          <p:cNvPr id="558" name="Google Shape;558;p18"/>
          <p:cNvSpPr/>
          <p:nvPr/>
        </p:nvSpPr>
        <p:spPr>
          <a:xfrm rot="10800000">
            <a:off x="-48533" y="-32033"/>
            <a:ext cx="12290400" cy="6922000"/>
          </a:xfrm>
          <a:prstGeom prst="rect">
            <a:avLst/>
          </a:prstGeom>
          <a:gradFill>
            <a:gsLst>
              <a:gs pos="0">
                <a:srgbClr val="FFFFFF">
                  <a:alpha val="0"/>
                </a:srgbClr>
              </a:gs>
              <a:gs pos="100000">
                <a:schemeClr val="dk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9" name="Google Shape;559;p18"/>
          <p:cNvSpPr/>
          <p:nvPr/>
        </p:nvSpPr>
        <p:spPr>
          <a:xfrm rot="10800000" flipH="1">
            <a:off x="-12600" y="-28267"/>
            <a:ext cx="12217200" cy="1445200"/>
          </a:xfrm>
          <a:prstGeom prst="trapezoid">
            <a:avLst>
              <a:gd name="adj" fmla="val 180621"/>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0" name="Google Shape;560;p18"/>
          <p:cNvSpPr/>
          <p:nvPr/>
        </p:nvSpPr>
        <p:spPr>
          <a:xfrm>
            <a:off x="2576800" y="1407500"/>
            <a:ext cx="7038400" cy="4080400"/>
          </a:xfrm>
          <a:prstGeom prst="rect">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 name="Google Shape;561;p18"/>
          <p:cNvSpPr/>
          <p:nvPr/>
        </p:nvSpPr>
        <p:spPr>
          <a:xfrm rot="5400000">
            <a:off x="-2144167" y="2135000"/>
            <a:ext cx="6858000" cy="2588000"/>
          </a:xfrm>
          <a:prstGeom prst="trapezoid">
            <a:avLst>
              <a:gd name="adj" fmla="val 54750"/>
            </a:avLst>
          </a:prstGeom>
          <a:gradFill>
            <a:gsLst>
              <a:gs pos="0">
                <a:srgbClr val="FFFFFF">
                  <a:alpha val="0"/>
                </a:srgbClr>
              </a:gs>
              <a:gs pos="100000">
                <a:srgbClr val="000000">
                  <a:alpha val="53333"/>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 name="Google Shape;562;p18"/>
          <p:cNvSpPr/>
          <p:nvPr/>
        </p:nvSpPr>
        <p:spPr>
          <a:xfrm>
            <a:off x="6838181" y="1977347"/>
            <a:ext cx="1092400" cy="1033200"/>
          </a:xfrm>
          <a:prstGeom prst="rect">
            <a:avLst/>
          </a:prstGeom>
          <a:solidFill>
            <a:schemeClr val="accent4"/>
          </a:solidFill>
          <a:ln>
            <a:noFill/>
          </a:ln>
          <a:effectLst>
            <a:reflection stA="32000" dist="142875"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 name="Google Shape;563;p18"/>
          <p:cNvSpPr/>
          <p:nvPr/>
        </p:nvSpPr>
        <p:spPr>
          <a:xfrm>
            <a:off x="4881067" y="3134864"/>
            <a:ext cx="5005600" cy="3371200"/>
          </a:xfrm>
          <a:prstGeom prst="trapezoid">
            <a:avLst>
              <a:gd name="adj" fmla="val 56281"/>
            </a:avLst>
          </a:prstGeom>
          <a:gradFill>
            <a:gsLst>
              <a:gs pos="0">
                <a:schemeClr val="lt1"/>
              </a:gs>
              <a:gs pos="73000">
                <a:srgbClr val="FFFFFF">
                  <a:alpha val="0"/>
                </a:srgbClr>
              </a:gs>
              <a:gs pos="100000">
                <a:srgbClr val="FFFFFF">
                  <a:alpha val="0"/>
                </a:srgbClr>
              </a:gs>
            </a:gsLst>
            <a:lin ang="5400012"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 name="Google Shape;564;p18"/>
          <p:cNvSpPr/>
          <p:nvPr/>
        </p:nvSpPr>
        <p:spPr>
          <a:xfrm>
            <a:off x="6778531" y="2992603"/>
            <a:ext cx="1212400" cy="70800"/>
          </a:xfrm>
          <a:prstGeom prst="trapezoid">
            <a:avLst>
              <a:gd name="adj" fmla="val 84435"/>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65" name="Google Shape;565;p18"/>
          <p:cNvGrpSpPr/>
          <p:nvPr/>
        </p:nvGrpSpPr>
        <p:grpSpPr>
          <a:xfrm>
            <a:off x="6930038" y="1977332"/>
            <a:ext cx="907969" cy="1053776"/>
            <a:chOff x="3974675" y="625000"/>
            <a:chExt cx="1195325" cy="1387277"/>
          </a:xfrm>
        </p:grpSpPr>
        <p:cxnSp>
          <p:nvCxnSpPr>
            <p:cNvPr id="566" name="Google Shape;566;p18"/>
            <p:cNvCxnSpPr/>
            <p:nvPr/>
          </p:nvCxnSpPr>
          <p:spPr>
            <a:xfrm>
              <a:off x="3974675"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67" name="Google Shape;567;p18"/>
            <p:cNvCxnSpPr/>
            <p:nvPr/>
          </p:nvCxnSpPr>
          <p:spPr>
            <a:xfrm>
              <a:off x="4213740"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68" name="Google Shape;568;p18"/>
            <p:cNvCxnSpPr/>
            <p:nvPr/>
          </p:nvCxnSpPr>
          <p:spPr>
            <a:xfrm>
              <a:off x="445280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69" name="Google Shape;569;p18"/>
            <p:cNvCxnSpPr/>
            <p:nvPr/>
          </p:nvCxnSpPr>
          <p:spPr>
            <a:xfrm>
              <a:off x="469187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70" name="Google Shape;570;p18"/>
            <p:cNvCxnSpPr/>
            <p:nvPr/>
          </p:nvCxnSpPr>
          <p:spPr>
            <a:xfrm>
              <a:off x="493093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71" name="Google Shape;571;p18"/>
            <p:cNvCxnSpPr/>
            <p:nvPr/>
          </p:nvCxnSpPr>
          <p:spPr>
            <a:xfrm>
              <a:off x="517000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grpSp>
      <p:sp>
        <p:nvSpPr>
          <p:cNvPr id="572" name="Google Shape;572;p18"/>
          <p:cNvSpPr/>
          <p:nvPr/>
        </p:nvSpPr>
        <p:spPr>
          <a:xfrm>
            <a:off x="6778531" y="3063248"/>
            <a:ext cx="1212400" cy="604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 name="Google Shape;573;p18"/>
          <p:cNvSpPr/>
          <p:nvPr/>
        </p:nvSpPr>
        <p:spPr>
          <a:xfrm>
            <a:off x="4560000" y="5487900"/>
            <a:ext cx="5604400" cy="1370400"/>
          </a:xfrm>
          <a:prstGeom prst="trapezoid">
            <a:avLst>
              <a:gd name="adj" fmla="val 61369"/>
            </a:avLst>
          </a:prstGeom>
          <a:gradFill>
            <a:gsLst>
              <a:gs pos="0">
                <a:schemeClr val="lt1"/>
              </a:gs>
              <a:gs pos="73000">
                <a:srgbClr val="FFFFFF">
                  <a:alpha val="0"/>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 name="Google Shape;574;p18"/>
          <p:cNvSpPr/>
          <p:nvPr/>
        </p:nvSpPr>
        <p:spPr>
          <a:xfrm>
            <a:off x="6778531" y="1917800"/>
            <a:ext cx="1212400" cy="604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75" name="Google Shape;575;p18"/>
          <p:cNvGrpSpPr/>
          <p:nvPr/>
        </p:nvGrpSpPr>
        <p:grpSpPr>
          <a:xfrm>
            <a:off x="2679067" y="4980134"/>
            <a:ext cx="3808855" cy="931300"/>
            <a:chOff x="4720475" y="3678425"/>
            <a:chExt cx="2856641" cy="698475"/>
          </a:xfrm>
        </p:grpSpPr>
        <p:sp>
          <p:nvSpPr>
            <p:cNvPr id="576" name="Google Shape;576;p18"/>
            <p:cNvSpPr/>
            <p:nvPr/>
          </p:nvSpPr>
          <p:spPr>
            <a:xfrm rot="10800000">
              <a:off x="5070309" y="4076000"/>
              <a:ext cx="92100" cy="300900"/>
            </a:xfrm>
            <a:prstGeom prst="rect">
              <a:avLst/>
            </a:prstGeom>
            <a:gradFill>
              <a:gsLst>
                <a:gs pos="0">
                  <a:schemeClr val="lt2"/>
                </a:gs>
                <a:gs pos="100000">
                  <a:schemeClr val="dk2"/>
                </a:gs>
              </a:gsLst>
              <a:lin ang="5400700" scaled="0"/>
            </a:gradFill>
            <a:ln>
              <a:noFill/>
            </a:ln>
            <a:effectLst>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8"/>
            <p:cNvSpPr/>
            <p:nvPr/>
          </p:nvSpPr>
          <p:spPr>
            <a:xfrm rot="10800000">
              <a:off x="7134827" y="4076000"/>
              <a:ext cx="92100" cy="300900"/>
            </a:xfrm>
            <a:prstGeom prst="rect">
              <a:avLst/>
            </a:prstGeom>
            <a:gradFill>
              <a:gsLst>
                <a:gs pos="0">
                  <a:schemeClr val="lt2"/>
                </a:gs>
                <a:gs pos="100000">
                  <a:schemeClr val="dk2"/>
                </a:gs>
              </a:gsLst>
              <a:lin ang="5400700" scaled="0"/>
            </a:gradFill>
            <a:ln>
              <a:noFill/>
            </a:ln>
            <a:effectLst>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8"/>
            <p:cNvSpPr/>
            <p:nvPr/>
          </p:nvSpPr>
          <p:spPr>
            <a:xfrm>
              <a:off x="4720475" y="4057845"/>
              <a:ext cx="2856600" cy="101400"/>
            </a:xfrm>
            <a:prstGeom prst="rect">
              <a:avLst/>
            </a:prstGeom>
            <a:gradFill>
              <a:gsLst>
                <a:gs pos="0">
                  <a:schemeClr val="lt2"/>
                </a:gs>
                <a:gs pos="100000">
                  <a:schemeClr val="dk2"/>
                </a:gs>
              </a:gsLst>
              <a:lin ang="5400700" scaled="0"/>
            </a:gradFill>
            <a:ln>
              <a:noFill/>
            </a:ln>
            <a:effectLst>
              <a:outerShdw blurRad="57150" dist="85725" dir="5400000" algn="bl" rotWithShape="0">
                <a:srgbClr val="000000">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18"/>
            <p:cNvSpPr/>
            <p:nvPr/>
          </p:nvSpPr>
          <p:spPr>
            <a:xfrm>
              <a:off x="4720516" y="3678425"/>
              <a:ext cx="2856600" cy="383400"/>
            </a:xfrm>
            <a:prstGeom prst="trapezoid">
              <a:avLst>
                <a:gd name="adj" fmla="val 50863"/>
              </a:avLst>
            </a:prstGeom>
            <a:gradFill>
              <a:gsLst>
                <a:gs pos="0">
                  <a:schemeClr val="lt1"/>
                </a:gs>
                <a:gs pos="73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18"/>
            <p:cNvSpPr/>
            <p:nvPr/>
          </p:nvSpPr>
          <p:spPr>
            <a:xfrm>
              <a:off x="4832100" y="3747800"/>
              <a:ext cx="568500" cy="205200"/>
            </a:xfrm>
            <a:prstGeom prst="trapezoid">
              <a:avLst>
                <a:gd name="adj" fmla="val 44479"/>
              </a:avLst>
            </a:prstGeom>
            <a:gradFill>
              <a:gsLst>
                <a:gs pos="0">
                  <a:srgbClr val="FFFFFF">
                    <a:alpha val="0"/>
                  </a:srgbClr>
                </a:gs>
                <a:gs pos="100000">
                  <a:srgbClr val="000000">
                    <a:alpha val="53333"/>
                  </a:srgbClr>
                </a:gs>
              </a:gsLst>
              <a:lin ang="5400700" scaled="0"/>
            </a:gradFill>
            <a:ln>
              <a:noFill/>
            </a:ln>
            <a:effectLst>
              <a:outerShdw blurRad="57150" dist="47625" dir="46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581" name="Google Shape;581;p18"/>
          <p:cNvSpPr/>
          <p:nvPr/>
        </p:nvSpPr>
        <p:spPr>
          <a:xfrm rot="10800000">
            <a:off x="1597399" y="1152434"/>
            <a:ext cx="981429" cy="2199839"/>
          </a:xfrm>
          <a:custGeom>
            <a:avLst/>
            <a:gdLst/>
            <a:ahLst/>
            <a:cxnLst/>
            <a:rect l="l" t="t" r="r" b="b"/>
            <a:pathLst>
              <a:path w="79468" h="85199" extrusionOk="0">
                <a:moveTo>
                  <a:pt x="45745" y="0"/>
                </a:moveTo>
                <a:lnTo>
                  <a:pt x="49270" y="3252"/>
                </a:lnTo>
                <a:lnTo>
                  <a:pt x="51176" y="6379"/>
                </a:lnTo>
                <a:cubicBezTo>
                  <a:pt x="51176" y="6379"/>
                  <a:pt x="52059" y="8344"/>
                  <a:pt x="52184" y="8616"/>
                </a:cubicBezTo>
                <a:cubicBezTo>
                  <a:pt x="52309" y="8896"/>
                  <a:pt x="54053" y="13892"/>
                  <a:pt x="54053" y="13892"/>
                </a:cubicBezTo>
                <a:lnTo>
                  <a:pt x="54818" y="17755"/>
                </a:lnTo>
                <a:lnTo>
                  <a:pt x="54671" y="19072"/>
                </a:lnTo>
                <a:lnTo>
                  <a:pt x="54332" y="20051"/>
                </a:lnTo>
                <a:cubicBezTo>
                  <a:pt x="54332" y="20051"/>
                  <a:pt x="53751" y="21647"/>
                  <a:pt x="53655" y="22045"/>
                </a:cubicBezTo>
                <a:cubicBezTo>
                  <a:pt x="53530" y="22442"/>
                  <a:pt x="52309" y="24068"/>
                  <a:pt x="52309" y="24068"/>
                </a:cubicBezTo>
                <a:cubicBezTo>
                  <a:pt x="52309" y="24068"/>
                  <a:pt x="51507" y="25451"/>
                  <a:pt x="51109" y="26246"/>
                </a:cubicBezTo>
                <a:cubicBezTo>
                  <a:pt x="50712" y="27041"/>
                  <a:pt x="50160" y="27747"/>
                  <a:pt x="50101" y="27961"/>
                </a:cubicBezTo>
                <a:cubicBezTo>
                  <a:pt x="50035" y="28145"/>
                  <a:pt x="49763" y="30381"/>
                  <a:pt x="49763" y="30381"/>
                </a:cubicBezTo>
                <a:lnTo>
                  <a:pt x="49822" y="33663"/>
                </a:lnTo>
                <a:lnTo>
                  <a:pt x="48873" y="36305"/>
                </a:lnTo>
                <a:lnTo>
                  <a:pt x="49152" y="40072"/>
                </a:lnTo>
                <a:cubicBezTo>
                  <a:pt x="49152" y="40072"/>
                  <a:pt x="52243" y="43935"/>
                  <a:pt x="52397" y="44060"/>
                </a:cubicBezTo>
                <a:cubicBezTo>
                  <a:pt x="52581" y="44214"/>
                  <a:pt x="55465" y="46635"/>
                  <a:pt x="55465" y="46635"/>
                </a:cubicBezTo>
                <a:lnTo>
                  <a:pt x="55708" y="48475"/>
                </a:lnTo>
                <a:cubicBezTo>
                  <a:pt x="55708" y="48475"/>
                  <a:pt x="55495" y="55126"/>
                  <a:pt x="55281" y="55369"/>
                </a:cubicBezTo>
                <a:cubicBezTo>
                  <a:pt x="55137" y="55559"/>
                  <a:pt x="54636" y="55589"/>
                  <a:pt x="54329" y="55589"/>
                </a:cubicBezTo>
                <a:cubicBezTo>
                  <a:pt x="54184" y="55589"/>
                  <a:pt x="54082" y="55583"/>
                  <a:pt x="54082" y="55583"/>
                </a:cubicBezTo>
                <a:cubicBezTo>
                  <a:pt x="54082" y="55583"/>
                  <a:pt x="49947" y="55987"/>
                  <a:pt x="48689" y="56171"/>
                </a:cubicBezTo>
                <a:cubicBezTo>
                  <a:pt x="47460" y="56385"/>
                  <a:pt x="44487" y="56444"/>
                  <a:pt x="44487" y="56444"/>
                </a:cubicBezTo>
                <a:lnTo>
                  <a:pt x="41147" y="56289"/>
                </a:lnTo>
                <a:lnTo>
                  <a:pt x="39587" y="56230"/>
                </a:lnTo>
                <a:lnTo>
                  <a:pt x="37313" y="55465"/>
                </a:lnTo>
                <a:lnTo>
                  <a:pt x="34951" y="53868"/>
                </a:lnTo>
                <a:lnTo>
                  <a:pt x="33332" y="53471"/>
                </a:lnTo>
                <a:cubicBezTo>
                  <a:pt x="33332" y="53471"/>
                  <a:pt x="31824" y="52764"/>
                  <a:pt x="31640" y="52551"/>
                </a:cubicBezTo>
                <a:cubicBezTo>
                  <a:pt x="31493" y="52367"/>
                  <a:pt x="30786" y="50837"/>
                  <a:pt x="30786" y="50837"/>
                </a:cubicBezTo>
                <a:lnTo>
                  <a:pt x="26710" y="53007"/>
                </a:lnTo>
                <a:cubicBezTo>
                  <a:pt x="26710" y="53007"/>
                  <a:pt x="25908" y="53684"/>
                  <a:pt x="23826" y="54052"/>
                </a:cubicBezTo>
                <a:cubicBezTo>
                  <a:pt x="21743" y="54449"/>
                  <a:pt x="21464" y="54663"/>
                  <a:pt x="21464" y="54663"/>
                </a:cubicBezTo>
                <a:cubicBezTo>
                  <a:pt x="21464" y="54663"/>
                  <a:pt x="19654" y="56385"/>
                  <a:pt x="19256" y="56753"/>
                </a:cubicBezTo>
                <a:cubicBezTo>
                  <a:pt x="18859" y="57150"/>
                  <a:pt x="18432" y="57547"/>
                  <a:pt x="18094" y="57945"/>
                </a:cubicBezTo>
                <a:cubicBezTo>
                  <a:pt x="17755" y="58342"/>
                  <a:pt x="16740" y="59446"/>
                  <a:pt x="16740" y="59446"/>
                </a:cubicBezTo>
                <a:cubicBezTo>
                  <a:pt x="16740" y="59446"/>
                  <a:pt x="13245" y="62484"/>
                  <a:pt x="13002" y="62757"/>
                </a:cubicBezTo>
                <a:cubicBezTo>
                  <a:pt x="12789" y="63007"/>
                  <a:pt x="11376" y="64199"/>
                  <a:pt x="11221" y="64265"/>
                </a:cubicBezTo>
                <a:cubicBezTo>
                  <a:pt x="11037" y="64324"/>
                  <a:pt x="8683" y="64478"/>
                  <a:pt x="8528" y="64478"/>
                </a:cubicBezTo>
                <a:cubicBezTo>
                  <a:pt x="8344" y="64478"/>
                  <a:pt x="6475" y="63463"/>
                  <a:pt x="5857" y="63066"/>
                </a:cubicBezTo>
                <a:cubicBezTo>
                  <a:pt x="5247" y="62698"/>
                  <a:pt x="3775" y="62543"/>
                  <a:pt x="2885" y="62300"/>
                </a:cubicBezTo>
                <a:cubicBezTo>
                  <a:pt x="2415" y="62153"/>
                  <a:pt x="1894" y="62118"/>
                  <a:pt x="1506" y="62118"/>
                </a:cubicBezTo>
                <a:cubicBezTo>
                  <a:pt x="1160" y="62118"/>
                  <a:pt x="920" y="62146"/>
                  <a:pt x="920" y="62146"/>
                </a:cubicBezTo>
                <a:lnTo>
                  <a:pt x="0" y="62146"/>
                </a:lnTo>
                <a:lnTo>
                  <a:pt x="677" y="63007"/>
                </a:lnTo>
                <a:lnTo>
                  <a:pt x="4665" y="63860"/>
                </a:lnTo>
                <a:lnTo>
                  <a:pt x="9139" y="65148"/>
                </a:lnTo>
                <a:lnTo>
                  <a:pt x="11898" y="65244"/>
                </a:lnTo>
                <a:lnTo>
                  <a:pt x="13061" y="64324"/>
                </a:lnTo>
                <a:cubicBezTo>
                  <a:pt x="13061" y="64324"/>
                  <a:pt x="14385" y="62941"/>
                  <a:pt x="15151" y="61962"/>
                </a:cubicBezTo>
                <a:cubicBezTo>
                  <a:pt x="15916" y="60983"/>
                  <a:pt x="17726" y="59416"/>
                  <a:pt x="17726" y="59416"/>
                </a:cubicBezTo>
                <a:lnTo>
                  <a:pt x="19198" y="57672"/>
                </a:lnTo>
                <a:cubicBezTo>
                  <a:pt x="19198" y="57672"/>
                  <a:pt x="22229" y="55862"/>
                  <a:pt x="22663" y="55619"/>
                </a:cubicBezTo>
                <a:cubicBezTo>
                  <a:pt x="23119" y="55340"/>
                  <a:pt x="27505" y="54391"/>
                  <a:pt x="27659" y="54332"/>
                </a:cubicBezTo>
                <a:cubicBezTo>
                  <a:pt x="27669" y="54326"/>
                  <a:pt x="27696" y="54324"/>
                  <a:pt x="27737" y="54324"/>
                </a:cubicBezTo>
                <a:cubicBezTo>
                  <a:pt x="28198" y="54324"/>
                  <a:pt x="30480" y="54633"/>
                  <a:pt x="31493" y="54633"/>
                </a:cubicBezTo>
                <a:cubicBezTo>
                  <a:pt x="32626" y="54633"/>
                  <a:pt x="34098" y="54759"/>
                  <a:pt x="34098" y="54759"/>
                </a:cubicBezTo>
                <a:cubicBezTo>
                  <a:pt x="34098" y="54759"/>
                  <a:pt x="35724" y="55435"/>
                  <a:pt x="35996" y="55619"/>
                </a:cubicBezTo>
                <a:cubicBezTo>
                  <a:pt x="36305" y="55803"/>
                  <a:pt x="37313" y="56473"/>
                  <a:pt x="37806" y="56657"/>
                </a:cubicBezTo>
                <a:cubicBezTo>
                  <a:pt x="38299" y="56870"/>
                  <a:pt x="39366" y="57304"/>
                  <a:pt x="40043" y="57488"/>
                </a:cubicBezTo>
                <a:cubicBezTo>
                  <a:pt x="40690" y="57672"/>
                  <a:pt x="42221" y="57672"/>
                  <a:pt x="42221" y="57672"/>
                </a:cubicBezTo>
                <a:cubicBezTo>
                  <a:pt x="42221" y="57672"/>
                  <a:pt x="44826" y="57606"/>
                  <a:pt x="45348" y="57547"/>
                </a:cubicBezTo>
                <a:cubicBezTo>
                  <a:pt x="45870" y="57488"/>
                  <a:pt x="47585" y="57459"/>
                  <a:pt x="47585" y="57459"/>
                </a:cubicBezTo>
                <a:lnTo>
                  <a:pt x="49366" y="57150"/>
                </a:lnTo>
                <a:lnTo>
                  <a:pt x="49336" y="58563"/>
                </a:lnTo>
                <a:cubicBezTo>
                  <a:pt x="49336" y="58563"/>
                  <a:pt x="49270" y="59203"/>
                  <a:pt x="49240" y="59630"/>
                </a:cubicBezTo>
                <a:cubicBezTo>
                  <a:pt x="49211" y="60064"/>
                  <a:pt x="48931" y="60645"/>
                  <a:pt x="48718" y="61138"/>
                </a:cubicBezTo>
                <a:cubicBezTo>
                  <a:pt x="48534" y="61624"/>
                  <a:pt x="48166" y="62087"/>
                  <a:pt x="48166" y="62087"/>
                </a:cubicBezTo>
                <a:cubicBezTo>
                  <a:pt x="48166" y="62087"/>
                  <a:pt x="47710" y="62977"/>
                  <a:pt x="47585" y="63279"/>
                </a:cubicBezTo>
                <a:cubicBezTo>
                  <a:pt x="47430" y="63588"/>
                  <a:pt x="47188" y="64140"/>
                  <a:pt x="46849" y="64876"/>
                </a:cubicBezTo>
                <a:cubicBezTo>
                  <a:pt x="46511" y="65641"/>
                  <a:pt x="45988" y="65921"/>
                  <a:pt x="45988" y="65921"/>
                </a:cubicBezTo>
                <a:cubicBezTo>
                  <a:pt x="45988" y="65921"/>
                  <a:pt x="45407" y="66899"/>
                  <a:pt x="45039" y="67606"/>
                </a:cubicBezTo>
                <a:cubicBezTo>
                  <a:pt x="44671" y="68341"/>
                  <a:pt x="44060" y="69107"/>
                  <a:pt x="44060" y="69107"/>
                </a:cubicBezTo>
                <a:lnTo>
                  <a:pt x="43111" y="70424"/>
                </a:lnTo>
                <a:lnTo>
                  <a:pt x="42832" y="71527"/>
                </a:lnTo>
                <a:lnTo>
                  <a:pt x="40963" y="73124"/>
                </a:lnTo>
                <a:lnTo>
                  <a:pt x="38755" y="76340"/>
                </a:lnTo>
                <a:lnTo>
                  <a:pt x="35841" y="79746"/>
                </a:lnTo>
                <a:lnTo>
                  <a:pt x="35415" y="80909"/>
                </a:lnTo>
                <a:lnTo>
                  <a:pt x="34156" y="83580"/>
                </a:lnTo>
                <a:lnTo>
                  <a:pt x="34031" y="85199"/>
                </a:lnTo>
                <a:cubicBezTo>
                  <a:pt x="34031" y="85199"/>
                  <a:pt x="35319" y="82660"/>
                  <a:pt x="35724" y="81954"/>
                </a:cubicBezTo>
                <a:cubicBezTo>
                  <a:pt x="36121" y="81277"/>
                  <a:pt x="35937" y="80754"/>
                  <a:pt x="35967" y="80512"/>
                </a:cubicBezTo>
                <a:cubicBezTo>
                  <a:pt x="35996" y="80269"/>
                  <a:pt x="38262" y="78275"/>
                  <a:pt x="38262" y="78275"/>
                </a:cubicBezTo>
                <a:cubicBezTo>
                  <a:pt x="38262" y="78275"/>
                  <a:pt x="41022" y="73919"/>
                  <a:pt x="41456" y="73308"/>
                </a:cubicBezTo>
                <a:cubicBezTo>
                  <a:pt x="41912" y="72690"/>
                  <a:pt x="41941" y="72815"/>
                  <a:pt x="42802" y="72138"/>
                </a:cubicBezTo>
                <a:cubicBezTo>
                  <a:pt x="43692" y="71498"/>
                  <a:pt x="43906" y="70946"/>
                  <a:pt x="44583" y="69842"/>
                </a:cubicBezTo>
                <a:cubicBezTo>
                  <a:pt x="45252" y="68768"/>
                  <a:pt x="45988" y="67539"/>
                  <a:pt x="45988" y="67539"/>
                </a:cubicBezTo>
                <a:lnTo>
                  <a:pt x="48232" y="65553"/>
                </a:lnTo>
                <a:cubicBezTo>
                  <a:pt x="48232" y="65553"/>
                  <a:pt x="49152" y="62823"/>
                  <a:pt x="49336" y="62300"/>
                </a:cubicBezTo>
                <a:cubicBezTo>
                  <a:pt x="49550" y="61778"/>
                  <a:pt x="50190" y="61042"/>
                  <a:pt x="50558" y="60799"/>
                </a:cubicBezTo>
                <a:cubicBezTo>
                  <a:pt x="50925" y="60586"/>
                  <a:pt x="50499" y="58960"/>
                  <a:pt x="50499" y="58960"/>
                </a:cubicBezTo>
                <a:lnTo>
                  <a:pt x="50587" y="57488"/>
                </a:lnTo>
                <a:lnTo>
                  <a:pt x="50160" y="57120"/>
                </a:lnTo>
                <a:lnTo>
                  <a:pt x="53412" y="57054"/>
                </a:lnTo>
                <a:lnTo>
                  <a:pt x="56231" y="56444"/>
                </a:lnTo>
                <a:lnTo>
                  <a:pt x="56812" y="61719"/>
                </a:lnTo>
                <a:lnTo>
                  <a:pt x="62514" y="61535"/>
                </a:lnTo>
                <a:lnTo>
                  <a:pt x="74228" y="61013"/>
                </a:lnTo>
                <a:lnTo>
                  <a:pt x="78886" y="61719"/>
                </a:lnTo>
                <a:lnTo>
                  <a:pt x="79467" y="60917"/>
                </a:lnTo>
                <a:lnTo>
                  <a:pt x="72882" y="59446"/>
                </a:lnTo>
                <a:lnTo>
                  <a:pt x="59086" y="60917"/>
                </a:lnTo>
                <a:lnTo>
                  <a:pt x="56966" y="55156"/>
                </a:lnTo>
                <a:lnTo>
                  <a:pt x="56385" y="50403"/>
                </a:lnTo>
                <a:lnTo>
                  <a:pt x="56385" y="46540"/>
                </a:lnTo>
                <a:lnTo>
                  <a:pt x="51205" y="41455"/>
                </a:lnTo>
                <a:lnTo>
                  <a:pt x="49550" y="36820"/>
                </a:lnTo>
                <a:lnTo>
                  <a:pt x="50440" y="34097"/>
                </a:lnTo>
                <a:lnTo>
                  <a:pt x="50131" y="30999"/>
                </a:lnTo>
                <a:lnTo>
                  <a:pt x="51632" y="27070"/>
                </a:lnTo>
                <a:cubicBezTo>
                  <a:pt x="51632" y="27070"/>
                  <a:pt x="55620" y="21037"/>
                  <a:pt x="55774" y="20603"/>
                </a:cubicBezTo>
                <a:cubicBezTo>
                  <a:pt x="55922" y="20146"/>
                  <a:pt x="56385" y="17689"/>
                  <a:pt x="56385" y="17689"/>
                </a:cubicBezTo>
                <a:cubicBezTo>
                  <a:pt x="56385" y="17689"/>
                  <a:pt x="55679" y="15334"/>
                  <a:pt x="55465" y="14900"/>
                </a:cubicBezTo>
                <a:cubicBezTo>
                  <a:pt x="55252" y="14444"/>
                  <a:pt x="52765" y="7881"/>
                  <a:pt x="52765" y="7881"/>
                </a:cubicBezTo>
                <a:lnTo>
                  <a:pt x="50072" y="3039"/>
                </a:lnTo>
                <a:lnTo>
                  <a:pt x="45745"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 name="Google Shape;582;p18"/>
          <p:cNvSpPr/>
          <p:nvPr/>
        </p:nvSpPr>
        <p:spPr>
          <a:xfrm>
            <a:off x="5440533" y="4980133"/>
            <a:ext cx="1047200" cy="508000"/>
          </a:xfrm>
          <a:prstGeom prst="trapezoid">
            <a:avLst>
              <a:gd name="adj" fmla="val 51214"/>
            </a:avLst>
          </a:prstGeom>
          <a:gradFill>
            <a:gsLst>
              <a:gs pos="0">
                <a:schemeClr val="lt1"/>
              </a:gs>
              <a:gs pos="73000">
                <a:srgbClr val="FFFFFF">
                  <a:alpha val="0"/>
                </a:srgbClr>
              </a:gs>
              <a:gs pos="100000">
                <a:srgbClr val="FFFFFF">
                  <a:alpha val="0"/>
                </a:srgbClr>
              </a:gs>
            </a:gsLst>
            <a:lin ang="5400012"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 name="Google Shape;583;p18"/>
          <p:cNvSpPr/>
          <p:nvPr/>
        </p:nvSpPr>
        <p:spPr>
          <a:xfrm rot="-5400000" flipH="1">
            <a:off x="7475600" y="2158300"/>
            <a:ext cx="6858000" cy="2578800"/>
          </a:xfrm>
          <a:prstGeom prst="trapezoid">
            <a:avLst>
              <a:gd name="adj" fmla="val 54953"/>
            </a:avLst>
          </a:prstGeom>
          <a:gradFill>
            <a:gsLst>
              <a:gs pos="0">
                <a:srgbClr val="FFFFFF">
                  <a:alpha val="0"/>
                </a:srgbClr>
              </a:gs>
              <a:gs pos="100000">
                <a:srgbClr val="000000">
                  <a:alpha val="53333"/>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84" name="Google Shape;584;p18"/>
          <p:cNvGrpSpPr/>
          <p:nvPr/>
        </p:nvGrpSpPr>
        <p:grpSpPr>
          <a:xfrm>
            <a:off x="8443821" y="3134857"/>
            <a:ext cx="1047420" cy="2793984"/>
            <a:chOff x="6182550" y="1344475"/>
            <a:chExt cx="1202825" cy="3208525"/>
          </a:xfrm>
        </p:grpSpPr>
        <p:sp>
          <p:nvSpPr>
            <p:cNvPr id="585" name="Google Shape;585;p18"/>
            <p:cNvSpPr/>
            <p:nvPr/>
          </p:nvSpPr>
          <p:spPr>
            <a:xfrm>
              <a:off x="6474450" y="1791425"/>
              <a:ext cx="218700" cy="288450"/>
            </a:xfrm>
            <a:custGeom>
              <a:avLst/>
              <a:gdLst/>
              <a:ahLst/>
              <a:cxnLst/>
              <a:rect l="l" t="t" r="r" b="b"/>
              <a:pathLst>
                <a:path w="8748" h="11538" extrusionOk="0">
                  <a:moveTo>
                    <a:pt x="6704" y="1"/>
                  </a:moveTo>
                  <a:lnTo>
                    <a:pt x="0" y="1381"/>
                  </a:lnTo>
                  <a:lnTo>
                    <a:pt x="2071" y="11538"/>
                  </a:lnTo>
                  <a:lnTo>
                    <a:pt x="8748" y="10185"/>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18"/>
            <p:cNvSpPr/>
            <p:nvPr/>
          </p:nvSpPr>
          <p:spPr>
            <a:xfrm>
              <a:off x="6279550" y="1447300"/>
              <a:ext cx="391350" cy="492125"/>
            </a:xfrm>
            <a:custGeom>
              <a:avLst/>
              <a:gdLst/>
              <a:ahLst/>
              <a:cxnLst/>
              <a:rect l="l" t="t" r="r" b="b"/>
              <a:pathLst>
                <a:path w="15654" h="19685" extrusionOk="0">
                  <a:moveTo>
                    <a:pt x="7329" y="0"/>
                  </a:moveTo>
                  <a:cubicBezTo>
                    <a:pt x="4389" y="0"/>
                    <a:pt x="2024" y="2412"/>
                    <a:pt x="747" y="5625"/>
                  </a:cubicBezTo>
                  <a:cubicBezTo>
                    <a:pt x="574" y="6081"/>
                    <a:pt x="436" y="6599"/>
                    <a:pt x="374" y="7151"/>
                  </a:cubicBezTo>
                  <a:cubicBezTo>
                    <a:pt x="1" y="9968"/>
                    <a:pt x="1181" y="13393"/>
                    <a:pt x="2417" y="15747"/>
                  </a:cubicBezTo>
                  <a:cubicBezTo>
                    <a:pt x="3632" y="18059"/>
                    <a:pt x="5545" y="19685"/>
                    <a:pt x="7973" y="19685"/>
                  </a:cubicBezTo>
                  <a:cubicBezTo>
                    <a:pt x="8540" y="19685"/>
                    <a:pt x="9136" y="19596"/>
                    <a:pt x="9757" y="19406"/>
                  </a:cubicBezTo>
                  <a:cubicBezTo>
                    <a:pt x="10931" y="19027"/>
                    <a:pt x="11966" y="18599"/>
                    <a:pt x="12892" y="17736"/>
                  </a:cubicBezTo>
                  <a:cubicBezTo>
                    <a:pt x="14618" y="16127"/>
                    <a:pt x="15453" y="13821"/>
                    <a:pt x="15626" y="11522"/>
                  </a:cubicBezTo>
                  <a:cubicBezTo>
                    <a:pt x="15653" y="11059"/>
                    <a:pt x="15653" y="10603"/>
                    <a:pt x="15653" y="10168"/>
                  </a:cubicBezTo>
                  <a:cubicBezTo>
                    <a:pt x="15564" y="7779"/>
                    <a:pt x="14901" y="4010"/>
                    <a:pt x="12919" y="2491"/>
                  </a:cubicBezTo>
                  <a:cubicBezTo>
                    <a:pt x="12201" y="1911"/>
                    <a:pt x="11421" y="1420"/>
                    <a:pt x="10620" y="965"/>
                  </a:cubicBezTo>
                  <a:cubicBezTo>
                    <a:pt x="9467" y="298"/>
                    <a:pt x="8362" y="0"/>
                    <a:pt x="7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18"/>
            <p:cNvSpPr/>
            <p:nvPr/>
          </p:nvSpPr>
          <p:spPr>
            <a:xfrm>
              <a:off x="6614075" y="1620025"/>
              <a:ext cx="137900" cy="194175"/>
            </a:xfrm>
            <a:custGeom>
              <a:avLst/>
              <a:gdLst/>
              <a:ahLst/>
              <a:cxnLst/>
              <a:rect l="l" t="t" r="r" b="b"/>
              <a:pathLst>
                <a:path w="5516" h="7767" extrusionOk="0">
                  <a:moveTo>
                    <a:pt x="3100" y="0"/>
                  </a:moveTo>
                  <a:cubicBezTo>
                    <a:pt x="2840" y="0"/>
                    <a:pt x="2555" y="56"/>
                    <a:pt x="2245" y="180"/>
                  </a:cubicBezTo>
                  <a:cubicBezTo>
                    <a:pt x="1782" y="380"/>
                    <a:pt x="1437" y="615"/>
                    <a:pt x="1147" y="898"/>
                  </a:cubicBezTo>
                  <a:cubicBezTo>
                    <a:pt x="519" y="1561"/>
                    <a:pt x="201" y="2486"/>
                    <a:pt x="111" y="3460"/>
                  </a:cubicBezTo>
                  <a:cubicBezTo>
                    <a:pt x="1" y="4613"/>
                    <a:pt x="1" y="5993"/>
                    <a:pt x="574" y="7002"/>
                  </a:cubicBezTo>
                  <a:cubicBezTo>
                    <a:pt x="872" y="7556"/>
                    <a:pt x="1341" y="7766"/>
                    <a:pt x="1847" y="7766"/>
                  </a:cubicBezTo>
                  <a:cubicBezTo>
                    <a:pt x="2362" y="7766"/>
                    <a:pt x="2914" y="7549"/>
                    <a:pt x="3363" y="7257"/>
                  </a:cubicBezTo>
                  <a:cubicBezTo>
                    <a:pt x="4371" y="6629"/>
                    <a:pt x="5062" y="5386"/>
                    <a:pt x="5262" y="4240"/>
                  </a:cubicBezTo>
                  <a:cubicBezTo>
                    <a:pt x="5515" y="2654"/>
                    <a:pt x="4889" y="0"/>
                    <a:pt x="3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8" name="Google Shape;588;p18"/>
            <p:cNvSpPr/>
            <p:nvPr/>
          </p:nvSpPr>
          <p:spPr>
            <a:xfrm>
              <a:off x="6483075" y="1869100"/>
              <a:ext cx="138100" cy="69750"/>
            </a:xfrm>
            <a:custGeom>
              <a:avLst/>
              <a:gdLst/>
              <a:ahLst/>
              <a:cxnLst/>
              <a:rect l="l" t="t" r="r" b="b"/>
              <a:pathLst>
                <a:path w="5524" h="2790" fill="none" extrusionOk="0">
                  <a:moveTo>
                    <a:pt x="0" y="2790"/>
                  </a:moveTo>
                  <a:cubicBezTo>
                    <a:pt x="0" y="2790"/>
                    <a:pt x="3625" y="2707"/>
                    <a:pt x="5524" y="1"/>
                  </a:cubicBezTo>
                </a:path>
              </a:pathLst>
            </a:custGeom>
            <a:solidFill>
              <a:schemeClr val="dk1"/>
            </a:solidFill>
            <a:ln w="22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9" name="Google Shape;589;p18"/>
            <p:cNvSpPr/>
            <p:nvPr/>
          </p:nvSpPr>
          <p:spPr>
            <a:xfrm>
              <a:off x="6647750" y="1651950"/>
              <a:ext cx="64050" cy="105675"/>
            </a:xfrm>
            <a:custGeom>
              <a:avLst/>
              <a:gdLst/>
              <a:ahLst/>
              <a:cxnLst/>
              <a:rect l="l" t="t" r="r" b="b"/>
              <a:pathLst>
                <a:path w="2562" h="4227" fill="none" extrusionOk="0">
                  <a:moveTo>
                    <a:pt x="345" y="4226"/>
                  </a:moveTo>
                  <a:cubicBezTo>
                    <a:pt x="345" y="4226"/>
                    <a:pt x="0" y="1"/>
                    <a:pt x="2562" y="802"/>
                  </a:cubicBezTo>
                </a:path>
              </a:pathLst>
            </a:custGeom>
            <a:solidFill>
              <a:schemeClr val="dk1"/>
            </a:solidFill>
            <a:ln w="22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0" name="Google Shape;590;p18"/>
            <p:cNvSpPr/>
            <p:nvPr/>
          </p:nvSpPr>
          <p:spPr>
            <a:xfrm>
              <a:off x="6182550" y="1354600"/>
              <a:ext cx="553775" cy="318950"/>
            </a:xfrm>
            <a:custGeom>
              <a:avLst/>
              <a:gdLst/>
              <a:ahLst/>
              <a:cxnLst/>
              <a:rect l="l" t="t" r="r" b="b"/>
              <a:pathLst>
                <a:path w="22151" h="12758" extrusionOk="0">
                  <a:moveTo>
                    <a:pt x="10932" y="0"/>
                  </a:moveTo>
                  <a:cubicBezTo>
                    <a:pt x="7212" y="0"/>
                    <a:pt x="3352" y="2400"/>
                    <a:pt x="1437" y="5708"/>
                  </a:cubicBezTo>
                  <a:cubicBezTo>
                    <a:pt x="1236" y="6026"/>
                    <a:pt x="1064" y="6371"/>
                    <a:pt x="919" y="6744"/>
                  </a:cubicBezTo>
                  <a:cubicBezTo>
                    <a:pt x="0" y="8960"/>
                    <a:pt x="601" y="12696"/>
                    <a:pt x="3625" y="12758"/>
                  </a:cubicBezTo>
                  <a:cubicBezTo>
                    <a:pt x="3641" y="12758"/>
                    <a:pt x="3656" y="12758"/>
                    <a:pt x="3671" y="12758"/>
                  </a:cubicBezTo>
                  <a:cubicBezTo>
                    <a:pt x="6673" y="12758"/>
                    <a:pt x="9668" y="10064"/>
                    <a:pt x="9867" y="7117"/>
                  </a:cubicBezTo>
                  <a:cubicBezTo>
                    <a:pt x="9867" y="7117"/>
                    <a:pt x="10873" y="10222"/>
                    <a:pt x="13699" y="10222"/>
                  </a:cubicBezTo>
                  <a:cubicBezTo>
                    <a:pt x="14250" y="10222"/>
                    <a:pt x="14869" y="10105"/>
                    <a:pt x="15563" y="9823"/>
                  </a:cubicBezTo>
                  <a:cubicBezTo>
                    <a:pt x="15563" y="9823"/>
                    <a:pt x="16012" y="12220"/>
                    <a:pt x="17685" y="12220"/>
                  </a:cubicBezTo>
                  <a:cubicBezTo>
                    <a:pt x="17760" y="12220"/>
                    <a:pt x="17838" y="12215"/>
                    <a:pt x="17918" y="12205"/>
                  </a:cubicBezTo>
                  <a:cubicBezTo>
                    <a:pt x="19761" y="11978"/>
                    <a:pt x="22150" y="10714"/>
                    <a:pt x="20824" y="8815"/>
                  </a:cubicBezTo>
                  <a:cubicBezTo>
                    <a:pt x="19416" y="6799"/>
                    <a:pt x="18470" y="4555"/>
                    <a:pt x="16827" y="2684"/>
                  </a:cubicBezTo>
                  <a:cubicBezTo>
                    <a:pt x="15446" y="1103"/>
                    <a:pt x="13747" y="295"/>
                    <a:pt x="11994" y="67"/>
                  </a:cubicBezTo>
                  <a:cubicBezTo>
                    <a:pt x="11642" y="22"/>
                    <a:pt x="11288" y="0"/>
                    <a:pt x="10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1" name="Google Shape;591;p18"/>
            <p:cNvSpPr/>
            <p:nvPr/>
          </p:nvSpPr>
          <p:spPr>
            <a:xfrm>
              <a:off x="6312700" y="2066950"/>
              <a:ext cx="310725" cy="763650"/>
            </a:xfrm>
            <a:custGeom>
              <a:avLst/>
              <a:gdLst/>
              <a:ahLst/>
              <a:cxnLst/>
              <a:rect l="l" t="t" r="r" b="b"/>
              <a:pathLst>
                <a:path w="12429" h="30546" extrusionOk="0">
                  <a:moveTo>
                    <a:pt x="6135" y="0"/>
                  </a:moveTo>
                  <a:cubicBezTo>
                    <a:pt x="5627" y="0"/>
                    <a:pt x="5102" y="222"/>
                    <a:pt x="4571" y="745"/>
                  </a:cubicBezTo>
                  <a:cubicBezTo>
                    <a:pt x="2217" y="3044"/>
                    <a:pt x="0" y="8167"/>
                    <a:pt x="2417" y="13373"/>
                  </a:cubicBezTo>
                  <a:cubicBezTo>
                    <a:pt x="4861" y="18613"/>
                    <a:pt x="5117" y="27900"/>
                    <a:pt x="9294" y="30351"/>
                  </a:cubicBezTo>
                  <a:cubicBezTo>
                    <a:pt x="9472" y="30484"/>
                    <a:pt x="9641" y="30546"/>
                    <a:pt x="9800" y="30546"/>
                  </a:cubicBezTo>
                  <a:cubicBezTo>
                    <a:pt x="11849" y="30546"/>
                    <a:pt x="12366" y="20330"/>
                    <a:pt x="12366" y="18786"/>
                  </a:cubicBezTo>
                  <a:cubicBezTo>
                    <a:pt x="12429" y="14409"/>
                    <a:pt x="11911" y="9866"/>
                    <a:pt x="10640" y="5840"/>
                  </a:cubicBezTo>
                  <a:cubicBezTo>
                    <a:pt x="10468" y="5322"/>
                    <a:pt x="10240" y="4687"/>
                    <a:pt x="9950" y="4052"/>
                  </a:cubicBezTo>
                  <a:cubicBezTo>
                    <a:pt x="9085" y="2099"/>
                    <a:pt x="7694" y="0"/>
                    <a:pt x="6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2" name="Google Shape;592;p18"/>
            <p:cNvSpPr/>
            <p:nvPr/>
          </p:nvSpPr>
          <p:spPr>
            <a:xfrm>
              <a:off x="6368100" y="2454800"/>
              <a:ext cx="257400" cy="700275"/>
            </a:xfrm>
            <a:custGeom>
              <a:avLst/>
              <a:gdLst/>
              <a:ahLst/>
              <a:cxnLst/>
              <a:rect l="l" t="t" r="r" b="b"/>
              <a:pathLst>
                <a:path w="10296" h="28011" extrusionOk="0">
                  <a:moveTo>
                    <a:pt x="6874" y="0"/>
                  </a:moveTo>
                  <a:cubicBezTo>
                    <a:pt x="6567" y="0"/>
                    <a:pt x="6327" y="282"/>
                    <a:pt x="6215" y="766"/>
                  </a:cubicBezTo>
                  <a:cubicBezTo>
                    <a:pt x="6070" y="1484"/>
                    <a:pt x="5490" y="883"/>
                    <a:pt x="3363" y="5053"/>
                  </a:cubicBezTo>
                  <a:cubicBezTo>
                    <a:pt x="546" y="7960"/>
                    <a:pt x="229" y="27203"/>
                    <a:pt x="111" y="27576"/>
                  </a:cubicBezTo>
                  <a:cubicBezTo>
                    <a:pt x="1" y="27956"/>
                    <a:pt x="5179" y="28011"/>
                    <a:pt x="5179" y="28011"/>
                  </a:cubicBezTo>
                  <a:cubicBezTo>
                    <a:pt x="5179" y="28011"/>
                    <a:pt x="10295" y="11323"/>
                    <a:pt x="9350" y="5544"/>
                  </a:cubicBezTo>
                  <a:cubicBezTo>
                    <a:pt x="8664" y="1519"/>
                    <a:pt x="7588" y="0"/>
                    <a:pt x="68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8"/>
            <p:cNvSpPr/>
            <p:nvPr/>
          </p:nvSpPr>
          <p:spPr>
            <a:xfrm>
              <a:off x="6324950" y="3117175"/>
              <a:ext cx="186975" cy="369525"/>
            </a:xfrm>
            <a:custGeom>
              <a:avLst/>
              <a:gdLst/>
              <a:ahLst/>
              <a:cxnLst/>
              <a:rect l="l" t="t" r="r" b="b"/>
              <a:pathLst>
                <a:path w="7479" h="14781" extrusionOk="0">
                  <a:moveTo>
                    <a:pt x="5100" y="0"/>
                  </a:moveTo>
                  <a:cubicBezTo>
                    <a:pt x="3634" y="0"/>
                    <a:pt x="1837" y="1081"/>
                    <a:pt x="1837" y="1081"/>
                  </a:cubicBezTo>
                  <a:cubicBezTo>
                    <a:pt x="1837" y="1081"/>
                    <a:pt x="1" y="8538"/>
                    <a:pt x="519" y="10747"/>
                  </a:cubicBezTo>
                  <a:cubicBezTo>
                    <a:pt x="1064" y="12963"/>
                    <a:pt x="2300" y="14234"/>
                    <a:pt x="3046" y="14690"/>
                  </a:cubicBezTo>
                  <a:cubicBezTo>
                    <a:pt x="3149" y="14753"/>
                    <a:pt x="3246" y="14781"/>
                    <a:pt x="3337" y="14781"/>
                  </a:cubicBezTo>
                  <a:cubicBezTo>
                    <a:pt x="3774" y="14781"/>
                    <a:pt x="4064" y="14142"/>
                    <a:pt x="4166" y="13762"/>
                  </a:cubicBezTo>
                  <a:lnTo>
                    <a:pt x="4166" y="13762"/>
                  </a:lnTo>
                  <a:cubicBezTo>
                    <a:pt x="4139" y="13926"/>
                    <a:pt x="4549" y="14063"/>
                    <a:pt x="4689" y="14116"/>
                  </a:cubicBezTo>
                  <a:cubicBezTo>
                    <a:pt x="4750" y="14147"/>
                    <a:pt x="4808" y="14161"/>
                    <a:pt x="4863" y="14161"/>
                  </a:cubicBezTo>
                  <a:cubicBezTo>
                    <a:pt x="5168" y="14161"/>
                    <a:pt x="5357" y="13734"/>
                    <a:pt x="5234" y="13371"/>
                  </a:cubicBezTo>
                  <a:lnTo>
                    <a:pt x="4917" y="11182"/>
                  </a:lnTo>
                  <a:cubicBezTo>
                    <a:pt x="4917" y="11182"/>
                    <a:pt x="4316" y="9283"/>
                    <a:pt x="5580" y="7467"/>
                  </a:cubicBezTo>
                  <a:cubicBezTo>
                    <a:pt x="6871" y="5658"/>
                    <a:pt x="7478" y="4650"/>
                    <a:pt x="6905" y="1516"/>
                  </a:cubicBezTo>
                  <a:cubicBezTo>
                    <a:pt x="6692" y="364"/>
                    <a:pt x="5952" y="0"/>
                    <a:pt x="5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4" name="Google Shape;594;p18"/>
            <p:cNvSpPr/>
            <p:nvPr/>
          </p:nvSpPr>
          <p:spPr>
            <a:xfrm>
              <a:off x="6372425" y="2016775"/>
              <a:ext cx="1012950" cy="2536225"/>
            </a:xfrm>
            <a:custGeom>
              <a:avLst/>
              <a:gdLst/>
              <a:ahLst/>
              <a:cxnLst/>
              <a:rect l="l" t="t" r="r" b="b"/>
              <a:pathLst>
                <a:path w="40518" h="101449" extrusionOk="0">
                  <a:moveTo>
                    <a:pt x="16944" y="0"/>
                  </a:moveTo>
                  <a:cubicBezTo>
                    <a:pt x="13568" y="0"/>
                    <a:pt x="9877" y="2351"/>
                    <a:pt x="6815" y="3560"/>
                  </a:cubicBezTo>
                  <a:cubicBezTo>
                    <a:pt x="4143" y="4623"/>
                    <a:pt x="2817" y="7730"/>
                    <a:pt x="2417" y="10374"/>
                  </a:cubicBezTo>
                  <a:cubicBezTo>
                    <a:pt x="1582" y="16188"/>
                    <a:pt x="7160" y="18687"/>
                    <a:pt x="6988" y="24128"/>
                  </a:cubicBezTo>
                  <a:cubicBezTo>
                    <a:pt x="6698" y="33131"/>
                    <a:pt x="6042" y="29562"/>
                    <a:pt x="5980" y="34257"/>
                  </a:cubicBezTo>
                  <a:cubicBezTo>
                    <a:pt x="5980" y="34685"/>
                    <a:pt x="6180" y="35058"/>
                    <a:pt x="6587" y="35375"/>
                  </a:cubicBezTo>
                  <a:cubicBezTo>
                    <a:pt x="5289" y="41935"/>
                    <a:pt x="1519" y="60977"/>
                    <a:pt x="891" y="67081"/>
                  </a:cubicBezTo>
                  <a:cubicBezTo>
                    <a:pt x="801" y="71997"/>
                    <a:pt x="2037" y="83389"/>
                    <a:pt x="3107" y="91357"/>
                  </a:cubicBezTo>
                  <a:cubicBezTo>
                    <a:pt x="3708" y="95789"/>
                    <a:pt x="4053" y="98986"/>
                    <a:pt x="4053" y="98986"/>
                  </a:cubicBezTo>
                  <a:cubicBezTo>
                    <a:pt x="4053" y="98986"/>
                    <a:pt x="0" y="100194"/>
                    <a:pt x="1236" y="101058"/>
                  </a:cubicBezTo>
                  <a:cubicBezTo>
                    <a:pt x="1442" y="101196"/>
                    <a:pt x="1843" y="101253"/>
                    <a:pt x="2367" y="101253"/>
                  </a:cubicBezTo>
                  <a:cubicBezTo>
                    <a:pt x="4987" y="101253"/>
                    <a:pt x="10702" y="99815"/>
                    <a:pt x="10702" y="99815"/>
                  </a:cubicBezTo>
                  <a:cubicBezTo>
                    <a:pt x="10702" y="99815"/>
                    <a:pt x="11248" y="94671"/>
                    <a:pt x="11421" y="92482"/>
                  </a:cubicBezTo>
                  <a:cubicBezTo>
                    <a:pt x="11738" y="88167"/>
                    <a:pt x="12366" y="77465"/>
                    <a:pt x="12801" y="73150"/>
                  </a:cubicBezTo>
                  <a:cubicBezTo>
                    <a:pt x="13637" y="64464"/>
                    <a:pt x="16426" y="61094"/>
                    <a:pt x="18470" y="53872"/>
                  </a:cubicBezTo>
                  <a:cubicBezTo>
                    <a:pt x="19416" y="61357"/>
                    <a:pt x="20479" y="68862"/>
                    <a:pt x="21342" y="71969"/>
                  </a:cubicBezTo>
                  <a:cubicBezTo>
                    <a:pt x="23676" y="80655"/>
                    <a:pt x="30146" y="89458"/>
                    <a:pt x="33398" y="97833"/>
                  </a:cubicBezTo>
                  <a:cubicBezTo>
                    <a:pt x="33688" y="98579"/>
                    <a:pt x="28965" y="100277"/>
                    <a:pt x="30263" y="101258"/>
                  </a:cubicBezTo>
                  <a:cubicBezTo>
                    <a:pt x="30436" y="101389"/>
                    <a:pt x="30750" y="101448"/>
                    <a:pt x="31161" y="101448"/>
                  </a:cubicBezTo>
                  <a:cubicBezTo>
                    <a:pt x="33808" y="101448"/>
                    <a:pt x="40518" y="98971"/>
                    <a:pt x="40219" y="97053"/>
                  </a:cubicBezTo>
                  <a:cubicBezTo>
                    <a:pt x="39874" y="94844"/>
                    <a:pt x="38866" y="92109"/>
                    <a:pt x="38203" y="90066"/>
                  </a:cubicBezTo>
                  <a:cubicBezTo>
                    <a:pt x="36850" y="85806"/>
                    <a:pt x="35469" y="81552"/>
                    <a:pt x="34205" y="77265"/>
                  </a:cubicBezTo>
                  <a:cubicBezTo>
                    <a:pt x="32762" y="72314"/>
                    <a:pt x="31554" y="67598"/>
                    <a:pt x="31616" y="62393"/>
                  </a:cubicBezTo>
                  <a:cubicBezTo>
                    <a:pt x="31671" y="56897"/>
                    <a:pt x="32562" y="51456"/>
                    <a:pt x="32824" y="45960"/>
                  </a:cubicBezTo>
                  <a:cubicBezTo>
                    <a:pt x="32935" y="43578"/>
                    <a:pt x="34316" y="33421"/>
                    <a:pt x="32334" y="29997"/>
                  </a:cubicBezTo>
                  <a:cubicBezTo>
                    <a:pt x="31126" y="26199"/>
                    <a:pt x="27991" y="21884"/>
                    <a:pt x="27991" y="21884"/>
                  </a:cubicBezTo>
                  <a:cubicBezTo>
                    <a:pt x="26265" y="17769"/>
                    <a:pt x="25685" y="13336"/>
                    <a:pt x="24539" y="9021"/>
                  </a:cubicBezTo>
                  <a:cubicBezTo>
                    <a:pt x="23759" y="6087"/>
                    <a:pt x="23158" y="3187"/>
                    <a:pt x="20624" y="1226"/>
                  </a:cubicBezTo>
                  <a:cubicBezTo>
                    <a:pt x="19479" y="344"/>
                    <a:pt x="18234" y="0"/>
                    <a:pt x="16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5" name="Google Shape;595;p18"/>
            <p:cNvSpPr/>
            <p:nvPr/>
          </p:nvSpPr>
          <p:spPr>
            <a:xfrm>
              <a:off x="6340675" y="1934075"/>
              <a:ext cx="1016550" cy="2348450"/>
            </a:xfrm>
            <a:custGeom>
              <a:avLst/>
              <a:gdLst/>
              <a:ahLst/>
              <a:cxnLst/>
              <a:rect l="l" t="t" r="r" b="b"/>
              <a:pathLst>
                <a:path w="40662" h="93938" extrusionOk="0">
                  <a:moveTo>
                    <a:pt x="18114" y="0"/>
                  </a:moveTo>
                  <a:cubicBezTo>
                    <a:pt x="16604" y="0"/>
                    <a:pt x="15040" y="396"/>
                    <a:pt x="13491" y="971"/>
                  </a:cubicBezTo>
                  <a:cubicBezTo>
                    <a:pt x="13436" y="881"/>
                    <a:pt x="13381" y="799"/>
                    <a:pt x="13319" y="764"/>
                  </a:cubicBezTo>
                  <a:cubicBezTo>
                    <a:pt x="13319" y="764"/>
                    <a:pt x="9728" y="909"/>
                    <a:pt x="6932" y="3326"/>
                  </a:cubicBezTo>
                  <a:cubicBezTo>
                    <a:pt x="6822" y="3560"/>
                    <a:pt x="6704" y="3788"/>
                    <a:pt x="6621" y="4016"/>
                  </a:cubicBezTo>
                  <a:cubicBezTo>
                    <a:pt x="6476" y="4078"/>
                    <a:pt x="6304" y="4133"/>
                    <a:pt x="6159" y="4189"/>
                  </a:cubicBezTo>
                  <a:cubicBezTo>
                    <a:pt x="3024" y="5425"/>
                    <a:pt x="1443" y="9084"/>
                    <a:pt x="980" y="12219"/>
                  </a:cubicBezTo>
                  <a:cubicBezTo>
                    <a:pt x="0" y="19061"/>
                    <a:pt x="6559" y="21995"/>
                    <a:pt x="6359" y="28416"/>
                  </a:cubicBezTo>
                  <a:cubicBezTo>
                    <a:pt x="6041" y="39029"/>
                    <a:pt x="5268" y="34831"/>
                    <a:pt x="5178" y="40354"/>
                  </a:cubicBezTo>
                  <a:cubicBezTo>
                    <a:pt x="5178" y="40810"/>
                    <a:pt x="5413" y="41245"/>
                    <a:pt x="5814" y="41618"/>
                  </a:cubicBezTo>
                  <a:cubicBezTo>
                    <a:pt x="3825" y="51284"/>
                    <a:pt x="863" y="65811"/>
                    <a:pt x="780" y="67282"/>
                  </a:cubicBezTo>
                  <a:cubicBezTo>
                    <a:pt x="635" y="69498"/>
                    <a:pt x="2879" y="91675"/>
                    <a:pt x="2879" y="91675"/>
                  </a:cubicBezTo>
                  <a:cubicBezTo>
                    <a:pt x="2879" y="91675"/>
                    <a:pt x="5847" y="93326"/>
                    <a:pt x="9163" y="93326"/>
                  </a:cubicBezTo>
                  <a:cubicBezTo>
                    <a:pt x="10821" y="93326"/>
                    <a:pt x="12566" y="92913"/>
                    <a:pt x="14071" y="91675"/>
                  </a:cubicBezTo>
                  <a:cubicBezTo>
                    <a:pt x="14071" y="91675"/>
                    <a:pt x="14354" y="73434"/>
                    <a:pt x="16315" y="68808"/>
                  </a:cubicBezTo>
                  <a:cubicBezTo>
                    <a:pt x="16978" y="67192"/>
                    <a:pt x="18124" y="64603"/>
                    <a:pt x="19422" y="61668"/>
                  </a:cubicBezTo>
                  <a:cubicBezTo>
                    <a:pt x="20196" y="67109"/>
                    <a:pt x="21204" y="73551"/>
                    <a:pt x="21639" y="75160"/>
                  </a:cubicBezTo>
                  <a:cubicBezTo>
                    <a:pt x="22440" y="78066"/>
                    <a:pt x="27908" y="93629"/>
                    <a:pt x="29489" y="93919"/>
                  </a:cubicBezTo>
                  <a:cubicBezTo>
                    <a:pt x="29567" y="93932"/>
                    <a:pt x="29663" y="93938"/>
                    <a:pt x="29775" y="93938"/>
                  </a:cubicBezTo>
                  <a:cubicBezTo>
                    <a:pt x="32000" y="93938"/>
                    <a:pt x="40662" y="91538"/>
                    <a:pt x="39729" y="89376"/>
                  </a:cubicBezTo>
                  <a:cubicBezTo>
                    <a:pt x="38783" y="87132"/>
                    <a:pt x="33287" y="71770"/>
                    <a:pt x="34412" y="63367"/>
                  </a:cubicBezTo>
                  <a:cubicBezTo>
                    <a:pt x="35130" y="57988"/>
                    <a:pt x="37374" y="47804"/>
                    <a:pt x="36421" y="40092"/>
                  </a:cubicBezTo>
                  <a:cubicBezTo>
                    <a:pt x="36539" y="39947"/>
                    <a:pt x="36594" y="39809"/>
                    <a:pt x="36656" y="39664"/>
                  </a:cubicBezTo>
                  <a:cubicBezTo>
                    <a:pt x="37947" y="35231"/>
                    <a:pt x="31098" y="25765"/>
                    <a:pt x="31098" y="25765"/>
                  </a:cubicBezTo>
                  <a:cubicBezTo>
                    <a:pt x="29089" y="20932"/>
                    <a:pt x="28398" y="15698"/>
                    <a:pt x="27073" y="10637"/>
                  </a:cubicBezTo>
                  <a:cubicBezTo>
                    <a:pt x="26154" y="7185"/>
                    <a:pt x="25436" y="3733"/>
                    <a:pt x="22440" y="1427"/>
                  </a:cubicBezTo>
                  <a:cubicBezTo>
                    <a:pt x="21099" y="402"/>
                    <a:pt x="19634" y="0"/>
                    <a:pt x="18114" y="0"/>
                  </a:cubicBezTo>
                  <a:close/>
                </a:path>
              </a:pathLst>
            </a:custGeom>
            <a:gradFill>
              <a:gsLst>
                <a:gs pos="0">
                  <a:schemeClr val="accent3"/>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6" name="Google Shape;596;p18"/>
            <p:cNvSpPr/>
            <p:nvPr/>
          </p:nvSpPr>
          <p:spPr>
            <a:xfrm>
              <a:off x="6762175" y="1963125"/>
              <a:ext cx="388200" cy="738075"/>
            </a:xfrm>
            <a:custGeom>
              <a:avLst/>
              <a:gdLst/>
              <a:ahLst/>
              <a:cxnLst/>
              <a:rect l="l" t="t" r="r" b="b"/>
              <a:pathLst>
                <a:path w="15528" h="29523" extrusionOk="0">
                  <a:moveTo>
                    <a:pt x="4974" y="0"/>
                  </a:moveTo>
                  <a:cubicBezTo>
                    <a:pt x="4364" y="0"/>
                    <a:pt x="3776" y="297"/>
                    <a:pt x="3253" y="1017"/>
                  </a:cubicBezTo>
                  <a:cubicBezTo>
                    <a:pt x="1326" y="3689"/>
                    <a:pt x="1" y="9130"/>
                    <a:pt x="3280" y="13846"/>
                  </a:cubicBezTo>
                  <a:cubicBezTo>
                    <a:pt x="6560" y="18589"/>
                    <a:pt x="8404" y="27710"/>
                    <a:pt x="12919" y="29409"/>
                  </a:cubicBezTo>
                  <a:cubicBezTo>
                    <a:pt x="13073" y="29486"/>
                    <a:pt x="13214" y="29522"/>
                    <a:pt x="13343" y="29522"/>
                  </a:cubicBezTo>
                  <a:cubicBezTo>
                    <a:pt x="15528" y="29522"/>
                    <a:pt x="14258" y="19050"/>
                    <a:pt x="14010" y="17498"/>
                  </a:cubicBezTo>
                  <a:cubicBezTo>
                    <a:pt x="13320" y="13183"/>
                    <a:pt x="12056" y="8785"/>
                    <a:pt x="10130" y="5015"/>
                  </a:cubicBezTo>
                  <a:cubicBezTo>
                    <a:pt x="9867" y="4525"/>
                    <a:pt x="9522" y="3952"/>
                    <a:pt x="9149" y="3399"/>
                  </a:cubicBezTo>
                  <a:cubicBezTo>
                    <a:pt x="8033" y="1717"/>
                    <a:pt x="6441" y="0"/>
                    <a:pt x="49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7" name="Google Shape;597;p18"/>
            <p:cNvSpPr/>
            <p:nvPr/>
          </p:nvSpPr>
          <p:spPr>
            <a:xfrm>
              <a:off x="6895275" y="2333600"/>
              <a:ext cx="254625" cy="710625"/>
            </a:xfrm>
            <a:custGeom>
              <a:avLst/>
              <a:gdLst/>
              <a:ahLst/>
              <a:cxnLst/>
              <a:rect l="l" t="t" r="r" b="b"/>
              <a:pathLst>
                <a:path w="10185" h="28425" extrusionOk="0">
                  <a:moveTo>
                    <a:pt x="4976" y="1"/>
                  </a:moveTo>
                  <a:cubicBezTo>
                    <a:pt x="4622" y="1"/>
                    <a:pt x="4400" y="329"/>
                    <a:pt x="4371" y="870"/>
                  </a:cubicBezTo>
                  <a:cubicBezTo>
                    <a:pt x="4343" y="1616"/>
                    <a:pt x="3680" y="1098"/>
                    <a:pt x="2299" y="5559"/>
                  </a:cubicBezTo>
                  <a:cubicBezTo>
                    <a:pt x="0" y="8921"/>
                    <a:pt x="2962" y="27936"/>
                    <a:pt x="2907" y="28316"/>
                  </a:cubicBezTo>
                  <a:cubicBezTo>
                    <a:pt x="2895" y="28393"/>
                    <a:pt x="3077" y="28424"/>
                    <a:pt x="3378" y="28424"/>
                  </a:cubicBezTo>
                  <a:cubicBezTo>
                    <a:pt x="4634" y="28424"/>
                    <a:pt x="7968" y="27881"/>
                    <a:pt x="7968" y="27881"/>
                  </a:cubicBezTo>
                  <a:cubicBezTo>
                    <a:pt x="7968" y="27881"/>
                    <a:pt x="10184" y="10592"/>
                    <a:pt x="8258" y="5068"/>
                  </a:cubicBezTo>
                  <a:cubicBezTo>
                    <a:pt x="6961" y="1364"/>
                    <a:pt x="5696" y="1"/>
                    <a:pt x="4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8" name="Google Shape;598;p18"/>
            <p:cNvSpPr/>
            <p:nvPr/>
          </p:nvSpPr>
          <p:spPr>
            <a:xfrm>
              <a:off x="6953450" y="3000300"/>
              <a:ext cx="168300" cy="373075"/>
            </a:xfrm>
            <a:custGeom>
              <a:avLst/>
              <a:gdLst/>
              <a:ahLst/>
              <a:cxnLst/>
              <a:rect l="l" t="t" r="r" b="b"/>
              <a:pathLst>
                <a:path w="6732" h="14923" extrusionOk="0">
                  <a:moveTo>
                    <a:pt x="4043" y="0"/>
                  </a:moveTo>
                  <a:cubicBezTo>
                    <a:pt x="2505" y="0"/>
                    <a:pt x="580" y="1648"/>
                    <a:pt x="580" y="1648"/>
                  </a:cubicBezTo>
                  <a:cubicBezTo>
                    <a:pt x="580" y="1648"/>
                    <a:pt x="0" y="9325"/>
                    <a:pt x="891" y="11424"/>
                  </a:cubicBezTo>
                  <a:cubicBezTo>
                    <a:pt x="1816" y="13496"/>
                    <a:pt x="3252" y="14531"/>
                    <a:pt x="4060" y="14877"/>
                  </a:cubicBezTo>
                  <a:cubicBezTo>
                    <a:pt x="4136" y="14908"/>
                    <a:pt x="4206" y="14923"/>
                    <a:pt x="4271" y="14923"/>
                  </a:cubicBezTo>
                  <a:cubicBezTo>
                    <a:pt x="4745" y="14923"/>
                    <a:pt x="4954" y="14166"/>
                    <a:pt x="5005" y="13739"/>
                  </a:cubicBezTo>
                  <a:lnTo>
                    <a:pt x="5005" y="13739"/>
                  </a:lnTo>
                  <a:cubicBezTo>
                    <a:pt x="4993" y="13906"/>
                    <a:pt x="5415" y="13987"/>
                    <a:pt x="5551" y="14041"/>
                  </a:cubicBezTo>
                  <a:cubicBezTo>
                    <a:pt x="5593" y="14052"/>
                    <a:pt x="5632" y="14057"/>
                    <a:pt x="5669" y="14057"/>
                  </a:cubicBezTo>
                  <a:cubicBezTo>
                    <a:pt x="6042" y="14057"/>
                    <a:pt x="6171" y="13552"/>
                    <a:pt x="6014" y="13213"/>
                  </a:cubicBezTo>
                  <a:lnTo>
                    <a:pt x="5296" y="11107"/>
                  </a:lnTo>
                  <a:cubicBezTo>
                    <a:pt x="5296" y="11107"/>
                    <a:pt x="4377" y="9325"/>
                    <a:pt x="5351" y="7309"/>
                  </a:cubicBezTo>
                  <a:cubicBezTo>
                    <a:pt x="6304" y="5300"/>
                    <a:pt x="6732" y="4202"/>
                    <a:pt x="5641" y="1213"/>
                  </a:cubicBezTo>
                  <a:cubicBezTo>
                    <a:pt x="5310" y="313"/>
                    <a:pt x="4713" y="0"/>
                    <a:pt x="4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9" name="Google Shape;599;p18"/>
            <p:cNvSpPr/>
            <p:nvPr/>
          </p:nvSpPr>
          <p:spPr>
            <a:xfrm>
              <a:off x="6385375" y="1344475"/>
              <a:ext cx="879475" cy="1172625"/>
            </a:xfrm>
            <a:custGeom>
              <a:avLst/>
              <a:gdLst/>
              <a:ahLst/>
              <a:cxnLst/>
              <a:rect l="l" t="t" r="r" b="b"/>
              <a:pathLst>
                <a:path w="35179" h="46905" extrusionOk="0">
                  <a:moveTo>
                    <a:pt x="6306" y="1"/>
                  </a:moveTo>
                  <a:cubicBezTo>
                    <a:pt x="5870" y="1"/>
                    <a:pt x="5436" y="24"/>
                    <a:pt x="5006" y="72"/>
                  </a:cubicBezTo>
                  <a:cubicBezTo>
                    <a:pt x="4371" y="127"/>
                    <a:pt x="3736" y="245"/>
                    <a:pt x="3107" y="390"/>
                  </a:cubicBezTo>
                  <a:cubicBezTo>
                    <a:pt x="456" y="1018"/>
                    <a:pt x="1581" y="4732"/>
                    <a:pt x="1001" y="7177"/>
                  </a:cubicBezTo>
                  <a:cubicBezTo>
                    <a:pt x="829" y="7839"/>
                    <a:pt x="774" y="8468"/>
                    <a:pt x="829" y="9103"/>
                  </a:cubicBezTo>
                  <a:cubicBezTo>
                    <a:pt x="718" y="9994"/>
                    <a:pt x="774" y="10946"/>
                    <a:pt x="1036" y="11865"/>
                  </a:cubicBezTo>
                  <a:cubicBezTo>
                    <a:pt x="1492" y="13591"/>
                    <a:pt x="2817" y="14972"/>
                    <a:pt x="4454" y="15890"/>
                  </a:cubicBezTo>
                  <a:cubicBezTo>
                    <a:pt x="656" y="19577"/>
                    <a:pt x="0" y="25646"/>
                    <a:pt x="2272" y="30279"/>
                  </a:cubicBezTo>
                  <a:cubicBezTo>
                    <a:pt x="3280" y="32323"/>
                    <a:pt x="5006" y="33987"/>
                    <a:pt x="7133" y="35022"/>
                  </a:cubicBezTo>
                  <a:cubicBezTo>
                    <a:pt x="7133" y="39082"/>
                    <a:pt x="8831" y="43397"/>
                    <a:pt x="12884" y="45524"/>
                  </a:cubicBezTo>
                  <a:cubicBezTo>
                    <a:pt x="14675" y="46477"/>
                    <a:pt x="16673" y="46904"/>
                    <a:pt x="18685" y="46904"/>
                  </a:cubicBezTo>
                  <a:cubicBezTo>
                    <a:pt x="21714" y="46904"/>
                    <a:pt x="24775" y="45937"/>
                    <a:pt x="27211" y="44343"/>
                  </a:cubicBezTo>
                  <a:cubicBezTo>
                    <a:pt x="30808" y="41989"/>
                    <a:pt x="31789" y="38364"/>
                    <a:pt x="31271" y="34739"/>
                  </a:cubicBezTo>
                  <a:cubicBezTo>
                    <a:pt x="33142" y="33586"/>
                    <a:pt x="34433" y="31660"/>
                    <a:pt x="34778" y="29699"/>
                  </a:cubicBezTo>
                  <a:cubicBezTo>
                    <a:pt x="35041" y="28235"/>
                    <a:pt x="35179" y="26882"/>
                    <a:pt x="34695" y="25418"/>
                  </a:cubicBezTo>
                  <a:cubicBezTo>
                    <a:pt x="34115" y="23630"/>
                    <a:pt x="32762" y="22166"/>
                    <a:pt x="30981" y="21186"/>
                  </a:cubicBezTo>
                  <a:cubicBezTo>
                    <a:pt x="29862" y="20551"/>
                    <a:pt x="28481" y="20205"/>
                    <a:pt x="27066" y="20178"/>
                  </a:cubicBezTo>
                  <a:cubicBezTo>
                    <a:pt x="27100" y="19805"/>
                    <a:pt x="27128" y="19432"/>
                    <a:pt x="27100" y="19087"/>
                  </a:cubicBezTo>
                  <a:cubicBezTo>
                    <a:pt x="26893" y="16325"/>
                    <a:pt x="25630" y="13618"/>
                    <a:pt x="22813" y="12155"/>
                  </a:cubicBezTo>
                  <a:cubicBezTo>
                    <a:pt x="21593" y="11520"/>
                    <a:pt x="20250" y="11227"/>
                    <a:pt x="18877" y="11227"/>
                  </a:cubicBezTo>
                  <a:cubicBezTo>
                    <a:pt x="18501" y="11227"/>
                    <a:pt x="18123" y="11249"/>
                    <a:pt x="17745" y="11292"/>
                  </a:cubicBezTo>
                  <a:cubicBezTo>
                    <a:pt x="17489" y="11319"/>
                    <a:pt x="17262" y="11347"/>
                    <a:pt x="17027" y="11402"/>
                  </a:cubicBezTo>
                  <a:cubicBezTo>
                    <a:pt x="17199" y="10774"/>
                    <a:pt x="17317" y="10083"/>
                    <a:pt x="17317" y="9421"/>
                  </a:cubicBezTo>
                  <a:cubicBezTo>
                    <a:pt x="17208" y="3565"/>
                    <a:pt x="11666" y="1"/>
                    <a:pt x="6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632507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3">
  <p:cSld name="Background 33">
    <p:spTree>
      <p:nvGrpSpPr>
        <p:cNvPr id="1" name="Shape 3196"/>
        <p:cNvGrpSpPr/>
        <p:nvPr/>
      </p:nvGrpSpPr>
      <p:grpSpPr>
        <a:xfrm>
          <a:off x="0" y="0"/>
          <a:ext cx="0" cy="0"/>
          <a:chOff x="0" y="0"/>
          <a:chExt cx="0" cy="0"/>
        </a:xfrm>
      </p:grpSpPr>
      <p:pic>
        <p:nvPicPr>
          <p:cNvPr id="3197" name="Google Shape;3197;p48"/>
          <p:cNvPicPr preferRelativeResize="0"/>
          <p:nvPr/>
        </p:nvPicPr>
        <p:blipFill rotWithShape="1">
          <a:blip r:embed="rId2">
            <a:alphaModFix/>
          </a:blip>
          <a:srcRect t="39" b="49"/>
          <a:stretch/>
        </p:blipFill>
        <p:spPr>
          <a:xfrm>
            <a:off x="-75937" y="-36677"/>
            <a:ext cx="12343863" cy="6931353"/>
          </a:xfrm>
          <a:prstGeom prst="rect">
            <a:avLst/>
          </a:prstGeom>
          <a:noFill/>
          <a:ln>
            <a:noFill/>
          </a:ln>
        </p:spPr>
      </p:pic>
      <p:sp>
        <p:nvSpPr>
          <p:cNvPr id="3198" name="Google Shape;3198;p48"/>
          <p:cNvSpPr/>
          <p:nvPr/>
        </p:nvSpPr>
        <p:spPr>
          <a:xfrm rot="10800000">
            <a:off x="-87000" y="-53200"/>
            <a:ext cx="12366000" cy="6964400"/>
          </a:xfrm>
          <a:prstGeom prst="rect">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9" name="Google Shape;3199;p48"/>
          <p:cNvSpPr/>
          <p:nvPr/>
        </p:nvSpPr>
        <p:spPr>
          <a:xfrm>
            <a:off x="-94600" y="5398000"/>
            <a:ext cx="12381200" cy="1476000"/>
          </a:xfrm>
          <a:prstGeom prst="trapezoid">
            <a:avLst>
              <a:gd name="adj" fmla="val 177328"/>
            </a:avLst>
          </a:prstGeom>
          <a:gradFill>
            <a:gsLst>
              <a:gs pos="0">
                <a:schemeClr val="lt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0" name="Google Shape;3200;p48"/>
          <p:cNvSpPr/>
          <p:nvPr/>
        </p:nvSpPr>
        <p:spPr>
          <a:xfrm rot="10800000">
            <a:off x="2485200" y="1369133"/>
            <a:ext cx="7221600" cy="4028400"/>
          </a:xfrm>
          <a:prstGeom prst="rect">
            <a:avLst/>
          </a:prstGeom>
          <a:gradFill>
            <a:gsLst>
              <a:gs pos="0">
                <a:srgbClr val="FFFFFF">
                  <a:alpha val="0"/>
                </a:srgbClr>
              </a:gs>
              <a:gs pos="100000">
                <a:schemeClr val="dk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1" name="Google Shape;3201;p48"/>
          <p:cNvSpPr/>
          <p:nvPr/>
        </p:nvSpPr>
        <p:spPr>
          <a:xfrm rot="5400000">
            <a:off x="-2237133" y="2082733"/>
            <a:ext cx="6926400" cy="2624000"/>
          </a:xfrm>
          <a:prstGeom prst="trapezoid">
            <a:avLst>
              <a:gd name="adj" fmla="val 55559"/>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2" name="Google Shape;3202;p48"/>
          <p:cNvSpPr/>
          <p:nvPr/>
        </p:nvSpPr>
        <p:spPr>
          <a:xfrm rot="-5400000" flipH="1">
            <a:off x="7488467" y="2075533"/>
            <a:ext cx="6900800" cy="2664000"/>
          </a:xfrm>
          <a:prstGeom prst="trapezoid">
            <a:avLst>
              <a:gd name="adj" fmla="val 54705"/>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3" name="Google Shape;3203;p48"/>
          <p:cNvSpPr/>
          <p:nvPr/>
        </p:nvSpPr>
        <p:spPr>
          <a:xfrm rot="10800000">
            <a:off x="-94600" y="-58863"/>
            <a:ext cx="12381200" cy="1476000"/>
          </a:xfrm>
          <a:prstGeom prst="trapezoid">
            <a:avLst>
              <a:gd name="adj" fmla="val 180541"/>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204" name="Google Shape;3204;p48"/>
          <p:cNvGrpSpPr/>
          <p:nvPr/>
        </p:nvGrpSpPr>
        <p:grpSpPr>
          <a:xfrm>
            <a:off x="-393667" y="-321133"/>
            <a:ext cx="4982933" cy="7179200"/>
            <a:chOff x="-295250" y="-240850"/>
            <a:chExt cx="3737200" cy="5384400"/>
          </a:xfrm>
        </p:grpSpPr>
        <p:sp>
          <p:nvSpPr>
            <p:cNvPr id="3205" name="Google Shape;3205;p48"/>
            <p:cNvSpPr/>
            <p:nvPr/>
          </p:nvSpPr>
          <p:spPr>
            <a:xfrm rot="-5400000">
              <a:off x="1537150" y="1993050"/>
              <a:ext cx="72300" cy="37371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6" name="Google Shape;3206;p48"/>
            <p:cNvSpPr/>
            <p:nvPr/>
          </p:nvSpPr>
          <p:spPr>
            <a:xfrm>
              <a:off x="2019450"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7" name="Google Shape;3207;p48"/>
            <p:cNvSpPr/>
            <p:nvPr/>
          </p:nvSpPr>
          <p:spPr>
            <a:xfrm>
              <a:off x="1795067"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8" name="Google Shape;3208;p48"/>
            <p:cNvSpPr/>
            <p:nvPr/>
          </p:nvSpPr>
          <p:spPr>
            <a:xfrm>
              <a:off x="2468216"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9" name="Google Shape;3209;p48"/>
            <p:cNvSpPr/>
            <p:nvPr/>
          </p:nvSpPr>
          <p:spPr>
            <a:xfrm>
              <a:off x="2243833"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0" name="Google Shape;3210;p48"/>
            <p:cNvSpPr/>
            <p:nvPr/>
          </p:nvSpPr>
          <p:spPr>
            <a:xfrm>
              <a:off x="2916983"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1" name="Google Shape;3211;p48"/>
            <p:cNvSpPr/>
            <p:nvPr/>
          </p:nvSpPr>
          <p:spPr>
            <a:xfrm>
              <a:off x="2692600"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2" name="Google Shape;3212;p48"/>
            <p:cNvSpPr/>
            <p:nvPr/>
          </p:nvSpPr>
          <p:spPr>
            <a:xfrm>
              <a:off x="3365750"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3" name="Google Shape;3213;p48"/>
            <p:cNvSpPr/>
            <p:nvPr/>
          </p:nvSpPr>
          <p:spPr>
            <a:xfrm>
              <a:off x="3141366"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4" name="Google Shape;3214;p48"/>
            <p:cNvSpPr/>
            <p:nvPr/>
          </p:nvSpPr>
          <p:spPr>
            <a:xfrm rot="-5400000">
              <a:off x="1537150" y="-586450"/>
              <a:ext cx="72300" cy="37371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5" name="Google Shape;3215;p48"/>
            <p:cNvSpPr/>
            <p:nvPr/>
          </p:nvSpPr>
          <p:spPr>
            <a:xfrm>
              <a:off x="224383"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6" name="Google Shape;3216;p48"/>
            <p:cNvSpPr/>
            <p:nvPr/>
          </p:nvSpPr>
          <p:spPr>
            <a:xfrm>
              <a:off x="0"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7" name="Google Shape;3217;p48"/>
            <p:cNvSpPr/>
            <p:nvPr/>
          </p:nvSpPr>
          <p:spPr>
            <a:xfrm>
              <a:off x="673150"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8" name="Google Shape;3218;p48"/>
            <p:cNvSpPr/>
            <p:nvPr/>
          </p:nvSpPr>
          <p:spPr>
            <a:xfrm>
              <a:off x="448767"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9" name="Google Shape;3219;p48"/>
            <p:cNvSpPr/>
            <p:nvPr/>
          </p:nvSpPr>
          <p:spPr>
            <a:xfrm>
              <a:off x="1121917"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0" name="Google Shape;3220;p48"/>
            <p:cNvSpPr/>
            <p:nvPr/>
          </p:nvSpPr>
          <p:spPr>
            <a:xfrm>
              <a:off x="897533"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1" name="Google Shape;3221;p48"/>
            <p:cNvSpPr/>
            <p:nvPr/>
          </p:nvSpPr>
          <p:spPr>
            <a:xfrm>
              <a:off x="1570683"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2" name="Google Shape;3222;p48"/>
            <p:cNvSpPr/>
            <p:nvPr/>
          </p:nvSpPr>
          <p:spPr>
            <a:xfrm>
              <a:off x="1346300" y="-240850"/>
              <a:ext cx="76200" cy="5384400"/>
            </a:xfrm>
            <a:prstGeom prst="rect">
              <a:avLst/>
            </a:prstGeom>
            <a:solidFill>
              <a:schemeClr val="dk1"/>
            </a:solidFill>
            <a:ln>
              <a:noFill/>
            </a:ln>
            <a:effectLst>
              <a:outerShdw blurRad="157163" dist="400050" dir="156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223" name="Google Shape;3223;p48"/>
          <p:cNvGrpSpPr/>
          <p:nvPr/>
        </p:nvGrpSpPr>
        <p:grpSpPr>
          <a:xfrm>
            <a:off x="7614233" y="-321133"/>
            <a:ext cx="4982800" cy="7179200"/>
            <a:chOff x="5710675" y="-240850"/>
            <a:chExt cx="3737100" cy="5384400"/>
          </a:xfrm>
        </p:grpSpPr>
        <p:sp>
          <p:nvSpPr>
            <p:cNvPr id="3224" name="Google Shape;3224;p48"/>
            <p:cNvSpPr/>
            <p:nvPr/>
          </p:nvSpPr>
          <p:spPr>
            <a:xfrm>
              <a:off x="7730125"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5" name="Google Shape;3225;p48"/>
            <p:cNvSpPr/>
            <p:nvPr/>
          </p:nvSpPr>
          <p:spPr>
            <a:xfrm>
              <a:off x="7505742"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6" name="Google Shape;3226;p48"/>
            <p:cNvSpPr/>
            <p:nvPr/>
          </p:nvSpPr>
          <p:spPr>
            <a:xfrm>
              <a:off x="8178892"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7" name="Google Shape;3227;p48"/>
            <p:cNvSpPr/>
            <p:nvPr/>
          </p:nvSpPr>
          <p:spPr>
            <a:xfrm>
              <a:off x="7954508"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8" name="Google Shape;3228;p48"/>
            <p:cNvSpPr/>
            <p:nvPr/>
          </p:nvSpPr>
          <p:spPr>
            <a:xfrm>
              <a:off x="8627658"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9" name="Google Shape;3229;p48"/>
            <p:cNvSpPr/>
            <p:nvPr/>
          </p:nvSpPr>
          <p:spPr>
            <a:xfrm>
              <a:off x="8403275"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0" name="Google Shape;3230;p48"/>
            <p:cNvSpPr/>
            <p:nvPr/>
          </p:nvSpPr>
          <p:spPr>
            <a:xfrm>
              <a:off x="9076425"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1" name="Google Shape;3231;p48"/>
            <p:cNvSpPr/>
            <p:nvPr/>
          </p:nvSpPr>
          <p:spPr>
            <a:xfrm>
              <a:off x="8852042"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2" name="Google Shape;3232;p48"/>
            <p:cNvSpPr/>
            <p:nvPr/>
          </p:nvSpPr>
          <p:spPr>
            <a:xfrm rot="-5400000">
              <a:off x="7543075" y="-586450"/>
              <a:ext cx="72300" cy="37371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3" name="Google Shape;3233;p48"/>
            <p:cNvSpPr/>
            <p:nvPr/>
          </p:nvSpPr>
          <p:spPr>
            <a:xfrm rot="-5400000">
              <a:off x="7543075" y="1993050"/>
              <a:ext cx="72300" cy="37371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4" name="Google Shape;3234;p48"/>
            <p:cNvSpPr/>
            <p:nvPr/>
          </p:nvSpPr>
          <p:spPr>
            <a:xfrm>
              <a:off x="5935059"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5" name="Google Shape;3235;p48"/>
            <p:cNvSpPr/>
            <p:nvPr/>
          </p:nvSpPr>
          <p:spPr>
            <a:xfrm>
              <a:off x="5710675"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6" name="Google Shape;3236;p48"/>
            <p:cNvSpPr/>
            <p:nvPr/>
          </p:nvSpPr>
          <p:spPr>
            <a:xfrm>
              <a:off x="6383825"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7" name="Google Shape;3237;p48"/>
            <p:cNvSpPr/>
            <p:nvPr/>
          </p:nvSpPr>
          <p:spPr>
            <a:xfrm>
              <a:off x="6159442"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8" name="Google Shape;3238;p48"/>
            <p:cNvSpPr/>
            <p:nvPr/>
          </p:nvSpPr>
          <p:spPr>
            <a:xfrm>
              <a:off x="6832592"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9" name="Google Shape;3239;p48"/>
            <p:cNvSpPr/>
            <p:nvPr/>
          </p:nvSpPr>
          <p:spPr>
            <a:xfrm>
              <a:off x="6608209"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0" name="Google Shape;3240;p48"/>
            <p:cNvSpPr/>
            <p:nvPr/>
          </p:nvSpPr>
          <p:spPr>
            <a:xfrm>
              <a:off x="7281358"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1" name="Google Shape;3241;p48"/>
            <p:cNvSpPr/>
            <p:nvPr/>
          </p:nvSpPr>
          <p:spPr>
            <a:xfrm>
              <a:off x="7056975" y="-240850"/>
              <a:ext cx="76200" cy="5384400"/>
            </a:xfrm>
            <a:prstGeom prst="rect">
              <a:avLst/>
            </a:prstGeom>
            <a:solidFill>
              <a:schemeClr val="dk1"/>
            </a:solidFill>
            <a:ln>
              <a:noFill/>
            </a:ln>
            <a:effectLst>
              <a:outerShdw blurRad="157163" dist="400050" dir="9300000" algn="bl" rotWithShape="0">
                <a:srgbClr val="000000">
                  <a:alpha val="3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49464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7">
  <p:cSld name="Background 27">
    <p:spTree>
      <p:nvGrpSpPr>
        <p:cNvPr id="1" name="Shape 2957"/>
        <p:cNvGrpSpPr/>
        <p:nvPr/>
      </p:nvGrpSpPr>
      <p:grpSpPr>
        <a:xfrm>
          <a:off x="0" y="0"/>
          <a:ext cx="0" cy="0"/>
          <a:chOff x="0" y="0"/>
          <a:chExt cx="0" cy="0"/>
        </a:xfrm>
      </p:grpSpPr>
      <p:pic>
        <p:nvPicPr>
          <p:cNvPr id="2958" name="Google Shape;2958;p42"/>
          <p:cNvPicPr preferRelativeResize="0"/>
          <p:nvPr/>
        </p:nvPicPr>
        <p:blipFill rotWithShape="1">
          <a:blip r:embed="rId2">
            <a:alphaModFix/>
          </a:blip>
          <a:srcRect t="39" b="49"/>
          <a:stretch/>
        </p:blipFill>
        <p:spPr>
          <a:xfrm>
            <a:off x="-53200" y="-23933"/>
            <a:ext cx="12298397" cy="6905865"/>
          </a:xfrm>
          <a:prstGeom prst="rect">
            <a:avLst/>
          </a:prstGeom>
          <a:noFill/>
          <a:ln>
            <a:noFill/>
          </a:ln>
        </p:spPr>
      </p:pic>
      <p:sp>
        <p:nvSpPr>
          <p:cNvPr id="2959" name="Google Shape;2959;p42"/>
          <p:cNvSpPr/>
          <p:nvPr/>
        </p:nvSpPr>
        <p:spPr>
          <a:xfrm rot="224">
            <a:off x="-32200" y="4718200"/>
            <a:ext cx="12256400" cy="2174800"/>
          </a:xfrm>
          <a:prstGeom prst="trapezoid">
            <a:avLst>
              <a:gd name="adj" fmla="val 197137"/>
            </a:avLst>
          </a:prstGeom>
          <a:gradFill>
            <a:gsLst>
              <a:gs pos="0">
                <a:schemeClr val="dk1"/>
              </a:gs>
              <a:gs pos="73000">
                <a:srgbClr val="FFFFFF">
                  <a:alpha val="0"/>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0" name="Google Shape;2960;p42"/>
          <p:cNvSpPr/>
          <p:nvPr/>
        </p:nvSpPr>
        <p:spPr>
          <a:xfrm rot="10800000">
            <a:off x="-32167" y="-100"/>
            <a:ext cx="12256400" cy="2175600"/>
          </a:xfrm>
          <a:prstGeom prst="trapezoid">
            <a:avLst>
              <a:gd name="adj" fmla="val 198229"/>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1" name="Google Shape;2961;p42"/>
          <p:cNvSpPr/>
          <p:nvPr/>
        </p:nvSpPr>
        <p:spPr>
          <a:xfrm>
            <a:off x="4258567" y="2138200"/>
            <a:ext cx="3674800" cy="2579600"/>
          </a:xfrm>
          <a:prstGeom prst="rect">
            <a:avLst/>
          </a:prstGeom>
          <a:solidFill>
            <a:srgbClr val="000000">
              <a:alpha val="508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2" name="Google Shape;2962;p42"/>
          <p:cNvSpPr/>
          <p:nvPr/>
        </p:nvSpPr>
        <p:spPr>
          <a:xfrm rot="5400000" flipH="1">
            <a:off x="252200" y="3406900"/>
            <a:ext cx="4146400" cy="877600"/>
          </a:xfrm>
          <a:prstGeom prst="trapezoid">
            <a:avLst>
              <a:gd name="adj" fmla="val 50678"/>
            </a:avLst>
          </a:prstGeom>
          <a:gradFill>
            <a:gsLst>
              <a:gs pos="0">
                <a:srgbClr val="FFFFFF">
                  <a:alpha val="0"/>
                </a:srgbClr>
              </a:gs>
              <a:gs pos="100000">
                <a:schemeClr val="dk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63" name="Google Shape;2963;p42"/>
          <p:cNvGrpSpPr/>
          <p:nvPr/>
        </p:nvGrpSpPr>
        <p:grpSpPr>
          <a:xfrm>
            <a:off x="1497745" y="1489037"/>
            <a:ext cx="1480935" cy="4535009"/>
            <a:chOff x="1344625" y="1116750"/>
            <a:chExt cx="985800" cy="3305400"/>
          </a:xfrm>
        </p:grpSpPr>
        <p:cxnSp>
          <p:nvCxnSpPr>
            <p:cNvPr id="2964" name="Google Shape;2964;p42"/>
            <p:cNvCxnSpPr/>
            <p:nvPr/>
          </p:nvCxnSpPr>
          <p:spPr>
            <a:xfrm rot="10800000">
              <a:off x="1445275" y="1116750"/>
              <a:ext cx="0" cy="33054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65" name="Google Shape;2965;p42"/>
            <p:cNvCxnSpPr/>
            <p:nvPr/>
          </p:nvCxnSpPr>
          <p:spPr>
            <a:xfrm rot="10800000">
              <a:off x="2261725" y="1542300"/>
              <a:ext cx="0" cy="24543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66" name="Google Shape;2966;p42"/>
            <p:cNvCxnSpPr/>
            <p:nvPr/>
          </p:nvCxnSpPr>
          <p:spPr>
            <a:xfrm rot="10800000">
              <a:off x="1601045" y="1176750"/>
              <a:ext cx="0" cy="31854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67" name="Google Shape;2967;p42"/>
            <p:cNvCxnSpPr/>
            <p:nvPr/>
          </p:nvCxnSpPr>
          <p:spPr>
            <a:xfrm rot="10800000">
              <a:off x="1766225" y="1258650"/>
              <a:ext cx="0" cy="30216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68" name="Google Shape;2968;p42"/>
            <p:cNvCxnSpPr/>
            <p:nvPr/>
          </p:nvCxnSpPr>
          <p:spPr>
            <a:xfrm rot="10800000">
              <a:off x="1931375" y="1353900"/>
              <a:ext cx="0" cy="28311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69" name="Google Shape;2969;p42"/>
            <p:cNvCxnSpPr/>
            <p:nvPr/>
          </p:nvCxnSpPr>
          <p:spPr>
            <a:xfrm rot="10800000">
              <a:off x="2096550" y="1444350"/>
              <a:ext cx="0" cy="26502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70" name="Google Shape;2970;p42"/>
            <p:cNvCxnSpPr/>
            <p:nvPr/>
          </p:nvCxnSpPr>
          <p:spPr>
            <a:xfrm>
              <a:off x="1344625" y="1604825"/>
              <a:ext cx="985800" cy="4422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cxnSp>
          <p:nvCxnSpPr>
            <p:cNvPr id="2971" name="Google Shape;2971;p42"/>
            <p:cNvCxnSpPr/>
            <p:nvPr/>
          </p:nvCxnSpPr>
          <p:spPr>
            <a:xfrm rot="10800000" flipH="1">
              <a:off x="1359275" y="3520386"/>
              <a:ext cx="971100" cy="413700"/>
            </a:xfrm>
            <a:prstGeom prst="straightConnector1">
              <a:avLst/>
            </a:prstGeom>
            <a:noFill/>
            <a:ln w="28575" cap="flat" cmpd="sng">
              <a:solidFill>
                <a:schemeClr val="dk1"/>
              </a:solidFill>
              <a:prstDash val="solid"/>
              <a:round/>
              <a:headEnd type="none" w="med" len="med"/>
              <a:tailEnd type="none" w="med" len="med"/>
            </a:ln>
            <a:effectLst>
              <a:outerShdw blurRad="100013" dist="190500" dir="11880000" algn="bl" rotWithShape="0">
                <a:srgbClr val="000000">
                  <a:alpha val="47000"/>
                </a:srgbClr>
              </a:outerShdw>
              <a:reflection stA="48000" endPos="5000" fadeDir="5400012" sy="-100000" algn="bl" rotWithShape="0"/>
            </a:effectLst>
          </p:spPr>
        </p:cxnSp>
      </p:grpSp>
      <p:sp>
        <p:nvSpPr>
          <p:cNvPr id="2972" name="Google Shape;2972;p42"/>
          <p:cNvSpPr/>
          <p:nvPr/>
        </p:nvSpPr>
        <p:spPr>
          <a:xfrm rot="-5400000">
            <a:off x="7793033" y="3407533"/>
            <a:ext cx="4147200" cy="877600"/>
          </a:xfrm>
          <a:prstGeom prst="trapezoid">
            <a:avLst>
              <a:gd name="adj" fmla="val 50678"/>
            </a:avLst>
          </a:prstGeom>
          <a:gradFill>
            <a:gsLst>
              <a:gs pos="0">
                <a:srgbClr val="FFFFFF">
                  <a:alpha val="0"/>
                </a:srgbClr>
              </a:gs>
              <a:gs pos="100000">
                <a:schemeClr val="dk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973" name="Google Shape;2973;p42"/>
          <p:cNvGrpSpPr/>
          <p:nvPr/>
        </p:nvGrpSpPr>
        <p:grpSpPr>
          <a:xfrm flipH="1">
            <a:off x="9213345" y="1489037"/>
            <a:ext cx="1480935" cy="4535009"/>
            <a:chOff x="1344625" y="1116750"/>
            <a:chExt cx="985800" cy="3305400"/>
          </a:xfrm>
        </p:grpSpPr>
        <p:cxnSp>
          <p:nvCxnSpPr>
            <p:cNvPr id="2974" name="Google Shape;2974;p42"/>
            <p:cNvCxnSpPr/>
            <p:nvPr/>
          </p:nvCxnSpPr>
          <p:spPr>
            <a:xfrm rot="10800000">
              <a:off x="1445275" y="1116750"/>
              <a:ext cx="0" cy="33054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75" name="Google Shape;2975;p42"/>
            <p:cNvCxnSpPr/>
            <p:nvPr/>
          </p:nvCxnSpPr>
          <p:spPr>
            <a:xfrm rot="10800000">
              <a:off x="2261725" y="1542300"/>
              <a:ext cx="0" cy="24543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76" name="Google Shape;2976;p42"/>
            <p:cNvCxnSpPr/>
            <p:nvPr/>
          </p:nvCxnSpPr>
          <p:spPr>
            <a:xfrm rot="10800000">
              <a:off x="1601045" y="1176750"/>
              <a:ext cx="0" cy="31854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77" name="Google Shape;2977;p42"/>
            <p:cNvCxnSpPr/>
            <p:nvPr/>
          </p:nvCxnSpPr>
          <p:spPr>
            <a:xfrm rot="10800000">
              <a:off x="1766225" y="1258650"/>
              <a:ext cx="0" cy="30216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78" name="Google Shape;2978;p42"/>
            <p:cNvCxnSpPr/>
            <p:nvPr/>
          </p:nvCxnSpPr>
          <p:spPr>
            <a:xfrm rot="10800000">
              <a:off x="1931375" y="1353900"/>
              <a:ext cx="0" cy="28311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79" name="Google Shape;2979;p42"/>
            <p:cNvCxnSpPr/>
            <p:nvPr/>
          </p:nvCxnSpPr>
          <p:spPr>
            <a:xfrm rot="10800000">
              <a:off x="2096550" y="1444350"/>
              <a:ext cx="0" cy="26502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80" name="Google Shape;2980;p42"/>
            <p:cNvCxnSpPr/>
            <p:nvPr/>
          </p:nvCxnSpPr>
          <p:spPr>
            <a:xfrm>
              <a:off x="1344625" y="1604825"/>
              <a:ext cx="985800" cy="4422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981" name="Google Shape;2981;p42"/>
            <p:cNvCxnSpPr/>
            <p:nvPr/>
          </p:nvCxnSpPr>
          <p:spPr>
            <a:xfrm rot="10800000" flipH="1">
              <a:off x="1359275" y="3520386"/>
              <a:ext cx="971100" cy="4137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grpSp>
      <p:sp>
        <p:nvSpPr>
          <p:cNvPr id="2982" name="Google Shape;2982;p42"/>
          <p:cNvSpPr/>
          <p:nvPr/>
        </p:nvSpPr>
        <p:spPr>
          <a:xfrm rot="41953">
            <a:off x="3556109" y="4745945"/>
            <a:ext cx="4789265" cy="2172345"/>
          </a:xfrm>
          <a:custGeom>
            <a:avLst/>
            <a:gdLst/>
            <a:ahLst/>
            <a:cxnLst/>
            <a:rect l="l" t="t" r="r" b="b"/>
            <a:pathLst>
              <a:path w="180759" h="197350" extrusionOk="0">
                <a:moveTo>
                  <a:pt x="25599" y="0"/>
                </a:moveTo>
                <a:lnTo>
                  <a:pt x="30749" y="4783"/>
                </a:lnTo>
                <a:lnTo>
                  <a:pt x="38262" y="10213"/>
                </a:lnTo>
                <a:cubicBezTo>
                  <a:pt x="38262" y="10213"/>
                  <a:pt x="39976" y="11405"/>
                  <a:pt x="40190" y="11501"/>
                </a:cubicBezTo>
                <a:cubicBezTo>
                  <a:pt x="40203" y="11507"/>
                  <a:pt x="40220" y="11510"/>
                  <a:pt x="40240" y="11510"/>
                </a:cubicBezTo>
                <a:cubicBezTo>
                  <a:pt x="40503" y="11510"/>
                  <a:pt x="41323" y="11008"/>
                  <a:pt x="41323" y="11008"/>
                </a:cubicBezTo>
                <a:lnTo>
                  <a:pt x="43317" y="10610"/>
                </a:lnTo>
                <a:cubicBezTo>
                  <a:pt x="43317" y="10610"/>
                  <a:pt x="45988" y="13399"/>
                  <a:pt x="46290" y="13671"/>
                </a:cubicBezTo>
                <a:cubicBezTo>
                  <a:pt x="46628" y="13921"/>
                  <a:pt x="47798" y="15974"/>
                  <a:pt x="48166" y="17534"/>
                </a:cubicBezTo>
                <a:cubicBezTo>
                  <a:pt x="48563" y="19131"/>
                  <a:pt x="48593" y="19227"/>
                  <a:pt x="48718" y="19469"/>
                </a:cubicBezTo>
                <a:cubicBezTo>
                  <a:pt x="48806" y="19683"/>
                  <a:pt x="48718" y="23605"/>
                  <a:pt x="48718" y="23605"/>
                </a:cubicBezTo>
                <a:lnTo>
                  <a:pt x="47857" y="27593"/>
                </a:lnTo>
                <a:lnTo>
                  <a:pt x="46569" y="32066"/>
                </a:lnTo>
                <a:lnTo>
                  <a:pt x="46474" y="34826"/>
                </a:lnTo>
                <a:lnTo>
                  <a:pt x="47393" y="35995"/>
                </a:lnTo>
                <a:cubicBezTo>
                  <a:pt x="47393" y="35995"/>
                  <a:pt x="48777" y="37313"/>
                  <a:pt x="49755" y="38078"/>
                </a:cubicBezTo>
                <a:cubicBezTo>
                  <a:pt x="50741" y="38843"/>
                  <a:pt x="52301" y="40653"/>
                  <a:pt x="52301" y="40653"/>
                </a:cubicBezTo>
                <a:lnTo>
                  <a:pt x="54016" y="42125"/>
                </a:lnTo>
                <a:cubicBezTo>
                  <a:pt x="54016" y="42125"/>
                  <a:pt x="55826" y="45164"/>
                  <a:pt x="56105" y="45590"/>
                </a:cubicBezTo>
                <a:cubicBezTo>
                  <a:pt x="56348" y="46047"/>
                  <a:pt x="57327" y="50432"/>
                  <a:pt x="57393" y="50586"/>
                </a:cubicBezTo>
                <a:cubicBezTo>
                  <a:pt x="57452" y="50712"/>
                  <a:pt x="57084" y="53316"/>
                  <a:pt x="57084" y="54420"/>
                </a:cubicBezTo>
                <a:cubicBezTo>
                  <a:pt x="57084" y="55553"/>
                  <a:pt x="56959" y="57025"/>
                  <a:pt x="56959" y="57025"/>
                </a:cubicBezTo>
                <a:cubicBezTo>
                  <a:pt x="56959" y="57025"/>
                  <a:pt x="56289" y="58651"/>
                  <a:pt x="56105" y="58923"/>
                </a:cubicBezTo>
                <a:cubicBezTo>
                  <a:pt x="55921" y="59232"/>
                  <a:pt x="55244" y="60277"/>
                  <a:pt x="55060" y="60733"/>
                </a:cubicBezTo>
                <a:cubicBezTo>
                  <a:pt x="54847" y="61226"/>
                  <a:pt x="54420" y="62330"/>
                  <a:pt x="54236" y="62970"/>
                </a:cubicBezTo>
                <a:cubicBezTo>
                  <a:pt x="54016" y="63618"/>
                  <a:pt x="54016" y="65148"/>
                  <a:pt x="54016" y="65148"/>
                </a:cubicBezTo>
                <a:cubicBezTo>
                  <a:pt x="54016" y="65148"/>
                  <a:pt x="54111" y="67753"/>
                  <a:pt x="54170" y="68275"/>
                </a:cubicBezTo>
                <a:cubicBezTo>
                  <a:pt x="54236" y="68827"/>
                  <a:pt x="54266" y="70512"/>
                  <a:pt x="54266" y="70512"/>
                </a:cubicBezTo>
                <a:lnTo>
                  <a:pt x="54538" y="72293"/>
                </a:lnTo>
                <a:lnTo>
                  <a:pt x="53133" y="72263"/>
                </a:lnTo>
                <a:cubicBezTo>
                  <a:pt x="53133" y="72263"/>
                  <a:pt x="52515" y="72204"/>
                  <a:pt x="52088" y="72168"/>
                </a:cubicBezTo>
                <a:cubicBezTo>
                  <a:pt x="51661" y="72138"/>
                  <a:pt x="51072" y="71866"/>
                  <a:pt x="50587" y="71652"/>
                </a:cubicBezTo>
                <a:cubicBezTo>
                  <a:pt x="50094" y="71469"/>
                  <a:pt x="49638" y="71101"/>
                  <a:pt x="49638" y="71101"/>
                </a:cubicBezTo>
                <a:cubicBezTo>
                  <a:pt x="49638" y="71101"/>
                  <a:pt x="48747" y="70637"/>
                  <a:pt x="48438" y="70512"/>
                </a:cubicBezTo>
                <a:cubicBezTo>
                  <a:pt x="48129" y="70365"/>
                  <a:pt x="47577" y="70115"/>
                  <a:pt x="46812" y="69776"/>
                </a:cubicBezTo>
                <a:cubicBezTo>
                  <a:pt x="46076" y="69445"/>
                  <a:pt x="45804" y="68923"/>
                  <a:pt x="45804" y="68923"/>
                </a:cubicBezTo>
                <a:cubicBezTo>
                  <a:pt x="45804" y="68923"/>
                  <a:pt x="44818" y="68341"/>
                  <a:pt x="44082" y="67973"/>
                </a:cubicBezTo>
                <a:cubicBezTo>
                  <a:pt x="43383" y="67606"/>
                  <a:pt x="42611" y="66988"/>
                  <a:pt x="42611" y="66988"/>
                </a:cubicBezTo>
                <a:lnTo>
                  <a:pt x="41293" y="66038"/>
                </a:lnTo>
                <a:lnTo>
                  <a:pt x="40190" y="65766"/>
                </a:lnTo>
                <a:lnTo>
                  <a:pt x="38600" y="63890"/>
                </a:lnTo>
                <a:lnTo>
                  <a:pt x="35378" y="61682"/>
                </a:lnTo>
                <a:lnTo>
                  <a:pt x="31978" y="58776"/>
                </a:lnTo>
                <a:lnTo>
                  <a:pt x="30808" y="58342"/>
                </a:lnTo>
                <a:lnTo>
                  <a:pt x="28145" y="57084"/>
                </a:lnTo>
                <a:lnTo>
                  <a:pt x="20904" y="53191"/>
                </a:lnTo>
                <a:lnTo>
                  <a:pt x="20632" y="49851"/>
                </a:lnTo>
                <a:lnTo>
                  <a:pt x="20845" y="41448"/>
                </a:lnTo>
                <a:lnTo>
                  <a:pt x="19837" y="36974"/>
                </a:lnTo>
                <a:lnTo>
                  <a:pt x="16188" y="26732"/>
                </a:lnTo>
                <a:lnTo>
                  <a:pt x="16188" y="26732"/>
                </a:lnTo>
                <a:cubicBezTo>
                  <a:pt x="16188" y="26732"/>
                  <a:pt x="18638" y="37187"/>
                  <a:pt x="19035" y="37651"/>
                </a:cubicBezTo>
                <a:cubicBezTo>
                  <a:pt x="19469" y="38137"/>
                  <a:pt x="19742" y="42434"/>
                  <a:pt x="19742" y="42434"/>
                </a:cubicBezTo>
                <a:lnTo>
                  <a:pt x="20021" y="52183"/>
                </a:lnTo>
                <a:cubicBezTo>
                  <a:pt x="20021" y="52183"/>
                  <a:pt x="20662" y="54082"/>
                  <a:pt x="20971" y="54207"/>
                </a:cubicBezTo>
                <a:cubicBezTo>
                  <a:pt x="21309" y="54324"/>
                  <a:pt x="23664" y="55553"/>
                  <a:pt x="23664" y="55553"/>
                </a:cubicBezTo>
                <a:lnTo>
                  <a:pt x="26489" y="56966"/>
                </a:lnTo>
                <a:cubicBezTo>
                  <a:pt x="26489" y="56966"/>
                  <a:pt x="29064" y="58254"/>
                  <a:pt x="29771" y="58651"/>
                </a:cubicBezTo>
                <a:cubicBezTo>
                  <a:pt x="30147" y="58874"/>
                  <a:pt x="30477" y="58923"/>
                  <a:pt x="30737" y="58923"/>
                </a:cubicBezTo>
                <a:cubicBezTo>
                  <a:pt x="30940" y="58923"/>
                  <a:pt x="31099" y="58894"/>
                  <a:pt x="31206" y="58894"/>
                </a:cubicBezTo>
                <a:cubicBezTo>
                  <a:pt x="31426" y="58923"/>
                  <a:pt x="33450" y="61197"/>
                  <a:pt x="33450" y="61197"/>
                </a:cubicBezTo>
                <a:cubicBezTo>
                  <a:pt x="33450" y="61197"/>
                  <a:pt x="37769" y="63956"/>
                  <a:pt x="38416" y="64383"/>
                </a:cubicBezTo>
                <a:cubicBezTo>
                  <a:pt x="39027" y="64846"/>
                  <a:pt x="38902" y="64876"/>
                  <a:pt x="39550" y="65729"/>
                </a:cubicBezTo>
                <a:cubicBezTo>
                  <a:pt x="40219" y="66620"/>
                  <a:pt x="40771" y="66833"/>
                  <a:pt x="41845" y="67510"/>
                </a:cubicBezTo>
                <a:cubicBezTo>
                  <a:pt x="42949" y="68187"/>
                  <a:pt x="44178" y="68923"/>
                  <a:pt x="44178" y="68923"/>
                </a:cubicBezTo>
                <a:lnTo>
                  <a:pt x="46172" y="71160"/>
                </a:lnTo>
                <a:cubicBezTo>
                  <a:pt x="46172" y="71160"/>
                  <a:pt x="48902" y="72079"/>
                  <a:pt x="49417" y="72263"/>
                </a:cubicBezTo>
                <a:cubicBezTo>
                  <a:pt x="49939" y="72477"/>
                  <a:pt x="50675" y="73124"/>
                  <a:pt x="50888" y="73492"/>
                </a:cubicBezTo>
                <a:cubicBezTo>
                  <a:pt x="50963" y="73601"/>
                  <a:pt x="51156" y="73640"/>
                  <a:pt x="51390" y="73640"/>
                </a:cubicBezTo>
                <a:cubicBezTo>
                  <a:pt x="51944" y="73640"/>
                  <a:pt x="52728" y="73426"/>
                  <a:pt x="52728" y="73426"/>
                </a:cubicBezTo>
                <a:lnTo>
                  <a:pt x="54236" y="73521"/>
                </a:lnTo>
                <a:lnTo>
                  <a:pt x="54604" y="73087"/>
                </a:lnTo>
                <a:lnTo>
                  <a:pt x="54663" y="76340"/>
                </a:lnTo>
                <a:lnTo>
                  <a:pt x="55244" y="79158"/>
                </a:lnTo>
                <a:lnTo>
                  <a:pt x="50005" y="79746"/>
                </a:lnTo>
                <a:lnTo>
                  <a:pt x="50153" y="85449"/>
                </a:lnTo>
                <a:lnTo>
                  <a:pt x="50704" y="97155"/>
                </a:lnTo>
                <a:lnTo>
                  <a:pt x="50005" y="101820"/>
                </a:lnTo>
                <a:lnTo>
                  <a:pt x="41051" y="115028"/>
                </a:lnTo>
                <a:lnTo>
                  <a:pt x="40528" y="117574"/>
                </a:lnTo>
                <a:lnTo>
                  <a:pt x="38233" y="119664"/>
                </a:lnTo>
                <a:lnTo>
                  <a:pt x="36665" y="123122"/>
                </a:lnTo>
                <a:lnTo>
                  <a:pt x="36327" y="128059"/>
                </a:lnTo>
                <a:lnTo>
                  <a:pt x="34031" y="131370"/>
                </a:lnTo>
                <a:cubicBezTo>
                  <a:pt x="34031" y="131370"/>
                  <a:pt x="31117" y="139008"/>
                  <a:pt x="28601" y="140847"/>
                </a:cubicBezTo>
                <a:cubicBezTo>
                  <a:pt x="26092" y="142657"/>
                  <a:pt x="23332" y="147286"/>
                  <a:pt x="22626" y="148941"/>
                </a:cubicBezTo>
                <a:cubicBezTo>
                  <a:pt x="22597" y="149000"/>
                  <a:pt x="22560" y="149059"/>
                  <a:pt x="22530" y="149155"/>
                </a:cubicBezTo>
                <a:cubicBezTo>
                  <a:pt x="22530" y="149155"/>
                  <a:pt x="22530" y="149184"/>
                  <a:pt x="22501" y="149213"/>
                </a:cubicBezTo>
                <a:cubicBezTo>
                  <a:pt x="22413" y="149427"/>
                  <a:pt x="22317" y="149677"/>
                  <a:pt x="22192" y="149920"/>
                </a:cubicBezTo>
                <a:cubicBezTo>
                  <a:pt x="21522" y="151546"/>
                  <a:pt x="20691" y="153444"/>
                  <a:pt x="20691" y="153444"/>
                </a:cubicBezTo>
                <a:lnTo>
                  <a:pt x="18057" y="158536"/>
                </a:lnTo>
                <a:lnTo>
                  <a:pt x="18057" y="161538"/>
                </a:lnTo>
                <a:lnTo>
                  <a:pt x="17902" y="165431"/>
                </a:lnTo>
                <a:lnTo>
                  <a:pt x="16306" y="166659"/>
                </a:lnTo>
                <a:cubicBezTo>
                  <a:pt x="16306" y="166659"/>
                  <a:pt x="12627" y="169205"/>
                  <a:pt x="12111" y="169632"/>
                </a:cubicBezTo>
                <a:cubicBezTo>
                  <a:pt x="11589" y="170096"/>
                  <a:pt x="9654" y="173988"/>
                  <a:pt x="9654" y="173988"/>
                </a:cubicBezTo>
                <a:lnTo>
                  <a:pt x="8248" y="177910"/>
                </a:lnTo>
                <a:lnTo>
                  <a:pt x="5791" y="184503"/>
                </a:lnTo>
                <a:lnTo>
                  <a:pt x="3863" y="190669"/>
                </a:lnTo>
                <a:lnTo>
                  <a:pt x="0" y="197350"/>
                </a:lnTo>
                <a:lnTo>
                  <a:pt x="3341" y="197350"/>
                </a:lnTo>
                <a:lnTo>
                  <a:pt x="3341" y="197291"/>
                </a:lnTo>
                <a:lnTo>
                  <a:pt x="3370" y="197291"/>
                </a:lnTo>
                <a:lnTo>
                  <a:pt x="5085" y="190669"/>
                </a:lnTo>
                <a:cubicBezTo>
                  <a:pt x="5085" y="190669"/>
                  <a:pt x="7020" y="185702"/>
                  <a:pt x="7388" y="184812"/>
                </a:cubicBezTo>
                <a:cubicBezTo>
                  <a:pt x="7476" y="184532"/>
                  <a:pt x="7660" y="183951"/>
                  <a:pt x="7881" y="183274"/>
                </a:cubicBezTo>
                <a:cubicBezTo>
                  <a:pt x="7910" y="183156"/>
                  <a:pt x="7939" y="183060"/>
                  <a:pt x="7998" y="182943"/>
                </a:cubicBezTo>
                <a:cubicBezTo>
                  <a:pt x="7998" y="182876"/>
                  <a:pt x="8028" y="182818"/>
                  <a:pt x="8028" y="182759"/>
                </a:cubicBezTo>
                <a:cubicBezTo>
                  <a:pt x="8094" y="182575"/>
                  <a:pt x="8182" y="182391"/>
                  <a:pt x="8248" y="182170"/>
                </a:cubicBezTo>
                <a:cubicBezTo>
                  <a:pt x="8307" y="181927"/>
                  <a:pt x="8396" y="181714"/>
                  <a:pt x="8462" y="181471"/>
                </a:cubicBezTo>
                <a:cubicBezTo>
                  <a:pt x="8580" y="181133"/>
                  <a:pt x="8705" y="180794"/>
                  <a:pt x="8830" y="180485"/>
                </a:cubicBezTo>
                <a:cubicBezTo>
                  <a:pt x="8889" y="180272"/>
                  <a:pt x="8984" y="180058"/>
                  <a:pt x="9043" y="179874"/>
                </a:cubicBezTo>
                <a:lnTo>
                  <a:pt x="9073" y="179845"/>
                </a:lnTo>
                <a:cubicBezTo>
                  <a:pt x="9102" y="179749"/>
                  <a:pt x="9131" y="179661"/>
                  <a:pt x="9168" y="179565"/>
                </a:cubicBezTo>
                <a:cubicBezTo>
                  <a:pt x="9315" y="179168"/>
                  <a:pt x="9499" y="178800"/>
                  <a:pt x="9654" y="178491"/>
                </a:cubicBezTo>
                <a:cubicBezTo>
                  <a:pt x="10544" y="176836"/>
                  <a:pt x="10544" y="175489"/>
                  <a:pt x="11589" y="172943"/>
                </a:cubicBezTo>
                <a:cubicBezTo>
                  <a:pt x="12627" y="170397"/>
                  <a:pt x="15974" y="168896"/>
                  <a:pt x="15974" y="168896"/>
                </a:cubicBezTo>
                <a:lnTo>
                  <a:pt x="18425" y="167086"/>
                </a:lnTo>
                <a:lnTo>
                  <a:pt x="19315" y="163039"/>
                </a:lnTo>
                <a:lnTo>
                  <a:pt x="19315" y="158845"/>
                </a:lnTo>
                <a:lnTo>
                  <a:pt x="21059" y="154644"/>
                </a:lnTo>
                <a:lnTo>
                  <a:pt x="32464" y="136918"/>
                </a:lnTo>
                <a:lnTo>
                  <a:pt x="36849" y="129715"/>
                </a:lnTo>
                <a:lnTo>
                  <a:pt x="38600" y="121466"/>
                </a:lnTo>
                <a:lnTo>
                  <a:pt x="43162" y="117728"/>
                </a:lnTo>
                <a:lnTo>
                  <a:pt x="43162" y="115028"/>
                </a:lnTo>
                <a:lnTo>
                  <a:pt x="50800" y="102402"/>
                </a:lnTo>
                <a:lnTo>
                  <a:pt x="52272" y="95809"/>
                </a:lnTo>
                <a:lnTo>
                  <a:pt x="50800" y="82013"/>
                </a:lnTo>
                <a:lnTo>
                  <a:pt x="56561" y="79893"/>
                </a:lnTo>
                <a:lnTo>
                  <a:pt x="61315" y="79312"/>
                </a:lnTo>
                <a:lnTo>
                  <a:pt x="65178" y="79312"/>
                </a:lnTo>
                <a:lnTo>
                  <a:pt x="70269" y="74132"/>
                </a:lnTo>
                <a:lnTo>
                  <a:pt x="74898" y="72477"/>
                </a:lnTo>
                <a:lnTo>
                  <a:pt x="77628" y="73367"/>
                </a:lnTo>
                <a:lnTo>
                  <a:pt x="80725" y="73058"/>
                </a:lnTo>
                <a:lnTo>
                  <a:pt x="84647" y="74559"/>
                </a:lnTo>
                <a:cubicBezTo>
                  <a:pt x="84647" y="74559"/>
                  <a:pt x="90688" y="78547"/>
                  <a:pt x="91115" y="78701"/>
                </a:cubicBezTo>
                <a:cubicBezTo>
                  <a:pt x="91578" y="78856"/>
                  <a:pt x="94029" y="79312"/>
                  <a:pt x="94029" y="79312"/>
                </a:cubicBezTo>
                <a:cubicBezTo>
                  <a:pt x="94029" y="79312"/>
                  <a:pt x="96391" y="78643"/>
                  <a:pt x="96817" y="78392"/>
                </a:cubicBezTo>
                <a:cubicBezTo>
                  <a:pt x="97281" y="78179"/>
                  <a:pt x="103837" y="75729"/>
                  <a:pt x="103837" y="75729"/>
                </a:cubicBezTo>
                <a:lnTo>
                  <a:pt x="108649" y="72999"/>
                </a:lnTo>
                <a:lnTo>
                  <a:pt x="113218" y="68430"/>
                </a:lnTo>
                <a:lnTo>
                  <a:pt x="116743" y="63706"/>
                </a:lnTo>
                <a:cubicBezTo>
                  <a:pt x="116743" y="63706"/>
                  <a:pt x="117177" y="57304"/>
                  <a:pt x="117265" y="57084"/>
                </a:cubicBezTo>
                <a:cubicBezTo>
                  <a:pt x="117361" y="56870"/>
                  <a:pt x="118215" y="55892"/>
                  <a:pt x="118678" y="55369"/>
                </a:cubicBezTo>
                <a:cubicBezTo>
                  <a:pt x="119105" y="54847"/>
                  <a:pt x="119811" y="54177"/>
                  <a:pt x="119811" y="54177"/>
                </a:cubicBezTo>
                <a:lnTo>
                  <a:pt x="123064" y="53346"/>
                </a:lnTo>
                <a:cubicBezTo>
                  <a:pt x="123064" y="53346"/>
                  <a:pt x="123829" y="50498"/>
                  <a:pt x="124285" y="49211"/>
                </a:cubicBezTo>
                <a:cubicBezTo>
                  <a:pt x="124719" y="47952"/>
                  <a:pt x="124719" y="47857"/>
                  <a:pt x="124719" y="47857"/>
                </a:cubicBezTo>
                <a:lnTo>
                  <a:pt x="125941" y="44391"/>
                </a:lnTo>
                <a:lnTo>
                  <a:pt x="129715" y="39674"/>
                </a:lnTo>
                <a:cubicBezTo>
                  <a:pt x="129715" y="39674"/>
                  <a:pt x="133210" y="32618"/>
                  <a:pt x="133210" y="32191"/>
                </a:cubicBezTo>
                <a:cubicBezTo>
                  <a:pt x="133210" y="31735"/>
                  <a:pt x="134711" y="30749"/>
                  <a:pt x="134711" y="30749"/>
                </a:cubicBezTo>
                <a:cubicBezTo>
                  <a:pt x="134711" y="30749"/>
                  <a:pt x="135535" y="30659"/>
                  <a:pt x="136115" y="30659"/>
                </a:cubicBezTo>
                <a:cubicBezTo>
                  <a:pt x="136294" y="30659"/>
                  <a:pt x="136450" y="30668"/>
                  <a:pt x="136551" y="30690"/>
                </a:cubicBezTo>
                <a:cubicBezTo>
                  <a:pt x="136978" y="30749"/>
                  <a:pt x="139987" y="31213"/>
                  <a:pt x="139987" y="31213"/>
                </a:cubicBezTo>
                <a:lnTo>
                  <a:pt x="144093" y="31213"/>
                </a:lnTo>
                <a:cubicBezTo>
                  <a:pt x="145748" y="31213"/>
                  <a:pt x="145506" y="29712"/>
                  <a:pt x="145844" y="29403"/>
                </a:cubicBezTo>
                <a:cubicBezTo>
                  <a:pt x="146212" y="29094"/>
                  <a:pt x="147161" y="27438"/>
                  <a:pt x="147433" y="27225"/>
                </a:cubicBezTo>
                <a:cubicBezTo>
                  <a:pt x="147684" y="27011"/>
                  <a:pt x="149369" y="25113"/>
                  <a:pt x="149369" y="25113"/>
                </a:cubicBezTo>
                <a:cubicBezTo>
                  <a:pt x="149369" y="25113"/>
                  <a:pt x="150928" y="24833"/>
                  <a:pt x="151731" y="24679"/>
                </a:cubicBezTo>
                <a:cubicBezTo>
                  <a:pt x="151848" y="24649"/>
                  <a:pt x="151944" y="24591"/>
                  <a:pt x="152062" y="24495"/>
                </a:cubicBezTo>
                <a:cubicBezTo>
                  <a:pt x="152709" y="24009"/>
                  <a:pt x="153232" y="22567"/>
                  <a:pt x="153232" y="22567"/>
                </a:cubicBezTo>
                <a:lnTo>
                  <a:pt x="157617" y="18608"/>
                </a:lnTo>
                <a:lnTo>
                  <a:pt x="163319" y="18608"/>
                </a:lnTo>
                <a:lnTo>
                  <a:pt x="165490" y="17689"/>
                </a:lnTo>
                <a:lnTo>
                  <a:pt x="170641" y="16681"/>
                </a:lnTo>
                <a:lnTo>
                  <a:pt x="170861" y="16651"/>
                </a:lnTo>
                <a:lnTo>
                  <a:pt x="171531" y="16681"/>
                </a:lnTo>
                <a:lnTo>
                  <a:pt x="180515" y="16953"/>
                </a:lnTo>
                <a:lnTo>
                  <a:pt x="180758" y="16033"/>
                </a:lnTo>
                <a:lnTo>
                  <a:pt x="180758" y="16033"/>
                </a:lnTo>
                <a:cubicBezTo>
                  <a:pt x="180758" y="16033"/>
                  <a:pt x="180611" y="16099"/>
                  <a:pt x="180177" y="16099"/>
                </a:cubicBezTo>
                <a:cubicBezTo>
                  <a:pt x="177881" y="16099"/>
                  <a:pt x="170795" y="16129"/>
                  <a:pt x="170582" y="16129"/>
                </a:cubicBezTo>
                <a:lnTo>
                  <a:pt x="168161" y="16129"/>
                </a:lnTo>
                <a:lnTo>
                  <a:pt x="165527" y="17321"/>
                </a:lnTo>
                <a:lnTo>
                  <a:pt x="163467" y="18152"/>
                </a:lnTo>
                <a:lnTo>
                  <a:pt x="159670" y="17939"/>
                </a:lnTo>
                <a:lnTo>
                  <a:pt x="155925" y="18888"/>
                </a:lnTo>
                <a:lnTo>
                  <a:pt x="152613" y="21831"/>
                </a:lnTo>
                <a:lnTo>
                  <a:pt x="150656" y="24252"/>
                </a:lnTo>
                <a:cubicBezTo>
                  <a:pt x="150656" y="24252"/>
                  <a:pt x="148478" y="24649"/>
                  <a:pt x="148235" y="24804"/>
                </a:cubicBezTo>
                <a:cubicBezTo>
                  <a:pt x="147956" y="24988"/>
                  <a:pt x="145778" y="27070"/>
                  <a:pt x="145138" y="27961"/>
                </a:cubicBezTo>
                <a:cubicBezTo>
                  <a:pt x="144461" y="28851"/>
                  <a:pt x="144005" y="29307"/>
                  <a:pt x="143541" y="29771"/>
                </a:cubicBezTo>
                <a:cubicBezTo>
                  <a:pt x="143124" y="30161"/>
                  <a:pt x="143267" y="30607"/>
                  <a:pt x="142331" y="30607"/>
                </a:cubicBezTo>
                <a:cubicBezTo>
                  <a:pt x="142244" y="30607"/>
                  <a:pt x="142147" y="30603"/>
                  <a:pt x="142040" y="30595"/>
                </a:cubicBezTo>
                <a:cubicBezTo>
                  <a:pt x="141682" y="30575"/>
                  <a:pt x="141481" y="30569"/>
                  <a:pt x="141363" y="30569"/>
                </a:cubicBezTo>
                <a:cubicBezTo>
                  <a:pt x="141127" y="30569"/>
                  <a:pt x="141223" y="30595"/>
                  <a:pt x="141061" y="30595"/>
                </a:cubicBezTo>
                <a:cubicBezTo>
                  <a:pt x="140782" y="30595"/>
                  <a:pt x="139987" y="30448"/>
                  <a:pt x="137500" y="29925"/>
                </a:cubicBezTo>
                <a:cubicBezTo>
                  <a:pt x="136493" y="29727"/>
                  <a:pt x="135979" y="29668"/>
                  <a:pt x="135693" y="29668"/>
                </a:cubicBezTo>
                <a:cubicBezTo>
                  <a:pt x="135266" y="29668"/>
                  <a:pt x="135345" y="29800"/>
                  <a:pt x="135050" y="29800"/>
                </a:cubicBezTo>
                <a:cubicBezTo>
                  <a:pt x="134586" y="29800"/>
                  <a:pt x="133299" y="30322"/>
                  <a:pt x="132901" y="30477"/>
                </a:cubicBezTo>
                <a:cubicBezTo>
                  <a:pt x="132504" y="30661"/>
                  <a:pt x="131981" y="32530"/>
                  <a:pt x="131981" y="32530"/>
                </a:cubicBezTo>
                <a:lnTo>
                  <a:pt x="130451" y="36393"/>
                </a:lnTo>
                <a:lnTo>
                  <a:pt x="127905" y="39152"/>
                </a:lnTo>
                <a:cubicBezTo>
                  <a:pt x="127905" y="39152"/>
                  <a:pt x="126985" y="41080"/>
                  <a:pt x="126434" y="41852"/>
                </a:cubicBezTo>
                <a:cubicBezTo>
                  <a:pt x="125911" y="42647"/>
                  <a:pt x="125977" y="42706"/>
                  <a:pt x="125977" y="42919"/>
                </a:cubicBezTo>
                <a:cubicBezTo>
                  <a:pt x="125977" y="43140"/>
                  <a:pt x="124749" y="44943"/>
                  <a:pt x="124469" y="45281"/>
                </a:cubicBezTo>
                <a:cubicBezTo>
                  <a:pt x="124197" y="45620"/>
                  <a:pt x="123733" y="47305"/>
                  <a:pt x="123093" y="48843"/>
                </a:cubicBezTo>
                <a:cubicBezTo>
                  <a:pt x="122749" y="49650"/>
                  <a:pt x="122695" y="49840"/>
                  <a:pt x="122718" y="49840"/>
                </a:cubicBezTo>
                <a:cubicBezTo>
                  <a:pt x="122736" y="49840"/>
                  <a:pt x="122800" y="49725"/>
                  <a:pt x="122813" y="49696"/>
                </a:cubicBezTo>
                <a:lnTo>
                  <a:pt x="122813" y="49696"/>
                </a:lnTo>
                <a:cubicBezTo>
                  <a:pt x="122784" y="49792"/>
                  <a:pt x="122232" y="51565"/>
                  <a:pt x="121710" y="52213"/>
                </a:cubicBezTo>
                <a:cubicBezTo>
                  <a:pt x="121482" y="52512"/>
                  <a:pt x="121378" y="52577"/>
                  <a:pt x="121269" y="52577"/>
                </a:cubicBezTo>
                <a:cubicBezTo>
                  <a:pt x="121186" y="52577"/>
                  <a:pt x="121101" y="52540"/>
                  <a:pt x="120956" y="52540"/>
                </a:cubicBezTo>
                <a:cubicBezTo>
                  <a:pt x="120861" y="52540"/>
                  <a:pt x="120740" y="52556"/>
                  <a:pt x="120577" y="52610"/>
                </a:cubicBezTo>
                <a:cubicBezTo>
                  <a:pt x="119870" y="52823"/>
                  <a:pt x="119201" y="52948"/>
                  <a:pt x="118950" y="53073"/>
                </a:cubicBezTo>
                <a:cubicBezTo>
                  <a:pt x="118678" y="53162"/>
                  <a:pt x="117883" y="53743"/>
                  <a:pt x="117883" y="53743"/>
                </a:cubicBezTo>
                <a:cubicBezTo>
                  <a:pt x="117883" y="53743"/>
                  <a:pt x="117052" y="55767"/>
                  <a:pt x="116897" y="56046"/>
                </a:cubicBezTo>
                <a:cubicBezTo>
                  <a:pt x="116780" y="56318"/>
                  <a:pt x="115860" y="58128"/>
                  <a:pt x="115860" y="58128"/>
                </a:cubicBezTo>
                <a:cubicBezTo>
                  <a:pt x="115860" y="58128"/>
                  <a:pt x="116044" y="61440"/>
                  <a:pt x="116044" y="62786"/>
                </a:cubicBezTo>
                <a:cubicBezTo>
                  <a:pt x="116044" y="64140"/>
                  <a:pt x="114536" y="64935"/>
                  <a:pt x="114536" y="64935"/>
                </a:cubicBezTo>
                <a:lnTo>
                  <a:pt x="111717" y="68672"/>
                </a:lnTo>
                <a:lnTo>
                  <a:pt x="108436" y="72204"/>
                </a:lnTo>
                <a:lnTo>
                  <a:pt x="105338" y="74103"/>
                </a:lnTo>
                <a:cubicBezTo>
                  <a:pt x="105338" y="74103"/>
                  <a:pt x="103351" y="74993"/>
                  <a:pt x="103101" y="75111"/>
                </a:cubicBezTo>
                <a:cubicBezTo>
                  <a:pt x="102829" y="75236"/>
                  <a:pt x="97833" y="76987"/>
                  <a:pt x="97833" y="76987"/>
                </a:cubicBezTo>
                <a:lnTo>
                  <a:pt x="93970" y="77752"/>
                </a:lnTo>
                <a:lnTo>
                  <a:pt x="92645" y="77598"/>
                </a:lnTo>
                <a:lnTo>
                  <a:pt x="91667" y="77259"/>
                </a:lnTo>
                <a:cubicBezTo>
                  <a:pt x="91667" y="77259"/>
                  <a:pt x="90070" y="76678"/>
                  <a:pt x="89673" y="76582"/>
                </a:cubicBezTo>
                <a:cubicBezTo>
                  <a:pt x="89275" y="76465"/>
                  <a:pt x="87649" y="75236"/>
                  <a:pt x="87649" y="75236"/>
                </a:cubicBezTo>
                <a:cubicBezTo>
                  <a:pt x="87649" y="75236"/>
                  <a:pt x="86273" y="74441"/>
                  <a:pt x="85471" y="74044"/>
                </a:cubicBezTo>
                <a:cubicBezTo>
                  <a:pt x="84677" y="73639"/>
                  <a:pt x="83941" y="73087"/>
                  <a:pt x="83757" y="73028"/>
                </a:cubicBezTo>
                <a:cubicBezTo>
                  <a:pt x="83573" y="72970"/>
                  <a:pt x="81336" y="72690"/>
                  <a:pt x="81336" y="72690"/>
                </a:cubicBezTo>
                <a:lnTo>
                  <a:pt x="78025" y="72756"/>
                </a:lnTo>
                <a:lnTo>
                  <a:pt x="75420" y="71800"/>
                </a:lnTo>
                <a:lnTo>
                  <a:pt x="71645" y="72079"/>
                </a:lnTo>
                <a:cubicBezTo>
                  <a:pt x="71645" y="72079"/>
                  <a:pt x="67782" y="75177"/>
                  <a:pt x="67628" y="75332"/>
                </a:cubicBezTo>
                <a:cubicBezTo>
                  <a:pt x="67510" y="75515"/>
                  <a:pt x="65089" y="78392"/>
                  <a:pt x="65089" y="78392"/>
                </a:cubicBezTo>
                <a:lnTo>
                  <a:pt x="63250" y="78643"/>
                </a:lnTo>
                <a:cubicBezTo>
                  <a:pt x="63250" y="78643"/>
                  <a:pt x="56591" y="78422"/>
                  <a:pt x="56319" y="78208"/>
                </a:cubicBezTo>
                <a:cubicBezTo>
                  <a:pt x="56076" y="77995"/>
                  <a:pt x="56135" y="77046"/>
                  <a:pt x="56135" y="77046"/>
                </a:cubicBezTo>
                <a:cubicBezTo>
                  <a:pt x="56135" y="77046"/>
                  <a:pt x="55737" y="72874"/>
                  <a:pt x="55553" y="71616"/>
                </a:cubicBezTo>
                <a:cubicBezTo>
                  <a:pt x="55340" y="70394"/>
                  <a:pt x="55274" y="67422"/>
                  <a:pt x="55274" y="67422"/>
                </a:cubicBezTo>
                <a:lnTo>
                  <a:pt x="55399" y="64074"/>
                </a:lnTo>
                <a:lnTo>
                  <a:pt x="55487" y="62514"/>
                </a:lnTo>
                <a:lnTo>
                  <a:pt x="56260" y="60277"/>
                </a:lnTo>
                <a:lnTo>
                  <a:pt x="57849" y="57886"/>
                </a:lnTo>
                <a:lnTo>
                  <a:pt x="58246" y="56259"/>
                </a:lnTo>
                <a:cubicBezTo>
                  <a:pt x="58246" y="56259"/>
                  <a:pt x="58953" y="54758"/>
                  <a:pt x="59166" y="54575"/>
                </a:cubicBezTo>
                <a:cubicBezTo>
                  <a:pt x="59350" y="54420"/>
                  <a:pt x="60859" y="53743"/>
                  <a:pt x="60859" y="53743"/>
                </a:cubicBezTo>
                <a:lnTo>
                  <a:pt x="58710" y="49637"/>
                </a:lnTo>
                <a:cubicBezTo>
                  <a:pt x="58710" y="49637"/>
                  <a:pt x="58033" y="48843"/>
                  <a:pt x="57636" y="46753"/>
                </a:cubicBezTo>
                <a:cubicBezTo>
                  <a:pt x="57238" y="44671"/>
                  <a:pt x="57054" y="44391"/>
                  <a:pt x="57054" y="44391"/>
                </a:cubicBezTo>
                <a:cubicBezTo>
                  <a:pt x="57054" y="44391"/>
                  <a:pt x="55340" y="42588"/>
                  <a:pt x="54935" y="42184"/>
                </a:cubicBezTo>
                <a:cubicBezTo>
                  <a:pt x="54538" y="41786"/>
                  <a:pt x="54170" y="41359"/>
                  <a:pt x="53773" y="41021"/>
                </a:cubicBezTo>
                <a:cubicBezTo>
                  <a:pt x="53375" y="40683"/>
                  <a:pt x="52242" y="39674"/>
                  <a:pt x="52242" y="39674"/>
                </a:cubicBezTo>
                <a:cubicBezTo>
                  <a:pt x="52242" y="39674"/>
                  <a:pt x="49233" y="36179"/>
                  <a:pt x="48961" y="35966"/>
                </a:cubicBezTo>
                <a:cubicBezTo>
                  <a:pt x="48718" y="35716"/>
                  <a:pt x="47518" y="34310"/>
                  <a:pt x="47460" y="34156"/>
                </a:cubicBezTo>
                <a:cubicBezTo>
                  <a:pt x="47393" y="33972"/>
                  <a:pt x="47246" y="31610"/>
                  <a:pt x="47246" y="31456"/>
                </a:cubicBezTo>
                <a:cubicBezTo>
                  <a:pt x="47246" y="31272"/>
                  <a:pt x="48254" y="29432"/>
                  <a:pt x="48622" y="28792"/>
                </a:cubicBezTo>
                <a:cubicBezTo>
                  <a:pt x="49019" y="28174"/>
                  <a:pt x="49174" y="26702"/>
                  <a:pt x="49417" y="25812"/>
                </a:cubicBezTo>
                <a:cubicBezTo>
                  <a:pt x="49696" y="24929"/>
                  <a:pt x="49542" y="23855"/>
                  <a:pt x="49542" y="23855"/>
                </a:cubicBezTo>
                <a:lnTo>
                  <a:pt x="49542" y="22935"/>
                </a:lnTo>
                <a:cubicBezTo>
                  <a:pt x="49542" y="22935"/>
                  <a:pt x="49542" y="21831"/>
                  <a:pt x="49483" y="20912"/>
                </a:cubicBezTo>
                <a:cubicBezTo>
                  <a:pt x="49417" y="20021"/>
                  <a:pt x="49483" y="19285"/>
                  <a:pt x="49483" y="18947"/>
                </a:cubicBezTo>
                <a:cubicBezTo>
                  <a:pt x="49483" y="18608"/>
                  <a:pt x="49483" y="18123"/>
                  <a:pt x="49233" y="16865"/>
                </a:cubicBezTo>
                <a:cubicBezTo>
                  <a:pt x="48997" y="15801"/>
                  <a:pt x="49125" y="15730"/>
                  <a:pt x="49164" y="15730"/>
                </a:cubicBezTo>
                <a:cubicBezTo>
                  <a:pt x="49170" y="15730"/>
                  <a:pt x="49174" y="15731"/>
                  <a:pt x="49174" y="15731"/>
                </a:cubicBezTo>
                <a:cubicBezTo>
                  <a:pt x="49174" y="15731"/>
                  <a:pt x="48835" y="15180"/>
                  <a:pt x="48379" y="14562"/>
                </a:cubicBezTo>
                <a:cubicBezTo>
                  <a:pt x="47916" y="13951"/>
                  <a:pt x="47577" y="13951"/>
                  <a:pt x="47577" y="13951"/>
                </a:cubicBezTo>
                <a:lnTo>
                  <a:pt x="45620" y="11280"/>
                </a:lnTo>
                <a:cubicBezTo>
                  <a:pt x="45620" y="11280"/>
                  <a:pt x="45156" y="10331"/>
                  <a:pt x="44700" y="9904"/>
                </a:cubicBezTo>
                <a:cubicBezTo>
                  <a:pt x="44512" y="9715"/>
                  <a:pt x="44421" y="9660"/>
                  <a:pt x="44348" y="9660"/>
                </a:cubicBezTo>
                <a:cubicBezTo>
                  <a:pt x="44241" y="9660"/>
                  <a:pt x="44173" y="9779"/>
                  <a:pt x="43898" y="9779"/>
                </a:cubicBezTo>
                <a:lnTo>
                  <a:pt x="42581" y="9779"/>
                </a:lnTo>
                <a:cubicBezTo>
                  <a:pt x="42397" y="9779"/>
                  <a:pt x="41021" y="10272"/>
                  <a:pt x="40403" y="10456"/>
                </a:cubicBezTo>
                <a:cubicBezTo>
                  <a:pt x="40265" y="10492"/>
                  <a:pt x="40167" y="10508"/>
                  <a:pt x="40091" y="10508"/>
                </a:cubicBezTo>
                <a:cubicBezTo>
                  <a:pt x="39848" y="10508"/>
                  <a:pt x="39837" y="10344"/>
                  <a:pt x="39483" y="10176"/>
                </a:cubicBezTo>
                <a:cubicBezTo>
                  <a:pt x="39027" y="9933"/>
                  <a:pt x="39152" y="9933"/>
                  <a:pt x="38446" y="9440"/>
                </a:cubicBezTo>
                <a:cubicBezTo>
                  <a:pt x="37710" y="8925"/>
                  <a:pt x="36849" y="8307"/>
                  <a:pt x="36849" y="8307"/>
                </a:cubicBezTo>
                <a:lnTo>
                  <a:pt x="35804" y="7910"/>
                </a:lnTo>
                <a:lnTo>
                  <a:pt x="33229" y="6129"/>
                </a:lnTo>
                <a:lnTo>
                  <a:pt x="25599"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39977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5">
  <p:cSld name="Background 25">
    <p:spTree>
      <p:nvGrpSpPr>
        <p:cNvPr id="1" name="Shape 2838"/>
        <p:cNvGrpSpPr/>
        <p:nvPr/>
      </p:nvGrpSpPr>
      <p:grpSpPr>
        <a:xfrm>
          <a:off x="0" y="0"/>
          <a:ext cx="0" cy="0"/>
          <a:chOff x="0" y="0"/>
          <a:chExt cx="0" cy="0"/>
        </a:xfrm>
      </p:grpSpPr>
      <p:pic>
        <p:nvPicPr>
          <p:cNvPr id="2839" name="Google Shape;2839;p40"/>
          <p:cNvPicPr preferRelativeResize="0"/>
          <p:nvPr/>
        </p:nvPicPr>
        <p:blipFill rotWithShape="1">
          <a:blip r:embed="rId2">
            <a:alphaModFix/>
          </a:blip>
          <a:srcRect t="39" b="49"/>
          <a:stretch/>
        </p:blipFill>
        <p:spPr>
          <a:xfrm>
            <a:off x="-53200" y="-23933"/>
            <a:ext cx="12298397" cy="6905865"/>
          </a:xfrm>
          <a:prstGeom prst="rect">
            <a:avLst/>
          </a:prstGeom>
          <a:noFill/>
          <a:ln>
            <a:noFill/>
          </a:ln>
        </p:spPr>
      </p:pic>
      <p:sp>
        <p:nvSpPr>
          <p:cNvPr id="2840" name="Google Shape;2840;p40"/>
          <p:cNvSpPr/>
          <p:nvPr/>
        </p:nvSpPr>
        <p:spPr>
          <a:xfrm rot="-10799444">
            <a:off x="-97867" y="4211800"/>
            <a:ext cx="12368800" cy="2645200"/>
          </a:xfrm>
          <a:prstGeom prst="rect">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1" name="Google Shape;2841;p40"/>
          <p:cNvSpPr/>
          <p:nvPr/>
        </p:nvSpPr>
        <p:spPr>
          <a:xfrm>
            <a:off x="4098233" y="4210800"/>
            <a:ext cx="3996800" cy="2647200"/>
          </a:xfrm>
          <a:prstGeom prst="trapezoid">
            <a:avLst>
              <a:gd name="adj" fmla="val 57684"/>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842" name="Google Shape;2842;p40"/>
          <p:cNvGrpSpPr/>
          <p:nvPr/>
        </p:nvGrpSpPr>
        <p:grpSpPr>
          <a:xfrm>
            <a:off x="4295812" y="4791464"/>
            <a:ext cx="3601483" cy="2066448"/>
            <a:chOff x="3221885" y="3823250"/>
            <a:chExt cx="2701112" cy="1008286"/>
          </a:xfrm>
        </p:grpSpPr>
        <p:grpSp>
          <p:nvGrpSpPr>
            <p:cNvPr id="2843" name="Google Shape;2843;p40"/>
            <p:cNvGrpSpPr/>
            <p:nvPr/>
          </p:nvGrpSpPr>
          <p:grpSpPr>
            <a:xfrm>
              <a:off x="3221885" y="3924899"/>
              <a:ext cx="2701112" cy="906637"/>
              <a:chOff x="3179425" y="3499850"/>
              <a:chExt cx="2785800" cy="1643650"/>
            </a:xfrm>
          </p:grpSpPr>
          <p:sp>
            <p:nvSpPr>
              <p:cNvPr id="2844" name="Google Shape;2844;p40"/>
              <p:cNvSpPr/>
              <p:nvPr/>
            </p:nvSpPr>
            <p:spPr>
              <a:xfrm>
                <a:off x="3179425" y="4775100"/>
                <a:ext cx="2785800" cy="3684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5" name="Google Shape;2845;p40"/>
              <p:cNvSpPr/>
              <p:nvPr/>
            </p:nvSpPr>
            <p:spPr>
              <a:xfrm>
                <a:off x="3399050" y="4378325"/>
                <a:ext cx="2346600" cy="3684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6" name="Google Shape;2846;p40"/>
              <p:cNvSpPr/>
              <p:nvPr/>
            </p:nvSpPr>
            <p:spPr>
              <a:xfrm>
                <a:off x="3710625" y="3981550"/>
                <a:ext cx="1723500" cy="3684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7" name="Google Shape;2847;p40"/>
              <p:cNvSpPr/>
              <p:nvPr/>
            </p:nvSpPr>
            <p:spPr>
              <a:xfrm>
                <a:off x="3980000" y="3684050"/>
                <a:ext cx="1184700" cy="2976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8" name="Google Shape;2848;p40"/>
              <p:cNvSpPr/>
              <p:nvPr/>
            </p:nvSpPr>
            <p:spPr>
              <a:xfrm>
                <a:off x="4184700" y="3499850"/>
                <a:ext cx="774600" cy="1842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49" name="Google Shape;2849;p40"/>
            <p:cNvSpPr/>
            <p:nvPr/>
          </p:nvSpPr>
          <p:spPr>
            <a:xfrm>
              <a:off x="4269725" y="3823250"/>
              <a:ext cx="604500" cy="1017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0" name="Google Shape;2850;p40"/>
          <p:cNvGrpSpPr/>
          <p:nvPr/>
        </p:nvGrpSpPr>
        <p:grpSpPr>
          <a:xfrm>
            <a:off x="4784600" y="492205"/>
            <a:ext cx="2622800" cy="4507515"/>
            <a:chOff x="3588825" y="679189"/>
            <a:chExt cx="1967100" cy="3380636"/>
          </a:xfrm>
        </p:grpSpPr>
        <p:sp>
          <p:nvSpPr>
            <p:cNvPr id="2851" name="Google Shape;2851;p40"/>
            <p:cNvSpPr/>
            <p:nvPr/>
          </p:nvSpPr>
          <p:spPr>
            <a:xfrm>
              <a:off x="4279150" y="793050"/>
              <a:ext cx="566700" cy="2337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52" name="Google Shape;2852;p40"/>
            <p:cNvGrpSpPr/>
            <p:nvPr/>
          </p:nvGrpSpPr>
          <p:grpSpPr>
            <a:xfrm>
              <a:off x="3588825" y="679189"/>
              <a:ext cx="1967100" cy="3380636"/>
              <a:chOff x="1612163" y="842114"/>
              <a:chExt cx="1967100" cy="3380636"/>
            </a:xfrm>
          </p:grpSpPr>
          <p:sp>
            <p:nvSpPr>
              <p:cNvPr id="2853" name="Google Shape;2853;p40"/>
              <p:cNvSpPr/>
              <p:nvPr/>
            </p:nvSpPr>
            <p:spPr>
              <a:xfrm>
                <a:off x="1612163" y="1183150"/>
                <a:ext cx="1967100" cy="3039600"/>
              </a:xfrm>
              <a:prstGeom prst="trapezoid">
                <a:avLst>
                  <a:gd name="adj" fmla="val 45740"/>
                </a:avLst>
              </a:prstGeom>
              <a:gradFill>
                <a:gsLst>
                  <a:gs pos="0">
                    <a:schemeClr val="accent3"/>
                  </a:gs>
                  <a:gs pos="100000">
                    <a:srgbClr val="FFFFFF">
                      <a:alpha val="0"/>
                    </a:srgbClr>
                  </a:gs>
                </a:gsLst>
                <a:lin ang="5400700" scaled="0"/>
              </a:gradFill>
              <a:ln>
                <a:noFill/>
              </a:ln>
              <a:effectLst>
                <a:outerShdw blurRad="28575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54" name="Google Shape;2854;p40"/>
              <p:cNvGrpSpPr/>
              <p:nvPr/>
            </p:nvGrpSpPr>
            <p:grpSpPr>
              <a:xfrm>
                <a:off x="2491435" y="842114"/>
                <a:ext cx="207796" cy="409267"/>
                <a:chOff x="2727150" y="1535375"/>
                <a:chExt cx="660300" cy="1300500"/>
              </a:xfrm>
            </p:grpSpPr>
            <p:sp>
              <p:nvSpPr>
                <p:cNvPr id="2855" name="Google Shape;2855;p40"/>
                <p:cNvSpPr/>
                <p:nvPr/>
              </p:nvSpPr>
              <p:spPr>
                <a:xfrm>
                  <a:off x="2936800" y="1535375"/>
                  <a:ext cx="240900" cy="322200"/>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dist="19050" dir="14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6" name="Google Shape;2856;p40"/>
                <p:cNvSpPr/>
                <p:nvPr/>
              </p:nvSpPr>
              <p:spPr>
                <a:xfrm>
                  <a:off x="2727150" y="1810300"/>
                  <a:ext cx="660300" cy="955800"/>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dist="190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57" name="Google Shape;2857;p40"/>
                <p:cNvSpPr/>
                <p:nvPr/>
              </p:nvSpPr>
              <p:spPr>
                <a:xfrm>
                  <a:off x="2730900" y="2696075"/>
                  <a:ext cx="652800" cy="139800"/>
                </a:xfrm>
                <a:prstGeom prst="ellipse">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2858" name="Google Shape;2858;p40"/>
          <p:cNvGrpSpPr/>
          <p:nvPr/>
        </p:nvGrpSpPr>
        <p:grpSpPr>
          <a:xfrm>
            <a:off x="0" y="1"/>
            <a:ext cx="6126000" cy="6126000"/>
            <a:chOff x="450062" y="317901"/>
            <a:chExt cx="4594500" cy="4594500"/>
          </a:xfrm>
        </p:grpSpPr>
        <p:sp>
          <p:nvSpPr>
            <p:cNvPr id="2859" name="Google Shape;2859;p40"/>
            <p:cNvSpPr/>
            <p:nvPr/>
          </p:nvSpPr>
          <p:spPr>
            <a:xfrm>
              <a:off x="750975" y="793050"/>
              <a:ext cx="566700" cy="2337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60" name="Google Shape;2860;p40"/>
            <p:cNvGrpSpPr/>
            <p:nvPr/>
          </p:nvGrpSpPr>
          <p:grpSpPr>
            <a:xfrm>
              <a:off x="450062" y="317901"/>
              <a:ext cx="4594500" cy="4594500"/>
              <a:chOff x="2008662" y="466651"/>
              <a:chExt cx="4594500" cy="4594500"/>
            </a:xfrm>
          </p:grpSpPr>
          <p:sp>
            <p:nvSpPr>
              <p:cNvPr id="2861" name="Google Shape;2861;p40"/>
              <p:cNvSpPr/>
              <p:nvPr/>
            </p:nvSpPr>
            <p:spPr>
              <a:xfrm rot="-2700000">
                <a:off x="3322256" y="498755"/>
                <a:ext cx="1967312" cy="4530292"/>
              </a:xfrm>
              <a:prstGeom prst="trapezoid">
                <a:avLst>
                  <a:gd name="adj" fmla="val 45740"/>
                </a:avLst>
              </a:prstGeom>
              <a:gradFill>
                <a:gsLst>
                  <a:gs pos="0">
                    <a:schemeClr val="accent3"/>
                  </a:gs>
                  <a:gs pos="100000">
                    <a:srgbClr val="FFFFFF">
                      <a:alpha val="0"/>
                    </a:srgbClr>
                  </a:gs>
                </a:gsLst>
                <a:lin ang="5400700" scaled="0"/>
              </a:gradFill>
              <a:ln>
                <a:noFill/>
              </a:ln>
              <a:effectLst>
                <a:outerShdw blurRad="271463" dist="9525"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62" name="Google Shape;2862;p40"/>
              <p:cNvGrpSpPr/>
              <p:nvPr/>
            </p:nvGrpSpPr>
            <p:grpSpPr>
              <a:xfrm>
                <a:off x="2423821" y="875240"/>
                <a:ext cx="388921" cy="388885"/>
                <a:chOff x="2512297" y="1640635"/>
                <a:chExt cx="1235846" cy="1235732"/>
              </a:xfrm>
            </p:grpSpPr>
            <p:sp>
              <p:nvSpPr>
                <p:cNvPr id="2863" name="Google Shape;2863;p40"/>
                <p:cNvSpPr/>
                <p:nvPr/>
              </p:nvSpPr>
              <p:spPr>
                <a:xfrm rot="-2700000">
                  <a:off x="2590856" y="1678677"/>
                  <a:ext cx="240982" cy="322016"/>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4" name="Google Shape;2864;p40"/>
                <p:cNvSpPr/>
                <p:nvPr/>
              </p:nvSpPr>
              <p:spPr>
                <a:xfrm rot="-2700000">
                  <a:off x="2799726" y="1780298"/>
                  <a:ext cx="660155" cy="955867"/>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65" name="Google Shape;2865;p40"/>
                <p:cNvSpPr/>
                <p:nvPr/>
              </p:nvSpPr>
              <p:spPr>
                <a:xfrm rot="-2700000">
                  <a:off x="3141322" y="2526014"/>
                  <a:ext cx="652942" cy="140007"/>
                </a:xfrm>
                <a:prstGeom prst="ellipse">
                  <a:avLst/>
                </a:prstGeom>
                <a:solidFill>
                  <a:schemeClr val="accent3"/>
                </a:soli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nvGrpSpPr>
          <p:cNvPr id="2866" name="Google Shape;2866;p40"/>
          <p:cNvGrpSpPr/>
          <p:nvPr/>
        </p:nvGrpSpPr>
        <p:grpSpPr>
          <a:xfrm>
            <a:off x="6050399" y="4"/>
            <a:ext cx="6141600" cy="6141600"/>
            <a:chOff x="4012386" y="317903"/>
            <a:chExt cx="4606200" cy="4606200"/>
          </a:xfrm>
        </p:grpSpPr>
        <p:sp>
          <p:nvSpPr>
            <p:cNvPr id="2867" name="Google Shape;2867;p40"/>
            <p:cNvSpPr/>
            <p:nvPr/>
          </p:nvSpPr>
          <p:spPr>
            <a:xfrm flipH="1">
              <a:off x="7750996" y="793050"/>
              <a:ext cx="566700" cy="2337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68" name="Google Shape;2868;p40"/>
            <p:cNvGrpSpPr/>
            <p:nvPr/>
          </p:nvGrpSpPr>
          <p:grpSpPr>
            <a:xfrm flipH="1">
              <a:off x="4012386" y="317903"/>
              <a:ext cx="4606200" cy="4606200"/>
              <a:chOff x="2008685" y="466653"/>
              <a:chExt cx="4606200" cy="4606200"/>
            </a:xfrm>
          </p:grpSpPr>
          <p:sp>
            <p:nvSpPr>
              <p:cNvPr id="2869" name="Google Shape;2869;p40"/>
              <p:cNvSpPr/>
              <p:nvPr/>
            </p:nvSpPr>
            <p:spPr>
              <a:xfrm rot="-2700000">
                <a:off x="3328128" y="496334"/>
                <a:ext cx="1967312" cy="4546838"/>
              </a:xfrm>
              <a:prstGeom prst="trapezoid">
                <a:avLst>
                  <a:gd name="adj" fmla="val 45740"/>
                </a:avLst>
              </a:prstGeom>
              <a:gradFill>
                <a:gsLst>
                  <a:gs pos="0">
                    <a:schemeClr val="accent3"/>
                  </a:gs>
                  <a:gs pos="100000">
                    <a:srgbClr val="FFFFFF">
                      <a:alpha val="0"/>
                    </a:srgbClr>
                  </a:gs>
                </a:gsLst>
                <a:lin ang="5400700" scaled="0"/>
              </a:gradFill>
              <a:ln>
                <a:noFill/>
              </a:ln>
              <a:effectLst>
                <a:outerShdw blurRad="257175" dist="9525"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870" name="Google Shape;2870;p40"/>
              <p:cNvGrpSpPr/>
              <p:nvPr/>
            </p:nvGrpSpPr>
            <p:grpSpPr>
              <a:xfrm>
                <a:off x="2423821" y="875240"/>
                <a:ext cx="388921" cy="388885"/>
                <a:chOff x="2512297" y="1640635"/>
                <a:chExt cx="1235846" cy="1235732"/>
              </a:xfrm>
            </p:grpSpPr>
            <p:sp>
              <p:nvSpPr>
                <p:cNvPr id="2871" name="Google Shape;2871;p40"/>
                <p:cNvSpPr/>
                <p:nvPr/>
              </p:nvSpPr>
              <p:spPr>
                <a:xfrm rot="-2700000">
                  <a:off x="2590856" y="1678677"/>
                  <a:ext cx="240982" cy="322016"/>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2" name="Google Shape;2872;p40"/>
                <p:cNvSpPr/>
                <p:nvPr/>
              </p:nvSpPr>
              <p:spPr>
                <a:xfrm rot="-2700000">
                  <a:off x="2799726" y="1780298"/>
                  <a:ext cx="660155" cy="955867"/>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3" name="Google Shape;2873;p40"/>
                <p:cNvSpPr/>
                <p:nvPr/>
              </p:nvSpPr>
              <p:spPr>
                <a:xfrm rot="-2700000">
                  <a:off x="3141322" y="2526014"/>
                  <a:ext cx="652942" cy="140007"/>
                </a:xfrm>
                <a:prstGeom prst="ellipse">
                  <a:avLst/>
                </a:prstGeom>
                <a:solidFill>
                  <a:schemeClr val="accent3"/>
                </a:soli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Tree>
    <p:extLst>
      <p:ext uri="{BB962C8B-B14F-4D97-AF65-F5344CB8AC3E}">
        <p14:creationId xmlns:p14="http://schemas.microsoft.com/office/powerpoint/2010/main" val="26106383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24">
  <p:cSld name="Background 24">
    <p:spTree>
      <p:nvGrpSpPr>
        <p:cNvPr id="1" name="Shape 2752"/>
        <p:cNvGrpSpPr/>
        <p:nvPr/>
      </p:nvGrpSpPr>
      <p:grpSpPr>
        <a:xfrm>
          <a:off x="0" y="0"/>
          <a:ext cx="0" cy="0"/>
          <a:chOff x="0" y="0"/>
          <a:chExt cx="0" cy="0"/>
        </a:xfrm>
      </p:grpSpPr>
      <p:pic>
        <p:nvPicPr>
          <p:cNvPr id="2753" name="Google Shape;2753;p39"/>
          <p:cNvPicPr preferRelativeResize="0"/>
          <p:nvPr/>
        </p:nvPicPr>
        <p:blipFill rotWithShape="1">
          <a:blip r:embed="rId2">
            <a:alphaModFix/>
          </a:blip>
          <a:srcRect t="39" b="49"/>
          <a:stretch/>
        </p:blipFill>
        <p:spPr>
          <a:xfrm>
            <a:off x="-53200" y="-23933"/>
            <a:ext cx="12298397" cy="6905865"/>
          </a:xfrm>
          <a:prstGeom prst="rect">
            <a:avLst/>
          </a:prstGeom>
          <a:noFill/>
          <a:ln>
            <a:noFill/>
          </a:ln>
        </p:spPr>
      </p:pic>
      <p:sp>
        <p:nvSpPr>
          <p:cNvPr id="2754" name="Google Shape;2754;p39"/>
          <p:cNvSpPr/>
          <p:nvPr/>
        </p:nvSpPr>
        <p:spPr>
          <a:xfrm rot="224">
            <a:off x="-32200" y="4718200"/>
            <a:ext cx="12256400" cy="2174800"/>
          </a:xfrm>
          <a:prstGeom prst="trapezoid">
            <a:avLst>
              <a:gd name="adj" fmla="val 197137"/>
            </a:avLst>
          </a:prstGeom>
          <a:gradFill>
            <a:gsLst>
              <a:gs pos="0">
                <a:schemeClr val="dk1"/>
              </a:gs>
              <a:gs pos="73000">
                <a:srgbClr val="FFFFFF">
                  <a:alpha val="0"/>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5" name="Google Shape;2755;p39"/>
          <p:cNvSpPr/>
          <p:nvPr/>
        </p:nvSpPr>
        <p:spPr>
          <a:xfrm rot="10800000">
            <a:off x="-32167" y="-100"/>
            <a:ext cx="12256400" cy="2175600"/>
          </a:xfrm>
          <a:prstGeom prst="trapezoid">
            <a:avLst>
              <a:gd name="adj" fmla="val 198229"/>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6" name="Google Shape;2756;p39"/>
          <p:cNvSpPr/>
          <p:nvPr/>
        </p:nvSpPr>
        <p:spPr>
          <a:xfrm>
            <a:off x="4258567" y="2138200"/>
            <a:ext cx="3674800" cy="2579600"/>
          </a:xfrm>
          <a:prstGeom prst="rect">
            <a:avLst/>
          </a:prstGeom>
          <a:solidFill>
            <a:srgbClr val="000000">
              <a:alpha val="508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757" name="Google Shape;2757;p39"/>
          <p:cNvGrpSpPr/>
          <p:nvPr/>
        </p:nvGrpSpPr>
        <p:grpSpPr>
          <a:xfrm>
            <a:off x="-128434" y="-616534"/>
            <a:ext cx="12460531" cy="8091067"/>
            <a:chOff x="-96325" y="-462400"/>
            <a:chExt cx="9345398" cy="6068300"/>
          </a:xfrm>
        </p:grpSpPr>
        <p:sp>
          <p:nvSpPr>
            <p:cNvPr id="2758" name="Google Shape;2758;p39"/>
            <p:cNvSpPr/>
            <p:nvPr/>
          </p:nvSpPr>
          <p:spPr>
            <a:xfrm>
              <a:off x="-96325"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9" name="Google Shape;2759;p39"/>
            <p:cNvSpPr/>
            <p:nvPr/>
          </p:nvSpPr>
          <p:spPr>
            <a:xfrm>
              <a:off x="828086"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0" name="Google Shape;2760;p39"/>
            <p:cNvSpPr/>
            <p:nvPr/>
          </p:nvSpPr>
          <p:spPr>
            <a:xfrm>
              <a:off x="1752497"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1" name="Google Shape;2761;p39"/>
            <p:cNvSpPr/>
            <p:nvPr/>
          </p:nvSpPr>
          <p:spPr>
            <a:xfrm>
              <a:off x="2676908"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2" name="Google Shape;2762;p39"/>
            <p:cNvSpPr/>
            <p:nvPr/>
          </p:nvSpPr>
          <p:spPr>
            <a:xfrm>
              <a:off x="3601318"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3" name="Google Shape;2763;p39"/>
            <p:cNvSpPr/>
            <p:nvPr/>
          </p:nvSpPr>
          <p:spPr>
            <a:xfrm>
              <a:off x="4525729"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4" name="Google Shape;2764;p39"/>
            <p:cNvSpPr/>
            <p:nvPr/>
          </p:nvSpPr>
          <p:spPr>
            <a:xfrm>
              <a:off x="5450140"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5" name="Google Shape;2765;p39"/>
            <p:cNvSpPr/>
            <p:nvPr/>
          </p:nvSpPr>
          <p:spPr>
            <a:xfrm>
              <a:off x="6374551"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6" name="Google Shape;2766;p39"/>
            <p:cNvSpPr/>
            <p:nvPr/>
          </p:nvSpPr>
          <p:spPr>
            <a:xfrm>
              <a:off x="7298962"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7" name="Google Shape;2767;p39"/>
            <p:cNvSpPr/>
            <p:nvPr/>
          </p:nvSpPr>
          <p:spPr>
            <a:xfrm>
              <a:off x="8223373" y="-4624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8" name="Google Shape;2768;p39"/>
            <p:cNvSpPr/>
            <p:nvPr/>
          </p:nvSpPr>
          <p:spPr>
            <a:xfrm>
              <a:off x="-96325"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9" name="Google Shape;2769;p39"/>
            <p:cNvSpPr/>
            <p:nvPr/>
          </p:nvSpPr>
          <p:spPr>
            <a:xfrm>
              <a:off x="828086"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0" name="Google Shape;2770;p39"/>
            <p:cNvSpPr/>
            <p:nvPr/>
          </p:nvSpPr>
          <p:spPr>
            <a:xfrm>
              <a:off x="1752497"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1" name="Google Shape;2771;p39"/>
            <p:cNvSpPr/>
            <p:nvPr/>
          </p:nvSpPr>
          <p:spPr>
            <a:xfrm>
              <a:off x="2676908"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2" name="Google Shape;2772;p39"/>
            <p:cNvSpPr/>
            <p:nvPr/>
          </p:nvSpPr>
          <p:spPr>
            <a:xfrm>
              <a:off x="3601318"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3" name="Google Shape;2773;p39"/>
            <p:cNvSpPr/>
            <p:nvPr/>
          </p:nvSpPr>
          <p:spPr>
            <a:xfrm>
              <a:off x="4525729"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4" name="Google Shape;2774;p39"/>
            <p:cNvSpPr/>
            <p:nvPr/>
          </p:nvSpPr>
          <p:spPr>
            <a:xfrm>
              <a:off x="5450140"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5" name="Google Shape;2775;p39"/>
            <p:cNvSpPr/>
            <p:nvPr/>
          </p:nvSpPr>
          <p:spPr>
            <a:xfrm>
              <a:off x="6374551"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6" name="Google Shape;2776;p39"/>
            <p:cNvSpPr/>
            <p:nvPr/>
          </p:nvSpPr>
          <p:spPr>
            <a:xfrm>
              <a:off x="7298962"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7" name="Google Shape;2777;p39"/>
            <p:cNvSpPr/>
            <p:nvPr/>
          </p:nvSpPr>
          <p:spPr>
            <a:xfrm>
              <a:off x="8223373" y="283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8" name="Google Shape;2778;p39"/>
            <p:cNvSpPr/>
            <p:nvPr/>
          </p:nvSpPr>
          <p:spPr>
            <a:xfrm>
              <a:off x="-96325"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79" name="Google Shape;2779;p39"/>
            <p:cNvSpPr/>
            <p:nvPr/>
          </p:nvSpPr>
          <p:spPr>
            <a:xfrm>
              <a:off x="828086"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0" name="Google Shape;2780;p39"/>
            <p:cNvSpPr/>
            <p:nvPr/>
          </p:nvSpPr>
          <p:spPr>
            <a:xfrm>
              <a:off x="1752497"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1" name="Google Shape;2781;p39"/>
            <p:cNvSpPr/>
            <p:nvPr/>
          </p:nvSpPr>
          <p:spPr>
            <a:xfrm>
              <a:off x="2676908"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2" name="Google Shape;2782;p39"/>
            <p:cNvSpPr/>
            <p:nvPr/>
          </p:nvSpPr>
          <p:spPr>
            <a:xfrm>
              <a:off x="3601318"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3" name="Google Shape;2783;p39"/>
            <p:cNvSpPr/>
            <p:nvPr/>
          </p:nvSpPr>
          <p:spPr>
            <a:xfrm>
              <a:off x="4525729"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4" name="Google Shape;2784;p39"/>
            <p:cNvSpPr/>
            <p:nvPr/>
          </p:nvSpPr>
          <p:spPr>
            <a:xfrm>
              <a:off x="5450140"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5" name="Google Shape;2785;p39"/>
            <p:cNvSpPr/>
            <p:nvPr/>
          </p:nvSpPr>
          <p:spPr>
            <a:xfrm>
              <a:off x="6374551"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6" name="Google Shape;2786;p39"/>
            <p:cNvSpPr/>
            <p:nvPr/>
          </p:nvSpPr>
          <p:spPr>
            <a:xfrm>
              <a:off x="7298962"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7" name="Google Shape;2787;p39"/>
            <p:cNvSpPr/>
            <p:nvPr/>
          </p:nvSpPr>
          <p:spPr>
            <a:xfrm>
              <a:off x="8223373" y="10216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8" name="Google Shape;2788;p39"/>
            <p:cNvSpPr/>
            <p:nvPr/>
          </p:nvSpPr>
          <p:spPr>
            <a:xfrm>
              <a:off x="-96325"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89" name="Google Shape;2789;p39"/>
            <p:cNvSpPr/>
            <p:nvPr/>
          </p:nvSpPr>
          <p:spPr>
            <a:xfrm>
              <a:off x="828086"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0" name="Google Shape;2790;p39"/>
            <p:cNvSpPr/>
            <p:nvPr/>
          </p:nvSpPr>
          <p:spPr>
            <a:xfrm>
              <a:off x="1752497"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1" name="Google Shape;2791;p39"/>
            <p:cNvSpPr/>
            <p:nvPr/>
          </p:nvSpPr>
          <p:spPr>
            <a:xfrm>
              <a:off x="2676908"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2" name="Google Shape;2792;p39"/>
            <p:cNvSpPr/>
            <p:nvPr/>
          </p:nvSpPr>
          <p:spPr>
            <a:xfrm>
              <a:off x="3601318"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3" name="Google Shape;2793;p39"/>
            <p:cNvSpPr/>
            <p:nvPr/>
          </p:nvSpPr>
          <p:spPr>
            <a:xfrm>
              <a:off x="4525729"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4" name="Google Shape;2794;p39"/>
            <p:cNvSpPr/>
            <p:nvPr/>
          </p:nvSpPr>
          <p:spPr>
            <a:xfrm>
              <a:off x="5450140"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5" name="Google Shape;2795;p39"/>
            <p:cNvSpPr/>
            <p:nvPr/>
          </p:nvSpPr>
          <p:spPr>
            <a:xfrm>
              <a:off x="6374551"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6" name="Google Shape;2796;p39"/>
            <p:cNvSpPr/>
            <p:nvPr/>
          </p:nvSpPr>
          <p:spPr>
            <a:xfrm>
              <a:off x="7298962"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7" name="Google Shape;2797;p39"/>
            <p:cNvSpPr/>
            <p:nvPr/>
          </p:nvSpPr>
          <p:spPr>
            <a:xfrm>
              <a:off x="8223373" y="17674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8" name="Google Shape;2798;p39"/>
            <p:cNvSpPr/>
            <p:nvPr/>
          </p:nvSpPr>
          <p:spPr>
            <a:xfrm>
              <a:off x="-96325"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9" name="Google Shape;2799;p39"/>
            <p:cNvSpPr/>
            <p:nvPr/>
          </p:nvSpPr>
          <p:spPr>
            <a:xfrm>
              <a:off x="828086"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0" name="Google Shape;2800;p39"/>
            <p:cNvSpPr/>
            <p:nvPr/>
          </p:nvSpPr>
          <p:spPr>
            <a:xfrm>
              <a:off x="1752497"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1" name="Google Shape;2801;p39"/>
            <p:cNvSpPr/>
            <p:nvPr/>
          </p:nvSpPr>
          <p:spPr>
            <a:xfrm>
              <a:off x="2676908"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2" name="Google Shape;2802;p39"/>
            <p:cNvSpPr/>
            <p:nvPr/>
          </p:nvSpPr>
          <p:spPr>
            <a:xfrm>
              <a:off x="3601318"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3" name="Google Shape;2803;p39"/>
            <p:cNvSpPr/>
            <p:nvPr/>
          </p:nvSpPr>
          <p:spPr>
            <a:xfrm>
              <a:off x="4525729"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4" name="Google Shape;2804;p39"/>
            <p:cNvSpPr/>
            <p:nvPr/>
          </p:nvSpPr>
          <p:spPr>
            <a:xfrm>
              <a:off x="5450140"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5" name="Google Shape;2805;p39"/>
            <p:cNvSpPr/>
            <p:nvPr/>
          </p:nvSpPr>
          <p:spPr>
            <a:xfrm>
              <a:off x="6374551"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6" name="Google Shape;2806;p39"/>
            <p:cNvSpPr/>
            <p:nvPr/>
          </p:nvSpPr>
          <p:spPr>
            <a:xfrm>
              <a:off x="7298962"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7" name="Google Shape;2807;p39"/>
            <p:cNvSpPr/>
            <p:nvPr/>
          </p:nvSpPr>
          <p:spPr>
            <a:xfrm>
              <a:off x="8223373" y="253667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8" name="Google Shape;2808;p39"/>
            <p:cNvSpPr/>
            <p:nvPr/>
          </p:nvSpPr>
          <p:spPr>
            <a:xfrm>
              <a:off x="-96325"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9" name="Google Shape;2809;p39"/>
            <p:cNvSpPr/>
            <p:nvPr/>
          </p:nvSpPr>
          <p:spPr>
            <a:xfrm>
              <a:off x="1752497"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0" name="Google Shape;2810;p39"/>
            <p:cNvSpPr/>
            <p:nvPr/>
          </p:nvSpPr>
          <p:spPr>
            <a:xfrm>
              <a:off x="2676908"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1" name="Google Shape;2811;p39"/>
            <p:cNvSpPr/>
            <p:nvPr/>
          </p:nvSpPr>
          <p:spPr>
            <a:xfrm>
              <a:off x="3601318"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2" name="Google Shape;2812;p39"/>
            <p:cNvSpPr/>
            <p:nvPr/>
          </p:nvSpPr>
          <p:spPr>
            <a:xfrm>
              <a:off x="4525729"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3" name="Google Shape;2813;p39"/>
            <p:cNvSpPr/>
            <p:nvPr/>
          </p:nvSpPr>
          <p:spPr>
            <a:xfrm>
              <a:off x="5450140"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4" name="Google Shape;2814;p39"/>
            <p:cNvSpPr/>
            <p:nvPr/>
          </p:nvSpPr>
          <p:spPr>
            <a:xfrm>
              <a:off x="6374551"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5" name="Google Shape;2815;p39"/>
            <p:cNvSpPr/>
            <p:nvPr/>
          </p:nvSpPr>
          <p:spPr>
            <a:xfrm>
              <a:off x="7298962"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6" name="Google Shape;2816;p39"/>
            <p:cNvSpPr/>
            <p:nvPr/>
          </p:nvSpPr>
          <p:spPr>
            <a:xfrm>
              <a:off x="8223373"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7" name="Google Shape;2817;p39"/>
            <p:cNvSpPr/>
            <p:nvPr/>
          </p:nvSpPr>
          <p:spPr>
            <a:xfrm>
              <a:off x="-96325"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8" name="Google Shape;2818;p39"/>
            <p:cNvSpPr/>
            <p:nvPr/>
          </p:nvSpPr>
          <p:spPr>
            <a:xfrm>
              <a:off x="828086"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9" name="Google Shape;2819;p39"/>
            <p:cNvSpPr/>
            <p:nvPr/>
          </p:nvSpPr>
          <p:spPr>
            <a:xfrm>
              <a:off x="1752497"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0" name="Google Shape;2820;p39"/>
            <p:cNvSpPr/>
            <p:nvPr/>
          </p:nvSpPr>
          <p:spPr>
            <a:xfrm>
              <a:off x="2676908"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1" name="Google Shape;2821;p39"/>
            <p:cNvSpPr/>
            <p:nvPr/>
          </p:nvSpPr>
          <p:spPr>
            <a:xfrm>
              <a:off x="3601318"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2" name="Google Shape;2822;p39"/>
            <p:cNvSpPr/>
            <p:nvPr/>
          </p:nvSpPr>
          <p:spPr>
            <a:xfrm>
              <a:off x="4525729"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3" name="Google Shape;2823;p39"/>
            <p:cNvSpPr/>
            <p:nvPr/>
          </p:nvSpPr>
          <p:spPr>
            <a:xfrm>
              <a:off x="5450140"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4" name="Google Shape;2824;p39"/>
            <p:cNvSpPr/>
            <p:nvPr/>
          </p:nvSpPr>
          <p:spPr>
            <a:xfrm>
              <a:off x="6374551"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5" name="Google Shape;2825;p39"/>
            <p:cNvSpPr/>
            <p:nvPr/>
          </p:nvSpPr>
          <p:spPr>
            <a:xfrm>
              <a:off x="7298962"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6" name="Google Shape;2826;p39"/>
            <p:cNvSpPr/>
            <p:nvPr/>
          </p:nvSpPr>
          <p:spPr>
            <a:xfrm>
              <a:off x="8223373" y="4028425"/>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7" name="Google Shape;2827;p39"/>
            <p:cNvSpPr/>
            <p:nvPr/>
          </p:nvSpPr>
          <p:spPr>
            <a:xfrm>
              <a:off x="-96325"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8" name="Google Shape;2828;p39"/>
            <p:cNvSpPr/>
            <p:nvPr/>
          </p:nvSpPr>
          <p:spPr>
            <a:xfrm>
              <a:off x="828086"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9" name="Google Shape;2829;p39"/>
            <p:cNvSpPr/>
            <p:nvPr/>
          </p:nvSpPr>
          <p:spPr>
            <a:xfrm>
              <a:off x="1752497"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0" name="Google Shape;2830;p39"/>
            <p:cNvSpPr/>
            <p:nvPr/>
          </p:nvSpPr>
          <p:spPr>
            <a:xfrm>
              <a:off x="2676908"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1" name="Google Shape;2831;p39"/>
            <p:cNvSpPr/>
            <p:nvPr/>
          </p:nvSpPr>
          <p:spPr>
            <a:xfrm>
              <a:off x="3601318"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2" name="Google Shape;2832;p39"/>
            <p:cNvSpPr/>
            <p:nvPr/>
          </p:nvSpPr>
          <p:spPr>
            <a:xfrm>
              <a:off x="4525729"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3" name="Google Shape;2833;p39"/>
            <p:cNvSpPr/>
            <p:nvPr/>
          </p:nvSpPr>
          <p:spPr>
            <a:xfrm>
              <a:off x="5450140"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4" name="Google Shape;2834;p39"/>
            <p:cNvSpPr/>
            <p:nvPr/>
          </p:nvSpPr>
          <p:spPr>
            <a:xfrm>
              <a:off x="6374551"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5" name="Google Shape;2835;p39"/>
            <p:cNvSpPr/>
            <p:nvPr/>
          </p:nvSpPr>
          <p:spPr>
            <a:xfrm>
              <a:off x="7298962"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6" name="Google Shape;2836;p39"/>
            <p:cNvSpPr/>
            <p:nvPr/>
          </p:nvSpPr>
          <p:spPr>
            <a:xfrm>
              <a:off x="8223373" y="477430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37" name="Google Shape;2837;p39"/>
            <p:cNvSpPr/>
            <p:nvPr/>
          </p:nvSpPr>
          <p:spPr>
            <a:xfrm>
              <a:off x="828086" y="3282550"/>
              <a:ext cx="1025700" cy="831600"/>
            </a:xfrm>
            <a:prstGeom prst="diamond">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78393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18CDB-2D05-5757-7583-1A2DBFF400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E1C234-1267-7EDB-E973-A907D21423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530F4-E638-038A-427D-95CD9BDED510}"/>
              </a:ext>
            </a:extLst>
          </p:cNvPr>
          <p:cNvSpPr>
            <a:spLocks noGrp="1"/>
          </p:cNvSpPr>
          <p:nvPr>
            <p:ph type="dt" sz="half" idx="10"/>
          </p:nvPr>
        </p:nvSpPr>
        <p:spPr/>
        <p:txBody>
          <a:bodyPr/>
          <a:lstStyle/>
          <a:p>
            <a:fld id="{2C261B23-F39A-7045-8947-9C6D4CD408E7}" type="datetimeFigureOut">
              <a:rPr lang="en-US" smtClean="0"/>
              <a:t>11/28/23</a:t>
            </a:fld>
            <a:endParaRPr lang="en-US"/>
          </a:p>
        </p:txBody>
      </p:sp>
      <p:sp>
        <p:nvSpPr>
          <p:cNvPr id="5" name="Footer Placeholder 4">
            <a:extLst>
              <a:ext uri="{FF2B5EF4-FFF2-40B4-BE49-F238E27FC236}">
                <a16:creationId xmlns:a16="http://schemas.microsoft.com/office/drawing/2014/main" id="{33D0477B-0969-0340-95EB-7E6F6BF3A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DD6AA-3605-204F-FF95-D3C1B6255034}"/>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1248920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3">
  <p:cSld name="Background 23">
    <p:spTree>
      <p:nvGrpSpPr>
        <p:cNvPr id="1" name="Shape 2689"/>
        <p:cNvGrpSpPr/>
        <p:nvPr/>
      </p:nvGrpSpPr>
      <p:grpSpPr>
        <a:xfrm>
          <a:off x="0" y="0"/>
          <a:ext cx="0" cy="0"/>
          <a:chOff x="0" y="0"/>
          <a:chExt cx="0" cy="0"/>
        </a:xfrm>
      </p:grpSpPr>
      <p:pic>
        <p:nvPicPr>
          <p:cNvPr id="2690" name="Google Shape;2690;p38"/>
          <p:cNvPicPr preferRelativeResize="0"/>
          <p:nvPr/>
        </p:nvPicPr>
        <p:blipFill rotWithShape="1">
          <a:blip r:embed="rId2">
            <a:alphaModFix/>
          </a:blip>
          <a:srcRect t="39" b="49"/>
          <a:stretch/>
        </p:blipFill>
        <p:spPr>
          <a:xfrm>
            <a:off x="-53200" y="-23933"/>
            <a:ext cx="12298397" cy="6905865"/>
          </a:xfrm>
          <a:prstGeom prst="rect">
            <a:avLst/>
          </a:prstGeom>
          <a:noFill/>
          <a:ln>
            <a:noFill/>
          </a:ln>
        </p:spPr>
      </p:pic>
      <p:sp>
        <p:nvSpPr>
          <p:cNvPr id="2691" name="Google Shape;2691;p38"/>
          <p:cNvSpPr/>
          <p:nvPr/>
        </p:nvSpPr>
        <p:spPr>
          <a:xfrm rot="5400000" flipH="1">
            <a:off x="-1294633" y="1297600"/>
            <a:ext cx="6844000" cy="4260800"/>
          </a:xfrm>
          <a:prstGeom prst="trapezoid">
            <a:avLst>
              <a:gd name="adj" fmla="val 50678"/>
            </a:avLst>
          </a:prstGeom>
          <a:gradFill>
            <a:gsLst>
              <a:gs pos="0">
                <a:schemeClr val="dk1"/>
              </a:gs>
              <a:gs pos="73000">
                <a:srgbClr val="FFFFFF">
                  <a:alpha val="0"/>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2" name="Google Shape;2692;p38"/>
          <p:cNvSpPr/>
          <p:nvPr/>
        </p:nvSpPr>
        <p:spPr>
          <a:xfrm rot="-5400000">
            <a:off x="6616500" y="1283800"/>
            <a:ext cx="6864000" cy="4288400"/>
          </a:xfrm>
          <a:prstGeom prst="trapezoid">
            <a:avLst>
              <a:gd name="adj" fmla="val 50762"/>
            </a:avLst>
          </a:prstGeom>
          <a:gradFill>
            <a:gsLst>
              <a:gs pos="0">
                <a:schemeClr val="dk1"/>
              </a:gs>
              <a:gs pos="73000">
                <a:srgbClr val="FFFFFF">
                  <a:alpha val="0"/>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3" name="Google Shape;2693;p38"/>
          <p:cNvSpPr/>
          <p:nvPr/>
        </p:nvSpPr>
        <p:spPr>
          <a:xfrm rot="-10799445">
            <a:off x="-102200" y="6231433"/>
            <a:ext cx="12397600" cy="619200"/>
          </a:xfrm>
          <a:prstGeom prst="rect">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4" name="Google Shape;2694;p38"/>
          <p:cNvSpPr/>
          <p:nvPr/>
        </p:nvSpPr>
        <p:spPr>
          <a:xfrm rot="10800000">
            <a:off x="-32167" y="-100"/>
            <a:ext cx="12256400" cy="2175600"/>
          </a:xfrm>
          <a:prstGeom prst="trapezoid">
            <a:avLst>
              <a:gd name="adj" fmla="val 195955"/>
            </a:avLst>
          </a:prstGeom>
          <a:gradFill>
            <a:gsLst>
              <a:gs pos="0">
                <a:schemeClr val="dk1"/>
              </a:gs>
              <a:gs pos="73000">
                <a:srgbClr val="FFFFFF">
                  <a:alpha val="0"/>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5" name="Google Shape;2695;p38"/>
          <p:cNvSpPr/>
          <p:nvPr/>
        </p:nvSpPr>
        <p:spPr>
          <a:xfrm rot="5400000">
            <a:off x="-995544" y="1311771"/>
            <a:ext cx="2704395" cy="1194848"/>
          </a:xfrm>
          <a:custGeom>
            <a:avLst/>
            <a:gdLst/>
            <a:ahLst/>
            <a:cxnLst/>
            <a:rect l="l" t="t" r="r" b="b"/>
            <a:pathLst>
              <a:path w="132115" h="43597" extrusionOk="0">
                <a:moveTo>
                  <a:pt x="0" y="0"/>
                </a:moveTo>
                <a:lnTo>
                  <a:pt x="0" y="1744"/>
                </a:lnTo>
                <a:lnTo>
                  <a:pt x="18763" y="7667"/>
                </a:lnTo>
                <a:lnTo>
                  <a:pt x="20456" y="7910"/>
                </a:lnTo>
                <a:lnTo>
                  <a:pt x="21832" y="7940"/>
                </a:lnTo>
                <a:lnTo>
                  <a:pt x="22877" y="9073"/>
                </a:lnTo>
                <a:cubicBezTo>
                  <a:pt x="22877" y="9073"/>
                  <a:pt x="26710" y="10544"/>
                  <a:pt x="26894" y="10699"/>
                </a:cubicBezTo>
                <a:cubicBezTo>
                  <a:pt x="27108" y="10853"/>
                  <a:pt x="28241" y="11376"/>
                  <a:pt x="28241" y="11376"/>
                </a:cubicBezTo>
                <a:lnTo>
                  <a:pt x="30080" y="12936"/>
                </a:lnTo>
                <a:lnTo>
                  <a:pt x="31920" y="13399"/>
                </a:lnTo>
                <a:lnTo>
                  <a:pt x="36886" y="14716"/>
                </a:lnTo>
                <a:lnTo>
                  <a:pt x="39432" y="15879"/>
                </a:lnTo>
                <a:lnTo>
                  <a:pt x="42096" y="16585"/>
                </a:lnTo>
                <a:lnTo>
                  <a:pt x="41728" y="19036"/>
                </a:lnTo>
                <a:lnTo>
                  <a:pt x="40507" y="19499"/>
                </a:lnTo>
                <a:lnTo>
                  <a:pt x="38814" y="21765"/>
                </a:lnTo>
                <a:lnTo>
                  <a:pt x="39278" y="22413"/>
                </a:lnTo>
                <a:lnTo>
                  <a:pt x="39278" y="22935"/>
                </a:lnTo>
                <a:lnTo>
                  <a:pt x="38726" y="24863"/>
                </a:lnTo>
                <a:lnTo>
                  <a:pt x="39800" y="27012"/>
                </a:lnTo>
                <a:lnTo>
                  <a:pt x="40720" y="29403"/>
                </a:lnTo>
                <a:lnTo>
                  <a:pt x="40440" y="29771"/>
                </a:lnTo>
                <a:lnTo>
                  <a:pt x="40808" y="30992"/>
                </a:lnTo>
                <a:lnTo>
                  <a:pt x="40440" y="31728"/>
                </a:lnTo>
                <a:lnTo>
                  <a:pt x="39182" y="31728"/>
                </a:lnTo>
                <a:lnTo>
                  <a:pt x="38513" y="31243"/>
                </a:lnTo>
                <a:lnTo>
                  <a:pt x="38446" y="32067"/>
                </a:lnTo>
                <a:lnTo>
                  <a:pt x="38571" y="33538"/>
                </a:lnTo>
                <a:lnTo>
                  <a:pt x="37747" y="35260"/>
                </a:lnTo>
                <a:lnTo>
                  <a:pt x="36828" y="37100"/>
                </a:lnTo>
                <a:lnTo>
                  <a:pt x="35967" y="37342"/>
                </a:lnTo>
                <a:lnTo>
                  <a:pt x="33266" y="43597"/>
                </a:lnTo>
                <a:lnTo>
                  <a:pt x="35474" y="43597"/>
                </a:lnTo>
                <a:lnTo>
                  <a:pt x="38049" y="39609"/>
                </a:lnTo>
                <a:lnTo>
                  <a:pt x="38513" y="38321"/>
                </a:lnTo>
                <a:cubicBezTo>
                  <a:pt x="38513" y="38321"/>
                  <a:pt x="39035" y="37651"/>
                  <a:pt x="39182" y="37431"/>
                </a:cubicBezTo>
                <a:cubicBezTo>
                  <a:pt x="39337" y="37217"/>
                  <a:pt x="39771" y="36820"/>
                  <a:pt x="39771" y="36452"/>
                </a:cubicBezTo>
                <a:cubicBezTo>
                  <a:pt x="39771" y="36084"/>
                  <a:pt x="39646" y="35010"/>
                  <a:pt x="39646" y="35010"/>
                </a:cubicBezTo>
                <a:lnTo>
                  <a:pt x="40352" y="34855"/>
                </a:lnTo>
                <a:lnTo>
                  <a:pt x="42957" y="35532"/>
                </a:lnTo>
                <a:cubicBezTo>
                  <a:pt x="42957" y="35532"/>
                  <a:pt x="48659" y="37217"/>
                  <a:pt x="48902" y="37284"/>
                </a:cubicBezTo>
                <a:cubicBezTo>
                  <a:pt x="49115" y="37372"/>
                  <a:pt x="52581" y="39182"/>
                  <a:pt x="53074" y="39454"/>
                </a:cubicBezTo>
                <a:cubicBezTo>
                  <a:pt x="53567" y="39763"/>
                  <a:pt x="56142" y="41110"/>
                  <a:pt x="56356" y="41235"/>
                </a:cubicBezTo>
                <a:cubicBezTo>
                  <a:pt x="56599" y="41330"/>
                  <a:pt x="57393" y="41514"/>
                  <a:pt x="57393" y="41514"/>
                </a:cubicBezTo>
                <a:lnTo>
                  <a:pt x="60403" y="40161"/>
                </a:lnTo>
                <a:lnTo>
                  <a:pt x="61595" y="39057"/>
                </a:lnTo>
                <a:lnTo>
                  <a:pt x="65274" y="38718"/>
                </a:lnTo>
                <a:lnTo>
                  <a:pt x="66716" y="38108"/>
                </a:lnTo>
                <a:lnTo>
                  <a:pt x="67879" y="38843"/>
                </a:lnTo>
                <a:lnTo>
                  <a:pt x="69203" y="37983"/>
                </a:lnTo>
                <a:lnTo>
                  <a:pt x="70491" y="37431"/>
                </a:lnTo>
                <a:lnTo>
                  <a:pt x="72477" y="38019"/>
                </a:lnTo>
                <a:lnTo>
                  <a:pt x="74015" y="37983"/>
                </a:lnTo>
                <a:lnTo>
                  <a:pt x="72234" y="37615"/>
                </a:lnTo>
                <a:lnTo>
                  <a:pt x="70859" y="37158"/>
                </a:lnTo>
                <a:lnTo>
                  <a:pt x="70520" y="37158"/>
                </a:lnTo>
                <a:lnTo>
                  <a:pt x="70123" y="37247"/>
                </a:lnTo>
                <a:lnTo>
                  <a:pt x="70123" y="37247"/>
                </a:lnTo>
                <a:lnTo>
                  <a:pt x="70395" y="36511"/>
                </a:lnTo>
                <a:lnTo>
                  <a:pt x="70424" y="36209"/>
                </a:lnTo>
                <a:lnTo>
                  <a:pt x="70520" y="35591"/>
                </a:lnTo>
                <a:lnTo>
                  <a:pt x="69968" y="36820"/>
                </a:lnTo>
                <a:lnTo>
                  <a:pt x="69416" y="37615"/>
                </a:lnTo>
                <a:lnTo>
                  <a:pt x="68283" y="38019"/>
                </a:lnTo>
                <a:lnTo>
                  <a:pt x="67974" y="38321"/>
                </a:lnTo>
                <a:lnTo>
                  <a:pt x="66996" y="37894"/>
                </a:lnTo>
                <a:lnTo>
                  <a:pt x="66591" y="37769"/>
                </a:lnTo>
                <a:lnTo>
                  <a:pt x="65826" y="37953"/>
                </a:lnTo>
                <a:lnTo>
                  <a:pt x="64354" y="38350"/>
                </a:lnTo>
                <a:lnTo>
                  <a:pt x="62765" y="38350"/>
                </a:lnTo>
                <a:lnTo>
                  <a:pt x="61197" y="38755"/>
                </a:lnTo>
                <a:lnTo>
                  <a:pt x="59049" y="39425"/>
                </a:lnTo>
                <a:lnTo>
                  <a:pt x="57246" y="39793"/>
                </a:lnTo>
                <a:lnTo>
                  <a:pt x="55804" y="40411"/>
                </a:lnTo>
                <a:lnTo>
                  <a:pt x="55340" y="39859"/>
                </a:lnTo>
                <a:cubicBezTo>
                  <a:pt x="55340" y="39859"/>
                  <a:pt x="54818" y="39270"/>
                  <a:pt x="54700" y="39123"/>
                </a:cubicBezTo>
                <a:cubicBezTo>
                  <a:pt x="54516" y="38998"/>
                  <a:pt x="54148" y="38571"/>
                  <a:pt x="54148" y="38571"/>
                </a:cubicBezTo>
                <a:cubicBezTo>
                  <a:pt x="54148" y="38571"/>
                  <a:pt x="53774" y="38589"/>
                  <a:pt x="53413" y="38589"/>
                </a:cubicBezTo>
                <a:cubicBezTo>
                  <a:pt x="53119" y="38589"/>
                  <a:pt x="52834" y="38577"/>
                  <a:pt x="52765" y="38534"/>
                </a:cubicBezTo>
                <a:cubicBezTo>
                  <a:pt x="52611" y="38476"/>
                  <a:pt x="51970" y="38137"/>
                  <a:pt x="51970" y="38137"/>
                </a:cubicBezTo>
                <a:cubicBezTo>
                  <a:pt x="51970" y="38137"/>
                  <a:pt x="50955" y="37188"/>
                  <a:pt x="50837" y="37100"/>
                </a:cubicBezTo>
                <a:cubicBezTo>
                  <a:pt x="50742" y="37033"/>
                  <a:pt x="50101" y="36916"/>
                  <a:pt x="49454" y="36791"/>
                </a:cubicBezTo>
                <a:cubicBezTo>
                  <a:pt x="47372" y="36393"/>
                  <a:pt x="46849" y="35959"/>
                  <a:pt x="46849" y="35959"/>
                </a:cubicBezTo>
                <a:lnTo>
                  <a:pt x="45871" y="35348"/>
                </a:lnTo>
                <a:cubicBezTo>
                  <a:pt x="45871" y="35348"/>
                  <a:pt x="45378" y="35194"/>
                  <a:pt x="45010" y="35164"/>
                </a:cubicBezTo>
                <a:cubicBezTo>
                  <a:pt x="44671" y="35135"/>
                  <a:pt x="43111" y="35135"/>
                  <a:pt x="43111" y="35135"/>
                </a:cubicBezTo>
                <a:lnTo>
                  <a:pt x="42346" y="34708"/>
                </a:lnTo>
                <a:cubicBezTo>
                  <a:pt x="42346" y="34708"/>
                  <a:pt x="41331" y="34120"/>
                  <a:pt x="41147" y="33972"/>
                </a:cubicBezTo>
                <a:cubicBezTo>
                  <a:pt x="40963" y="33847"/>
                  <a:pt x="40565" y="33509"/>
                  <a:pt x="40565" y="33509"/>
                </a:cubicBezTo>
                <a:lnTo>
                  <a:pt x="41117" y="32346"/>
                </a:lnTo>
                <a:cubicBezTo>
                  <a:pt x="41117" y="32346"/>
                  <a:pt x="41728" y="31824"/>
                  <a:pt x="41728" y="31515"/>
                </a:cubicBezTo>
                <a:cubicBezTo>
                  <a:pt x="41728" y="31243"/>
                  <a:pt x="41699" y="30875"/>
                  <a:pt x="41699" y="30507"/>
                </a:cubicBezTo>
                <a:cubicBezTo>
                  <a:pt x="41699" y="30139"/>
                  <a:pt x="41757" y="29065"/>
                  <a:pt x="41699" y="28881"/>
                </a:cubicBezTo>
                <a:cubicBezTo>
                  <a:pt x="41610" y="28697"/>
                  <a:pt x="41147" y="27012"/>
                  <a:pt x="41147" y="27012"/>
                </a:cubicBezTo>
                <a:lnTo>
                  <a:pt x="40536" y="25540"/>
                </a:lnTo>
                <a:lnTo>
                  <a:pt x="40963" y="23421"/>
                </a:lnTo>
                <a:lnTo>
                  <a:pt x="41390" y="21949"/>
                </a:lnTo>
                <a:lnTo>
                  <a:pt x="43295" y="19896"/>
                </a:lnTo>
                <a:cubicBezTo>
                  <a:pt x="43295" y="19896"/>
                  <a:pt x="43538" y="19220"/>
                  <a:pt x="43450" y="18734"/>
                </a:cubicBezTo>
                <a:cubicBezTo>
                  <a:pt x="43384" y="18241"/>
                  <a:pt x="42986" y="16497"/>
                  <a:pt x="42986" y="16497"/>
                </a:cubicBezTo>
                <a:lnTo>
                  <a:pt x="43141" y="13429"/>
                </a:lnTo>
                <a:lnTo>
                  <a:pt x="43935" y="12664"/>
                </a:lnTo>
                <a:lnTo>
                  <a:pt x="45135" y="10979"/>
                </a:lnTo>
                <a:lnTo>
                  <a:pt x="46238" y="12597"/>
                </a:lnTo>
                <a:lnTo>
                  <a:pt x="47276" y="12906"/>
                </a:lnTo>
                <a:lnTo>
                  <a:pt x="47865" y="13031"/>
                </a:lnTo>
                <a:lnTo>
                  <a:pt x="49057" y="10670"/>
                </a:lnTo>
                <a:lnTo>
                  <a:pt x="49917" y="9286"/>
                </a:lnTo>
                <a:cubicBezTo>
                  <a:pt x="49917" y="9286"/>
                  <a:pt x="50131" y="9441"/>
                  <a:pt x="50374" y="9507"/>
                </a:cubicBezTo>
                <a:cubicBezTo>
                  <a:pt x="50653" y="9566"/>
                  <a:pt x="51293" y="9838"/>
                  <a:pt x="51293" y="9838"/>
                </a:cubicBezTo>
                <a:cubicBezTo>
                  <a:pt x="51293" y="9838"/>
                  <a:pt x="52765" y="10243"/>
                  <a:pt x="52890" y="10243"/>
                </a:cubicBezTo>
                <a:cubicBezTo>
                  <a:pt x="52978" y="10243"/>
                  <a:pt x="53964" y="9691"/>
                  <a:pt x="54119" y="9691"/>
                </a:cubicBezTo>
                <a:cubicBezTo>
                  <a:pt x="54266" y="9691"/>
                  <a:pt x="55068" y="9441"/>
                  <a:pt x="55407" y="9382"/>
                </a:cubicBezTo>
                <a:cubicBezTo>
                  <a:pt x="55738" y="9352"/>
                  <a:pt x="57121" y="9102"/>
                  <a:pt x="57548" y="9102"/>
                </a:cubicBezTo>
                <a:cubicBezTo>
                  <a:pt x="57982" y="9102"/>
                  <a:pt x="58777" y="8801"/>
                  <a:pt x="59086" y="8550"/>
                </a:cubicBezTo>
                <a:cubicBezTo>
                  <a:pt x="59387" y="8278"/>
                  <a:pt x="61477" y="6865"/>
                  <a:pt x="61477" y="6865"/>
                </a:cubicBezTo>
                <a:cubicBezTo>
                  <a:pt x="61477" y="6865"/>
                  <a:pt x="61536" y="6748"/>
                  <a:pt x="62213" y="6748"/>
                </a:cubicBezTo>
                <a:cubicBezTo>
                  <a:pt x="62853" y="6748"/>
                  <a:pt x="65980" y="6100"/>
                  <a:pt x="65980" y="6100"/>
                </a:cubicBezTo>
                <a:cubicBezTo>
                  <a:pt x="65980" y="6100"/>
                  <a:pt x="66348" y="5762"/>
                  <a:pt x="66841" y="5548"/>
                </a:cubicBezTo>
                <a:cubicBezTo>
                  <a:pt x="67327" y="5335"/>
                  <a:pt x="69262" y="4172"/>
                  <a:pt x="69262" y="4172"/>
                </a:cubicBezTo>
                <a:cubicBezTo>
                  <a:pt x="69262" y="4172"/>
                  <a:pt x="70056" y="5026"/>
                  <a:pt x="70366" y="5239"/>
                </a:cubicBezTo>
                <a:cubicBezTo>
                  <a:pt x="70675" y="5460"/>
                  <a:pt x="71315" y="6071"/>
                  <a:pt x="71624" y="6409"/>
                </a:cubicBezTo>
                <a:cubicBezTo>
                  <a:pt x="71925" y="6748"/>
                  <a:pt x="72970" y="8153"/>
                  <a:pt x="73434" y="8366"/>
                </a:cubicBezTo>
                <a:cubicBezTo>
                  <a:pt x="73890" y="8587"/>
                  <a:pt x="75023" y="9102"/>
                  <a:pt x="75148" y="9102"/>
                </a:cubicBezTo>
                <a:cubicBezTo>
                  <a:pt x="75273" y="9102"/>
                  <a:pt x="78305" y="8183"/>
                  <a:pt x="78305" y="8183"/>
                </a:cubicBezTo>
                <a:lnTo>
                  <a:pt x="79688" y="8521"/>
                </a:lnTo>
                <a:lnTo>
                  <a:pt x="81064" y="9073"/>
                </a:lnTo>
                <a:lnTo>
                  <a:pt x="82690" y="8955"/>
                </a:lnTo>
                <a:lnTo>
                  <a:pt x="85236" y="7697"/>
                </a:lnTo>
                <a:cubicBezTo>
                  <a:pt x="85236" y="7697"/>
                  <a:pt x="86678" y="7079"/>
                  <a:pt x="86796" y="7079"/>
                </a:cubicBezTo>
                <a:cubicBezTo>
                  <a:pt x="86921" y="7079"/>
                  <a:pt x="88393" y="6748"/>
                  <a:pt x="88636" y="6748"/>
                </a:cubicBezTo>
                <a:cubicBezTo>
                  <a:pt x="88915" y="6748"/>
                  <a:pt x="89651" y="6865"/>
                  <a:pt x="90137" y="6932"/>
                </a:cubicBezTo>
                <a:cubicBezTo>
                  <a:pt x="90630" y="6991"/>
                  <a:pt x="91947" y="7049"/>
                  <a:pt x="91947" y="7049"/>
                </a:cubicBezTo>
                <a:cubicBezTo>
                  <a:pt x="91947" y="7049"/>
                  <a:pt x="93146" y="7358"/>
                  <a:pt x="93389" y="7513"/>
                </a:cubicBezTo>
                <a:cubicBezTo>
                  <a:pt x="93668" y="7667"/>
                  <a:pt x="94279" y="7969"/>
                  <a:pt x="94677" y="8249"/>
                </a:cubicBezTo>
                <a:cubicBezTo>
                  <a:pt x="95044" y="8550"/>
                  <a:pt x="96612" y="10059"/>
                  <a:pt x="96729" y="10088"/>
                </a:cubicBezTo>
                <a:cubicBezTo>
                  <a:pt x="96737" y="10090"/>
                  <a:pt x="96747" y="10091"/>
                  <a:pt x="96760" y="10091"/>
                </a:cubicBezTo>
                <a:cubicBezTo>
                  <a:pt x="96981" y="10091"/>
                  <a:pt x="97996" y="9875"/>
                  <a:pt x="98142" y="9875"/>
                </a:cubicBezTo>
                <a:cubicBezTo>
                  <a:pt x="98297" y="9875"/>
                  <a:pt x="98849" y="10022"/>
                  <a:pt x="98849" y="10022"/>
                </a:cubicBezTo>
                <a:lnTo>
                  <a:pt x="100747" y="9014"/>
                </a:lnTo>
                <a:lnTo>
                  <a:pt x="102248" y="8675"/>
                </a:lnTo>
                <a:lnTo>
                  <a:pt x="103447" y="8587"/>
                </a:lnTo>
                <a:cubicBezTo>
                  <a:pt x="103447" y="8587"/>
                  <a:pt x="103774" y="8571"/>
                  <a:pt x="104056" y="8571"/>
                </a:cubicBezTo>
                <a:cubicBezTo>
                  <a:pt x="104196" y="8571"/>
                  <a:pt x="104325" y="8575"/>
                  <a:pt x="104397" y="8587"/>
                </a:cubicBezTo>
                <a:cubicBezTo>
                  <a:pt x="104639" y="8617"/>
                  <a:pt x="106420" y="9323"/>
                  <a:pt x="106420" y="9323"/>
                </a:cubicBezTo>
                <a:lnTo>
                  <a:pt x="107950" y="9014"/>
                </a:lnTo>
                <a:lnTo>
                  <a:pt x="110158" y="8734"/>
                </a:lnTo>
                <a:lnTo>
                  <a:pt x="111291" y="9536"/>
                </a:lnTo>
                <a:lnTo>
                  <a:pt x="112763" y="8918"/>
                </a:lnTo>
                <a:lnTo>
                  <a:pt x="114389" y="7726"/>
                </a:lnTo>
                <a:lnTo>
                  <a:pt x="115434" y="7726"/>
                </a:lnTo>
                <a:lnTo>
                  <a:pt x="116905" y="8587"/>
                </a:lnTo>
                <a:lnTo>
                  <a:pt x="120798" y="9904"/>
                </a:lnTo>
                <a:lnTo>
                  <a:pt x="121504" y="10118"/>
                </a:lnTo>
                <a:lnTo>
                  <a:pt x="121901" y="10022"/>
                </a:lnTo>
                <a:lnTo>
                  <a:pt x="124109" y="9566"/>
                </a:lnTo>
                <a:lnTo>
                  <a:pt x="127699" y="10611"/>
                </a:lnTo>
                <a:lnTo>
                  <a:pt x="132114" y="10942"/>
                </a:lnTo>
                <a:lnTo>
                  <a:pt x="129598" y="10544"/>
                </a:lnTo>
                <a:lnTo>
                  <a:pt x="126993" y="10059"/>
                </a:lnTo>
                <a:lnTo>
                  <a:pt x="124020" y="9102"/>
                </a:lnTo>
                <a:lnTo>
                  <a:pt x="122240" y="9441"/>
                </a:lnTo>
                <a:lnTo>
                  <a:pt x="121592" y="9566"/>
                </a:lnTo>
                <a:lnTo>
                  <a:pt x="121011" y="9382"/>
                </a:lnTo>
                <a:lnTo>
                  <a:pt x="116994" y="8249"/>
                </a:lnTo>
                <a:lnTo>
                  <a:pt x="115831" y="7447"/>
                </a:lnTo>
                <a:lnTo>
                  <a:pt x="115375" y="6777"/>
                </a:lnTo>
                <a:lnTo>
                  <a:pt x="113624" y="7601"/>
                </a:lnTo>
                <a:lnTo>
                  <a:pt x="111144" y="8918"/>
                </a:lnTo>
                <a:lnTo>
                  <a:pt x="110408" y="8337"/>
                </a:lnTo>
                <a:lnTo>
                  <a:pt x="107156" y="8617"/>
                </a:lnTo>
                <a:lnTo>
                  <a:pt x="103874" y="8183"/>
                </a:lnTo>
                <a:cubicBezTo>
                  <a:pt x="103874" y="8183"/>
                  <a:pt x="100806" y="8521"/>
                  <a:pt x="100592" y="8521"/>
                </a:cubicBezTo>
                <a:cubicBezTo>
                  <a:pt x="100408" y="8521"/>
                  <a:pt x="98878" y="9323"/>
                  <a:pt x="98878" y="9323"/>
                </a:cubicBezTo>
                <a:lnTo>
                  <a:pt x="98451" y="9352"/>
                </a:lnTo>
                <a:lnTo>
                  <a:pt x="96516" y="8403"/>
                </a:lnTo>
                <a:lnTo>
                  <a:pt x="94735" y="7204"/>
                </a:lnTo>
                <a:lnTo>
                  <a:pt x="92131" y="5887"/>
                </a:lnTo>
                <a:cubicBezTo>
                  <a:pt x="92131" y="5887"/>
                  <a:pt x="90998" y="5703"/>
                  <a:pt x="90387" y="5548"/>
                </a:cubicBezTo>
                <a:cubicBezTo>
                  <a:pt x="90234" y="5510"/>
                  <a:pt x="90090" y="5497"/>
                  <a:pt x="89954" y="5497"/>
                </a:cubicBezTo>
                <a:cubicBezTo>
                  <a:pt x="89635" y="5497"/>
                  <a:pt x="89356" y="5571"/>
                  <a:pt x="89085" y="5571"/>
                </a:cubicBezTo>
                <a:cubicBezTo>
                  <a:pt x="89006" y="5571"/>
                  <a:pt x="88928" y="5565"/>
                  <a:pt x="88849" y="5548"/>
                </a:cubicBezTo>
                <a:cubicBezTo>
                  <a:pt x="88821" y="5543"/>
                  <a:pt x="88786" y="5540"/>
                  <a:pt x="88747" y="5540"/>
                </a:cubicBezTo>
                <a:cubicBezTo>
                  <a:pt x="88143" y="5540"/>
                  <a:pt x="86310" y="6130"/>
                  <a:pt x="86310" y="6130"/>
                </a:cubicBezTo>
                <a:lnTo>
                  <a:pt x="85479" y="6527"/>
                </a:lnTo>
                <a:cubicBezTo>
                  <a:pt x="85479" y="6527"/>
                  <a:pt x="83853" y="7542"/>
                  <a:pt x="83551" y="7542"/>
                </a:cubicBezTo>
                <a:cubicBezTo>
                  <a:pt x="83242" y="7542"/>
                  <a:pt x="82661" y="7601"/>
                  <a:pt x="82263" y="7601"/>
                </a:cubicBezTo>
                <a:cubicBezTo>
                  <a:pt x="81859" y="7601"/>
                  <a:pt x="80792" y="7542"/>
                  <a:pt x="80792" y="7542"/>
                </a:cubicBezTo>
                <a:cubicBezTo>
                  <a:pt x="80792" y="7542"/>
                  <a:pt x="80614" y="7567"/>
                  <a:pt x="80389" y="7567"/>
                </a:cubicBezTo>
                <a:cubicBezTo>
                  <a:pt x="80112" y="7567"/>
                  <a:pt x="79763" y="7529"/>
                  <a:pt x="79593" y="7358"/>
                </a:cubicBezTo>
                <a:cubicBezTo>
                  <a:pt x="79283" y="7049"/>
                  <a:pt x="79136" y="6777"/>
                  <a:pt x="78886" y="6711"/>
                </a:cubicBezTo>
                <a:cubicBezTo>
                  <a:pt x="78877" y="6710"/>
                  <a:pt x="78867" y="6709"/>
                  <a:pt x="78855" y="6709"/>
                </a:cubicBezTo>
                <a:cubicBezTo>
                  <a:pt x="78503" y="6709"/>
                  <a:pt x="76892" y="7116"/>
                  <a:pt x="76892" y="7116"/>
                </a:cubicBezTo>
                <a:lnTo>
                  <a:pt x="75303" y="7300"/>
                </a:lnTo>
                <a:lnTo>
                  <a:pt x="73861" y="7020"/>
                </a:lnTo>
                <a:lnTo>
                  <a:pt x="72293" y="5239"/>
                </a:lnTo>
                <a:lnTo>
                  <a:pt x="71558" y="4415"/>
                </a:lnTo>
                <a:lnTo>
                  <a:pt x="70638" y="3893"/>
                </a:lnTo>
                <a:lnTo>
                  <a:pt x="70491" y="3466"/>
                </a:lnTo>
                <a:lnTo>
                  <a:pt x="70027" y="2605"/>
                </a:lnTo>
                <a:lnTo>
                  <a:pt x="69718" y="3002"/>
                </a:lnTo>
                <a:lnTo>
                  <a:pt x="68710" y="2944"/>
                </a:lnTo>
                <a:lnTo>
                  <a:pt x="66628" y="3584"/>
                </a:lnTo>
                <a:lnTo>
                  <a:pt x="65428" y="4077"/>
                </a:lnTo>
                <a:cubicBezTo>
                  <a:pt x="65428" y="4077"/>
                  <a:pt x="63500" y="5239"/>
                  <a:pt x="63133" y="5239"/>
                </a:cubicBezTo>
                <a:cubicBezTo>
                  <a:pt x="62931" y="5239"/>
                  <a:pt x="62068" y="5088"/>
                  <a:pt x="61254" y="5088"/>
                </a:cubicBezTo>
                <a:cubicBezTo>
                  <a:pt x="60699" y="5088"/>
                  <a:pt x="60166" y="5158"/>
                  <a:pt x="59880" y="5394"/>
                </a:cubicBezTo>
                <a:cubicBezTo>
                  <a:pt x="59144" y="5975"/>
                  <a:pt x="57430" y="7513"/>
                  <a:pt x="57430" y="7513"/>
                </a:cubicBezTo>
                <a:cubicBezTo>
                  <a:pt x="57430" y="7513"/>
                  <a:pt x="56694" y="7999"/>
                  <a:pt x="56444" y="8153"/>
                </a:cubicBezTo>
                <a:cubicBezTo>
                  <a:pt x="56201" y="8278"/>
                  <a:pt x="54818" y="8337"/>
                  <a:pt x="54818" y="8337"/>
                </a:cubicBezTo>
                <a:lnTo>
                  <a:pt x="53133" y="7999"/>
                </a:lnTo>
                <a:lnTo>
                  <a:pt x="51941" y="8433"/>
                </a:lnTo>
                <a:lnTo>
                  <a:pt x="50926" y="7542"/>
                </a:lnTo>
                <a:lnTo>
                  <a:pt x="48718" y="9073"/>
                </a:lnTo>
                <a:lnTo>
                  <a:pt x="47614" y="10059"/>
                </a:lnTo>
                <a:lnTo>
                  <a:pt x="46724" y="9963"/>
                </a:lnTo>
                <a:lnTo>
                  <a:pt x="44333" y="9382"/>
                </a:lnTo>
                <a:lnTo>
                  <a:pt x="43111" y="11530"/>
                </a:lnTo>
                <a:lnTo>
                  <a:pt x="42743" y="13274"/>
                </a:lnTo>
                <a:lnTo>
                  <a:pt x="42743" y="15357"/>
                </a:lnTo>
                <a:lnTo>
                  <a:pt x="41978" y="15357"/>
                </a:lnTo>
                <a:lnTo>
                  <a:pt x="36423" y="13981"/>
                </a:lnTo>
                <a:lnTo>
                  <a:pt x="32994" y="13186"/>
                </a:lnTo>
                <a:lnTo>
                  <a:pt x="30168" y="11832"/>
                </a:lnTo>
                <a:lnTo>
                  <a:pt x="28579" y="10360"/>
                </a:lnTo>
                <a:lnTo>
                  <a:pt x="26740" y="9993"/>
                </a:lnTo>
                <a:lnTo>
                  <a:pt x="22810" y="8433"/>
                </a:lnTo>
                <a:lnTo>
                  <a:pt x="21589" y="7204"/>
                </a:lnTo>
                <a:lnTo>
                  <a:pt x="20206" y="7300"/>
                </a:lnTo>
                <a:lnTo>
                  <a:pt x="18675" y="6932"/>
                </a:lnTo>
                <a:lnTo>
                  <a:pt x="184" y="59"/>
                </a:lnTo>
                <a:lnTo>
                  <a:pt x="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6" name="Google Shape;2696;p38"/>
          <p:cNvSpPr/>
          <p:nvPr/>
        </p:nvSpPr>
        <p:spPr>
          <a:xfrm rot="224">
            <a:off x="-32200" y="4683400"/>
            <a:ext cx="12256400" cy="2174800"/>
          </a:xfrm>
          <a:prstGeom prst="trapezoid">
            <a:avLst>
              <a:gd name="adj" fmla="val 197137"/>
            </a:avLst>
          </a:prstGeom>
          <a:gradFill>
            <a:gsLst>
              <a:gs pos="0">
                <a:schemeClr val="dk1"/>
              </a:gs>
              <a:gs pos="73000">
                <a:srgbClr val="FFFFFF">
                  <a:alpha val="0"/>
                </a:srgbClr>
              </a:gs>
              <a:gs pos="100000">
                <a:srgbClr val="FFFFFF">
                  <a:alpha val="0"/>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7" name="Google Shape;2697;p38"/>
          <p:cNvSpPr/>
          <p:nvPr/>
        </p:nvSpPr>
        <p:spPr>
          <a:xfrm rot="10800000">
            <a:off x="4215600" y="2138200"/>
            <a:ext cx="3760800" cy="2579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98" name="Google Shape;2698;p38"/>
          <p:cNvGrpSpPr/>
          <p:nvPr/>
        </p:nvGrpSpPr>
        <p:grpSpPr>
          <a:xfrm flipH="1">
            <a:off x="2428131" y="2786652"/>
            <a:ext cx="1137872" cy="3035264"/>
            <a:chOff x="6182550" y="1344475"/>
            <a:chExt cx="1202825" cy="3208525"/>
          </a:xfrm>
        </p:grpSpPr>
        <p:sp>
          <p:nvSpPr>
            <p:cNvPr id="2699" name="Google Shape;2699;p38"/>
            <p:cNvSpPr/>
            <p:nvPr/>
          </p:nvSpPr>
          <p:spPr>
            <a:xfrm>
              <a:off x="6385375" y="1344475"/>
              <a:ext cx="879475" cy="1172625"/>
            </a:xfrm>
            <a:custGeom>
              <a:avLst/>
              <a:gdLst/>
              <a:ahLst/>
              <a:cxnLst/>
              <a:rect l="l" t="t" r="r" b="b"/>
              <a:pathLst>
                <a:path w="35179" h="46905" extrusionOk="0">
                  <a:moveTo>
                    <a:pt x="6306" y="1"/>
                  </a:moveTo>
                  <a:cubicBezTo>
                    <a:pt x="5870" y="1"/>
                    <a:pt x="5436" y="24"/>
                    <a:pt x="5006" y="72"/>
                  </a:cubicBezTo>
                  <a:cubicBezTo>
                    <a:pt x="4371" y="127"/>
                    <a:pt x="3736" y="245"/>
                    <a:pt x="3107" y="390"/>
                  </a:cubicBezTo>
                  <a:cubicBezTo>
                    <a:pt x="456" y="1018"/>
                    <a:pt x="1581" y="4732"/>
                    <a:pt x="1001" y="7177"/>
                  </a:cubicBezTo>
                  <a:cubicBezTo>
                    <a:pt x="829" y="7839"/>
                    <a:pt x="774" y="8468"/>
                    <a:pt x="829" y="9103"/>
                  </a:cubicBezTo>
                  <a:cubicBezTo>
                    <a:pt x="718" y="9994"/>
                    <a:pt x="774" y="10946"/>
                    <a:pt x="1036" y="11865"/>
                  </a:cubicBezTo>
                  <a:cubicBezTo>
                    <a:pt x="1492" y="13591"/>
                    <a:pt x="2817" y="14972"/>
                    <a:pt x="4454" y="15890"/>
                  </a:cubicBezTo>
                  <a:cubicBezTo>
                    <a:pt x="656" y="19577"/>
                    <a:pt x="0" y="25646"/>
                    <a:pt x="2272" y="30279"/>
                  </a:cubicBezTo>
                  <a:cubicBezTo>
                    <a:pt x="3280" y="32323"/>
                    <a:pt x="5006" y="33987"/>
                    <a:pt x="7133" y="35022"/>
                  </a:cubicBezTo>
                  <a:cubicBezTo>
                    <a:pt x="7133" y="39082"/>
                    <a:pt x="8831" y="43397"/>
                    <a:pt x="12884" y="45524"/>
                  </a:cubicBezTo>
                  <a:cubicBezTo>
                    <a:pt x="14675" y="46477"/>
                    <a:pt x="16673" y="46904"/>
                    <a:pt x="18685" y="46904"/>
                  </a:cubicBezTo>
                  <a:cubicBezTo>
                    <a:pt x="21714" y="46904"/>
                    <a:pt x="24775" y="45937"/>
                    <a:pt x="27211" y="44343"/>
                  </a:cubicBezTo>
                  <a:cubicBezTo>
                    <a:pt x="30808" y="41989"/>
                    <a:pt x="31789" y="38364"/>
                    <a:pt x="31271" y="34739"/>
                  </a:cubicBezTo>
                  <a:cubicBezTo>
                    <a:pt x="33142" y="33586"/>
                    <a:pt x="34433" y="31660"/>
                    <a:pt x="34778" y="29699"/>
                  </a:cubicBezTo>
                  <a:cubicBezTo>
                    <a:pt x="35041" y="28235"/>
                    <a:pt x="35179" y="26882"/>
                    <a:pt x="34695" y="25418"/>
                  </a:cubicBezTo>
                  <a:cubicBezTo>
                    <a:pt x="34115" y="23630"/>
                    <a:pt x="32762" y="22166"/>
                    <a:pt x="30981" y="21186"/>
                  </a:cubicBezTo>
                  <a:cubicBezTo>
                    <a:pt x="29862" y="20551"/>
                    <a:pt x="28481" y="20205"/>
                    <a:pt x="27066" y="20178"/>
                  </a:cubicBezTo>
                  <a:cubicBezTo>
                    <a:pt x="27100" y="19805"/>
                    <a:pt x="27128" y="19432"/>
                    <a:pt x="27100" y="19087"/>
                  </a:cubicBezTo>
                  <a:cubicBezTo>
                    <a:pt x="26893" y="16325"/>
                    <a:pt x="25630" y="13618"/>
                    <a:pt x="22813" y="12155"/>
                  </a:cubicBezTo>
                  <a:cubicBezTo>
                    <a:pt x="21593" y="11520"/>
                    <a:pt x="20250" y="11227"/>
                    <a:pt x="18877" y="11227"/>
                  </a:cubicBezTo>
                  <a:cubicBezTo>
                    <a:pt x="18501" y="11227"/>
                    <a:pt x="18123" y="11249"/>
                    <a:pt x="17745" y="11292"/>
                  </a:cubicBezTo>
                  <a:cubicBezTo>
                    <a:pt x="17489" y="11319"/>
                    <a:pt x="17262" y="11347"/>
                    <a:pt x="17027" y="11402"/>
                  </a:cubicBezTo>
                  <a:cubicBezTo>
                    <a:pt x="17199" y="10774"/>
                    <a:pt x="17317" y="10083"/>
                    <a:pt x="17317" y="9421"/>
                  </a:cubicBezTo>
                  <a:cubicBezTo>
                    <a:pt x="17208" y="3565"/>
                    <a:pt x="11666" y="1"/>
                    <a:pt x="6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0" name="Google Shape;2700;p38"/>
            <p:cNvSpPr/>
            <p:nvPr/>
          </p:nvSpPr>
          <p:spPr>
            <a:xfrm>
              <a:off x="6474450" y="1791425"/>
              <a:ext cx="218700" cy="288450"/>
            </a:xfrm>
            <a:custGeom>
              <a:avLst/>
              <a:gdLst/>
              <a:ahLst/>
              <a:cxnLst/>
              <a:rect l="l" t="t" r="r" b="b"/>
              <a:pathLst>
                <a:path w="8748" h="11538" extrusionOk="0">
                  <a:moveTo>
                    <a:pt x="6704" y="1"/>
                  </a:moveTo>
                  <a:lnTo>
                    <a:pt x="0" y="1381"/>
                  </a:lnTo>
                  <a:lnTo>
                    <a:pt x="2071" y="11538"/>
                  </a:lnTo>
                  <a:lnTo>
                    <a:pt x="8748" y="10185"/>
                  </a:lnTo>
                  <a:lnTo>
                    <a:pt x="67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1" name="Google Shape;2701;p38"/>
            <p:cNvSpPr/>
            <p:nvPr/>
          </p:nvSpPr>
          <p:spPr>
            <a:xfrm>
              <a:off x="6279550" y="1447300"/>
              <a:ext cx="391350" cy="492125"/>
            </a:xfrm>
            <a:custGeom>
              <a:avLst/>
              <a:gdLst/>
              <a:ahLst/>
              <a:cxnLst/>
              <a:rect l="l" t="t" r="r" b="b"/>
              <a:pathLst>
                <a:path w="15654" h="19685" extrusionOk="0">
                  <a:moveTo>
                    <a:pt x="7329" y="0"/>
                  </a:moveTo>
                  <a:cubicBezTo>
                    <a:pt x="4389" y="0"/>
                    <a:pt x="2024" y="2412"/>
                    <a:pt x="747" y="5625"/>
                  </a:cubicBezTo>
                  <a:cubicBezTo>
                    <a:pt x="574" y="6081"/>
                    <a:pt x="436" y="6599"/>
                    <a:pt x="374" y="7151"/>
                  </a:cubicBezTo>
                  <a:cubicBezTo>
                    <a:pt x="1" y="9968"/>
                    <a:pt x="1181" y="13393"/>
                    <a:pt x="2417" y="15747"/>
                  </a:cubicBezTo>
                  <a:cubicBezTo>
                    <a:pt x="3632" y="18059"/>
                    <a:pt x="5545" y="19685"/>
                    <a:pt x="7973" y="19685"/>
                  </a:cubicBezTo>
                  <a:cubicBezTo>
                    <a:pt x="8540" y="19685"/>
                    <a:pt x="9136" y="19596"/>
                    <a:pt x="9757" y="19406"/>
                  </a:cubicBezTo>
                  <a:cubicBezTo>
                    <a:pt x="10931" y="19027"/>
                    <a:pt x="11966" y="18599"/>
                    <a:pt x="12892" y="17736"/>
                  </a:cubicBezTo>
                  <a:cubicBezTo>
                    <a:pt x="14618" y="16127"/>
                    <a:pt x="15453" y="13821"/>
                    <a:pt x="15626" y="11522"/>
                  </a:cubicBezTo>
                  <a:cubicBezTo>
                    <a:pt x="15653" y="11059"/>
                    <a:pt x="15653" y="10603"/>
                    <a:pt x="15653" y="10168"/>
                  </a:cubicBezTo>
                  <a:cubicBezTo>
                    <a:pt x="15564" y="7779"/>
                    <a:pt x="14901" y="4010"/>
                    <a:pt x="12919" y="2491"/>
                  </a:cubicBezTo>
                  <a:cubicBezTo>
                    <a:pt x="12201" y="1911"/>
                    <a:pt x="11421" y="1420"/>
                    <a:pt x="10620" y="965"/>
                  </a:cubicBezTo>
                  <a:cubicBezTo>
                    <a:pt x="9467" y="298"/>
                    <a:pt x="8362" y="0"/>
                    <a:pt x="7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2" name="Google Shape;2702;p38"/>
            <p:cNvSpPr/>
            <p:nvPr/>
          </p:nvSpPr>
          <p:spPr>
            <a:xfrm>
              <a:off x="6614075" y="1620025"/>
              <a:ext cx="137900" cy="194175"/>
            </a:xfrm>
            <a:custGeom>
              <a:avLst/>
              <a:gdLst/>
              <a:ahLst/>
              <a:cxnLst/>
              <a:rect l="l" t="t" r="r" b="b"/>
              <a:pathLst>
                <a:path w="5516" h="7767" extrusionOk="0">
                  <a:moveTo>
                    <a:pt x="3100" y="0"/>
                  </a:moveTo>
                  <a:cubicBezTo>
                    <a:pt x="2840" y="0"/>
                    <a:pt x="2555" y="56"/>
                    <a:pt x="2245" y="180"/>
                  </a:cubicBezTo>
                  <a:cubicBezTo>
                    <a:pt x="1782" y="380"/>
                    <a:pt x="1437" y="615"/>
                    <a:pt x="1147" y="898"/>
                  </a:cubicBezTo>
                  <a:cubicBezTo>
                    <a:pt x="519" y="1561"/>
                    <a:pt x="201" y="2486"/>
                    <a:pt x="111" y="3460"/>
                  </a:cubicBezTo>
                  <a:cubicBezTo>
                    <a:pt x="1" y="4613"/>
                    <a:pt x="1" y="5993"/>
                    <a:pt x="574" y="7002"/>
                  </a:cubicBezTo>
                  <a:cubicBezTo>
                    <a:pt x="872" y="7556"/>
                    <a:pt x="1341" y="7766"/>
                    <a:pt x="1847" y="7766"/>
                  </a:cubicBezTo>
                  <a:cubicBezTo>
                    <a:pt x="2362" y="7766"/>
                    <a:pt x="2914" y="7549"/>
                    <a:pt x="3363" y="7257"/>
                  </a:cubicBezTo>
                  <a:cubicBezTo>
                    <a:pt x="4371" y="6629"/>
                    <a:pt x="5062" y="5386"/>
                    <a:pt x="5262" y="4240"/>
                  </a:cubicBezTo>
                  <a:cubicBezTo>
                    <a:pt x="5515" y="2654"/>
                    <a:pt x="4889" y="0"/>
                    <a:pt x="3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3" name="Google Shape;2703;p38"/>
            <p:cNvSpPr/>
            <p:nvPr/>
          </p:nvSpPr>
          <p:spPr>
            <a:xfrm>
              <a:off x="6483075" y="1869100"/>
              <a:ext cx="138100" cy="69750"/>
            </a:xfrm>
            <a:custGeom>
              <a:avLst/>
              <a:gdLst/>
              <a:ahLst/>
              <a:cxnLst/>
              <a:rect l="l" t="t" r="r" b="b"/>
              <a:pathLst>
                <a:path w="5524" h="2790" fill="none" extrusionOk="0">
                  <a:moveTo>
                    <a:pt x="0" y="2790"/>
                  </a:moveTo>
                  <a:cubicBezTo>
                    <a:pt x="0" y="2790"/>
                    <a:pt x="3625" y="2707"/>
                    <a:pt x="5524" y="1"/>
                  </a:cubicBezTo>
                </a:path>
              </a:pathLst>
            </a:custGeom>
            <a:solidFill>
              <a:schemeClr val="dk1"/>
            </a:solidFill>
            <a:ln w="22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4" name="Google Shape;2704;p38"/>
            <p:cNvSpPr/>
            <p:nvPr/>
          </p:nvSpPr>
          <p:spPr>
            <a:xfrm>
              <a:off x="6647750" y="1651950"/>
              <a:ext cx="64050" cy="105675"/>
            </a:xfrm>
            <a:custGeom>
              <a:avLst/>
              <a:gdLst/>
              <a:ahLst/>
              <a:cxnLst/>
              <a:rect l="l" t="t" r="r" b="b"/>
              <a:pathLst>
                <a:path w="2562" h="4227" fill="none" extrusionOk="0">
                  <a:moveTo>
                    <a:pt x="345" y="4226"/>
                  </a:moveTo>
                  <a:cubicBezTo>
                    <a:pt x="345" y="4226"/>
                    <a:pt x="0" y="1"/>
                    <a:pt x="2562" y="802"/>
                  </a:cubicBezTo>
                </a:path>
              </a:pathLst>
            </a:custGeom>
            <a:solidFill>
              <a:schemeClr val="dk1"/>
            </a:solidFill>
            <a:ln w="22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5" name="Google Shape;2705;p38"/>
            <p:cNvSpPr/>
            <p:nvPr/>
          </p:nvSpPr>
          <p:spPr>
            <a:xfrm>
              <a:off x="6182550" y="1354600"/>
              <a:ext cx="553775" cy="318950"/>
            </a:xfrm>
            <a:custGeom>
              <a:avLst/>
              <a:gdLst/>
              <a:ahLst/>
              <a:cxnLst/>
              <a:rect l="l" t="t" r="r" b="b"/>
              <a:pathLst>
                <a:path w="22151" h="12758" extrusionOk="0">
                  <a:moveTo>
                    <a:pt x="10932" y="0"/>
                  </a:moveTo>
                  <a:cubicBezTo>
                    <a:pt x="7212" y="0"/>
                    <a:pt x="3352" y="2400"/>
                    <a:pt x="1437" y="5708"/>
                  </a:cubicBezTo>
                  <a:cubicBezTo>
                    <a:pt x="1236" y="6026"/>
                    <a:pt x="1064" y="6371"/>
                    <a:pt x="919" y="6744"/>
                  </a:cubicBezTo>
                  <a:cubicBezTo>
                    <a:pt x="0" y="8960"/>
                    <a:pt x="601" y="12696"/>
                    <a:pt x="3625" y="12758"/>
                  </a:cubicBezTo>
                  <a:cubicBezTo>
                    <a:pt x="3641" y="12758"/>
                    <a:pt x="3656" y="12758"/>
                    <a:pt x="3671" y="12758"/>
                  </a:cubicBezTo>
                  <a:cubicBezTo>
                    <a:pt x="6673" y="12758"/>
                    <a:pt x="9668" y="10064"/>
                    <a:pt x="9867" y="7117"/>
                  </a:cubicBezTo>
                  <a:cubicBezTo>
                    <a:pt x="9867" y="7117"/>
                    <a:pt x="10873" y="10222"/>
                    <a:pt x="13699" y="10222"/>
                  </a:cubicBezTo>
                  <a:cubicBezTo>
                    <a:pt x="14250" y="10222"/>
                    <a:pt x="14869" y="10105"/>
                    <a:pt x="15563" y="9823"/>
                  </a:cubicBezTo>
                  <a:cubicBezTo>
                    <a:pt x="15563" y="9823"/>
                    <a:pt x="16012" y="12220"/>
                    <a:pt x="17685" y="12220"/>
                  </a:cubicBezTo>
                  <a:cubicBezTo>
                    <a:pt x="17760" y="12220"/>
                    <a:pt x="17838" y="12215"/>
                    <a:pt x="17918" y="12205"/>
                  </a:cubicBezTo>
                  <a:cubicBezTo>
                    <a:pt x="19761" y="11978"/>
                    <a:pt x="22150" y="10714"/>
                    <a:pt x="20824" y="8815"/>
                  </a:cubicBezTo>
                  <a:cubicBezTo>
                    <a:pt x="19416" y="6799"/>
                    <a:pt x="18470" y="4555"/>
                    <a:pt x="16827" y="2684"/>
                  </a:cubicBezTo>
                  <a:cubicBezTo>
                    <a:pt x="15446" y="1103"/>
                    <a:pt x="13747" y="295"/>
                    <a:pt x="11994" y="67"/>
                  </a:cubicBezTo>
                  <a:cubicBezTo>
                    <a:pt x="11642" y="22"/>
                    <a:pt x="11288" y="0"/>
                    <a:pt x="10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6" name="Google Shape;2706;p38"/>
            <p:cNvSpPr/>
            <p:nvPr/>
          </p:nvSpPr>
          <p:spPr>
            <a:xfrm>
              <a:off x="6312700" y="2066950"/>
              <a:ext cx="310725" cy="763650"/>
            </a:xfrm>
            <a:custGeom>
              <a:avLst/>
              <a:gdLst/>
              <a:ahLst/>
              <a:cxnLst/>
              <a:rect l="l" t="t" r="r" b="b"/>
              <a:pathLst>
                <a:path w="12429" h="30546" extrusionOk="0">
                  <a:moveTo>
                    <a:pt x="6135" y="0"/>
                  </a:moveTo>
                  <a:cubicBezTo>
                    <a:pt x="5627" y="0"/>
                    <a:pt x="5102" y="222"/>
                    <a:pt x="4571" y="745"/>
                  </a:cubicBezTo>
                  <a:cubicBezTo>
                    <a:pt x="2217" y="3044"/>
                    <a:pt x="0" y="8167"/>
                    <a:pt x="2417" y="13373"/>
                  </a:cubicBezTo>
                  <a:cubicBezTo>
                    <a:pt x="4861" y="18613"/>
                    <a:pt x="5117" y="27900"/>
                    <a:pt x="9294" y="30351"/>
                  </a:cubicBezTo>
                  <a:cubicBezTo>
                    <a:pt x="9472" y="30484"/>
                    <a:pt x="9641" y="30546"/>
                    <a:pt x="9800" y="30546"/>
                  </a:cubicBezTo>
                  <a:cubicBezTo>
                    <a:pt x="11849" y="30546"/>
                    <a:pt x="12366" y="20330"/>
                    <a:pt x="12366" y="18786"/>
                  </a:cubicBezTo>
                  <a:cubicBezTo>
                    <a:pt x="12429" y="14409"/>
                    <a:pt x="11911" y="9866"/>
                    <a:pt x="10640" y="5840"/>
                  </a:cubicBezTo>
                  <a:cubicBezTo>
                    <a:pt x="10468" y="5322"/>
                    <a:pt x="10240" y="4687"/>
                    <a:pt x="9950" y="4052"/>
                  </a:cubicBezTo>
                  <a:cubicBezTo>
                    <a:pt x="9085" y="2099"/>
                    <a:pt x="7694" y="0"/>
                    <a:pt x="61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7" name="Google Shape;2707;p38"/>
            <p:cNvSpPr/>
            <p:nvPr/>
          </p:nvSpPr>
          <p:spPr>
            <a:xfrm>
              <a:off x="6368100" y="2454800"/>
              <a:ext cx="257400" cy="700275"/>
            </a:xfrm>
            <a:custGeom>
              <a:avLst/>
              <a:gdLst/>
              <a:ahLst/>
              <a:cxnLst/>
              <a:rect l="l" t="t" r="r" b="b"/>
              <a:pathLst>
                <a:path w="10296" h="28011" extrusionOk="0">
                  <a:moveTo>
                    <a:pt x="6874" y="0"/>
                  </a:moveTo>
                  <a:cubicBezTo>
                    <a:pt x="6567" y="0"/>
                    <a:pt x="6327" y="282"/>
                    <a:pt x="6215" y="766"/>
                  </a:cubicBezTo>
                  <a:cubicBezTo>
                    <a:pt x="6070" y="1484"/>
                    <a:pt x="5490" y="883"/>
                    <a:pt x="3363" y="5053"/>
                  </a:cubicBezTo>
                  <a:cubicBezTo>
                    <a:pt x="546" y="7960"/>
                    <a:pt x="229" y="27203"/>
                    <a:pt x="111" y="27576"/>
                  </a:cubicBezTo>
                  <a:cubicBezTo>
                    <a:pt x="1" y="27956"/>
                    <a:pt x="5179" y="28011"/>
                    <a:pt x="5179" y="28011"/>
                  </a:cubicBezTo>
                  <a:cubicBezTo>
                    <a:pt x="5179" y="28011"/>
                    <a:pt x="10295" y="11323"/>
                    <a:pt x="9350" y="5544"/>
                  </a:cubicBezTo>
                  <a:cubicBezTo>
                    <a:pt x="8664" y="1519"/>
                    <a:pt x="7588" y="0"/>
                    <a:pt x="68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8" name="Google Shape;2708;p38"/>
            <p:cNvSpPr/>
            <p:nvPr/>
          </p:nvSpPr>
          <p:spPr>
            <a:xfrm>
              <a:off x="6324950" y="3117175"/>
              <a:ext cx="186975" cy="369525"/>
            </a:xfrm>
            <a:custGeom>
              <a:avLst/>
              <a:gdLst/>
              <a:ahLst/>
              <a:cxnLst/>
              <a:rect l="l" t="t" r="r" b="b"/>
              <a:pathLst>
                <a:path w="7479" h="14781" extrusionOk="0">
                  <a:moveTo>
                    <a:pt x="5100" y="0"/>
                  </a:moveTo>
                  <a:cubicBezTo>
                    <a:pt x="3634" y="0"/>
                    <a:pt x="1837" y="1081"/>
                    <a:pt x="1837" y="1081"/>
                  </a:cubicBezTo>
                  <a:cubicBezTo>
                    <a:pt x="1837" y="1081"/>
                    <a:pt x="1" y="8538"/>
                    <a:pt x="519" y="10747"/>
                  </a:cubicBezTo>
                  <a:cubicBezTo>
                    <a:pt x="1064" y="12963"/>
                    <a:pt x="2300" y="14234"/>
                    <a:pt x="3046" y="14690"/>
                  </a:cubicBezTo>
                  <a:cubicBezTo>
                    <a:pt x="3149" y="14753"/>
                    <a:pt x="3246" y="14781"/>
                    <a:pt x="3337" y="14781"/>
                  </a:cubicBezTo>
                  <a:cubicBezTo>
                    <a:pt x="3774" y="14781"/>
                    <a:pt x="4064" y="14142"/>
                    <a:pt x="4166" y="13762"/>
                  </a:cubicBezTo>
                  <a:lnTo>
                    <a:pt x="4166" y="13762"/>
                  </a:lnTo>
                  <a:cubicBezTo>
                    <a:pt x="4139" y="13926"/>
                    <a:pt x="4549" y="14063"/>
                    <a:pt x="4689" y="14116"/>
                  </a:cubicBezTo>
                  <a:cubicBezTo>
                    <a:pt x="4750" y="14147"/>
                    <a:pt x="4808" y="14161"/>
                    <a:pt x="4863" y="14161"/>
                  </a:cubicBezTo>
                  <a:cubicBezTo>
                    <a:pt x="5168" y="14161"/>
                    <a:pt x="5357" y="13734"/>
                    <a:pt x="5234" y="13371"/>
                  </a:cubicBezTo>
                  <a:lnTo>
                    <a:pt x="4917" y="11182"/>
                  </a:lnTo>
                  <a:cubicBezTo>
                    <a:pt x="4917" y="11182"/>
                    <a:pt x="4316" y="9283"/>
                    <a:pt x="5580" y="7467"/>
                  </a:cubicBezTo>
                  <a:cubicBezTo>
                    <a:pt x="6871" y="5658"/>
                    <a:pt x="7478" y="4650"/>
                    <a:pt x="6905" y="1516"/>
                  </a:cubicBezTo>
                  <a:cubicBezTo>
                    <a:pt x="6692" y="364"/>
                    <a:pt x="5952" y="0"/>
                    <a:pt x="5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9" name="Google Shape;2709;p38"/>
            <p:cNvSpPr/>
            <p:nvPr/>
          </p:nvSpPr>
          <p:spPr>
            <a:xfrm>
              <a:off x="6372425" y="2016775"/>
              <a:ext cx="1012950" cy="2536225"/>
            </a:xfrm>
            <a:custGeom>
              <a:avLst/>
              <a:gdLst/>
              <a:ahLst/>
              <a:cxnLst/>
              <a:rect l="l" t="t" r="r" b="b"/>
              <a:pathLst>
                <a:path w="40518" h="101449" extrusionOk="0">
                  <a:moveTo>
                    <a:pt x="16944" y="0"/>
                  </a:moveTo>
                  <a:cubicBezTo>
                    <a:pt x="13568" y="0"/>
                    <a:pt x="9877" y="2351"/>
                    <a:pt x="6815" y="3560"/>
                  </a:cubicBezTo>
                  <a:cubicBezTo>
                    <a:pt x="4143" y="4623"/>
                    <a:pt x="2817" y="7730"/>
                    <a:pt x="2417" y="10374"/>
                  </a:cubicBezTo>
                  <a:cubicBezTo>
                    <a:pt x="1582" y="16188"/>
                    <a:pt x="7160" y="18687"/>
                    <a:pt x="6988" y="24128"/>
                  </a:cubicBezTo>
                  <a:cubicBezTo>
                    <a:pt x="6698" y="33131"/>
                    <a:pt x="6042" y="29562"/>
                    <a:pt x="5980" y="34257"/>
                  </a:cubicBezTo>
                  <a:cubicBezTo>
                    <a:pt x="5980" y="34685"/>
                    <a:pt x="6180" y="35058"/>
                    <a:pt x="6587" y="35375"/>
                  </a:cubicBezTo>
                  <a:cubicBezTo>
                    <a:pt x="5289" y="41935"/>
                    <a:pt x="1519" y="60977"/>
                    <a:pt x="891" y="67081"/>
                  </a:cubicBezTo>
                  <a:cubicBezTo>
                    <a:pt x="801" y="71997"/>
                    <a:pt x="2037" y="83389"/>
                    <a:pt x="3107" y="91357"/>
                  </a:cubicBezTo>
                  <a:cubicBezTo>
                    <a:pt x="3708" y="95789"/>
                    <a:pt x="4053" y="98986"/>
                    <a:pt x="4053" y="98986"/>
                  </a:cubicBezTo>
                  <a:cubicBezTo>
                    <a:pt x="4053" y="98986"/>
                    <a:pt x="0" y="100194"/>
                    <a:pt x="1236" y="101058"/>
                  </a:cubicBezTo>
                  <a:cubicBezTo>
                    <a:pt x="1442" y="101196"/>
                    <a:pt x="1843" y="101253"/>
                    <a:pt x="2367" y="101253"/>
                  </a:cubicBezTo>
                  <a:cubicBezTo>
                    <a:pt x="4987" y="101253"/>
                    <a:pt x="10702" y="99815"/>
                    <a:pt x="10702" y="99815"/>
                  </a:cubicBezTo>
                  <a:cubicBezTo>
                    <a:pt x="10702" y="99815"/>
                    <a:pt x="11248" y="94671"/>
                    <a:pt x="11421" y="92482"/>
                  </a:cubicBezTo>
                  <a:cubicBezTo>
                    <a:pt x="11738" y="88167"/>
                    <a:pt x="12366" y="77465"/>
                    <a:pt x="12801" y="73150"/>
                  </a:cubicBezTo>
                  <a:cubicBezTo>
                    <a:pt x="13637" y="64464"/>
                    <a:pt x="16426" y="61094"/>
                    <a:pt x="18470" y="53872"/>
                  </a:cubicBezTo>
                  <a:cubicBezTo>
                    <a:pt x="19416" y="61357"/>
                    <a:pt x="20479" y="68862"/>
                    <a:pt x="21342" y="71969"/>
                  </a:cubicBezTo>
                  <a:cubicBezTo>
                    <a:pt x="23676" y="80655"/>
                    <a:pt x="30146" y="89458"/>
                    <a:pt x="33398" y="97833"/>
                  </a:cubicBezTo>
                  <a:cubicBezTo>
                    <a:pt x="33688" y="98579"/>
                    <a:pt x="28965" y="100277"/>
                    <a:pt x="30263" y="101258"/>
                  </a:cubicBezTo>
                  <a:cubicBezTo>
                    <a:pt x="30436" y="101389"/>
                    <a:pt x="30750" y="101448"/>
                    <a:pt x="31161" y="101448"/>
                  </a:cubicBezTo>
                  <a:cubicBezTo>
                    <a:pt x="33808" y="101448"/>
                    <a:pt x="40518" y="98971"/>
                    <a:pt x="40219" y="97053"/>
                  </a:cubicBezTo>
                  <a:cubicBezTo>
                    <a:pt x="39874" y="94844"/>
                    <a:pt x="38866" y="92109"/>
                    <a:pt x="38203" y="90066"/>
                  </a:cubicBezTo>
                  <a:cubicBezTo>
                    <a:pt x="36850" y="85806"/>
                    <a:pt x="35469" y="81552"/>
                    <a:pt x="34205" y="77265"/>
                  </a:cubicBezTo>
                  <a:cubicBezTo>
                    <a:pt x="32762" y="72314"/>
                    <a:pt x="31554" y="67598"/>
                    <a:pt x="31616" y="62393"/>
                  </a:cubicBezTo>
                  <a:cubicBezTo>
                    <a:pt x="31671" y="56897"/>
                    <a:pt x="32562" y="51456"/>
                    <a:pt x="32824" y="45960"/>
                  </a:cubicBezTo>
                  <a:cubicBezTo>
                    <a:pt x="32935" y="43578"/>
                    <a:pt x="34316" y="33421"/>
                    <a:pt x="32334" y="29997"/>
                  </a:cubicBezTo>
                  <a:cubicBezTo>
                    <a:pt x="31126" y="26199"/>
                    <a:pt x="27991" y="21884"/>
                    <a:pt x="27991" y="21884"/>
                  </a:cubicBezTo>
                  <a:cubicBezTo>
                    <a:pt x="26265" y="17769"/>
                    <a:pt x="25685" y="13336"/>
                    <a:pt x="24539" y="9021"/>
                  </a:cubicBezTo>
                  <a:cubicBezTo>
                    <a:pt x="23759" y="6087"/>
                    <a:pt x="23158" y="3187"/>
                    <a:pt x="20624" y="1226"/>
                  </a:cubicBezTo>
                  <a:cubicBezTo>
                    <a:pt x="19479" y="344"/>
                    <a:pt x="18234" y="0"/>
                    <a:pt x="169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0" name="Google Shape;2710;p38"/>
            <p:cNvSpPr/>
            <p:nvPr/>
          </p:nvSpPr>
          <p:spPr>
            <a:xfrm>
              <a:off x="6340675" y="1934075"/>
              <a:ext cx="1016550" cy="2348450"/>
            </a:xfrm>
            <a:custGeom>
              <a:avLst/>
              <a:gdLst/>
              <a:ahLst/>
              <a:cxnLst/>
              <a:rect l="l" t="t" r="r" b="b"/>
              <a:pathLst>
                <a:path w="40662" h="93938" extrusionOk="0">
                  <a:moveTo>
                    <a:pt x="18114" y="0"/>
                  </a:moveTo>
                  <a:cubicBezTo>
                    <a:pt x="16604" y="0"/>
                    <a:pt x="15040" y="396"/>
                    <a:pt x="13491" y="971"/>
                  </a:cubicBezTo>
                  <a:cubicBezTo>
                    <a:pt x="13436" y="881"/>
                    <a:pt x="13381" y="799"/>
                    <a:pt x="13319" y="764"/>
                  </a:cubicBezTo>
                  <a:cubicBezTo>
                    <a:pt x="13319" y="764"/>
                    <a:pt x="9728" y="909"/>
                    <a:pt x="6932" y="3326"/>
                  </a:cubicBezTo>
                  <a:cubicBezTo>
                    <a:pt x="6822" y="3560"/>
                    <a:pt x="6704" y="3788"/>
                    <a:pt x="6621" y="4016"/>
                  </a:cubicBezTo>
                  <a:cubicBezTo>
                    <a:pt x="6476" y="4078"/>
                    <a:pt x="6304" y="4133"/>
                    <a:pt x="6159" y="4189"/>
                  </a:cubicBezTo>
                  <a:cubicBezTo>
                    <a:pt x="3024" y="5425"/>
                    <a:pt x="1443" y="9084"/>
                    <a:pt x="980" y="12219"/>
                  </a:cubicBezTo>
                  <a:cubicBezTo>
                    <a:pt x="0" y="19061"/>
                    <a:pt x="6559" y="21995"/>
                    <a:pt x="6359" y="28416"/>
                  </a:cubicBezTo>
                  <a:cubicBezTo>
                    <a:pt x="6041" y="39029"/>
                    <a:pt x="5268" y="34831"/>
                    <a:pt x="5178" y="40354"/>
                  </a:cubicBezTo>
                  <a:cubicBezTo>
                    <a:pt x="5178" y="40810"/>
                    <a:pt x="5413" y="41245"/>
                    <a:pt x="5814" y="41618"/>
                  </a:cubicBezTo>
                  <a:cubicBezTo>
                    <a:pt x="3825" y="51284"/>
                    <a:pt x="863" y="65811"/>
                    <a:pt x="780" y="67282"/>
                  </a:cubicBezTo>
                  <a:cubicBezTo>
                    <a:pt x="635" y="69498"/>
                    <a:pt x="2879" y="91675"/>
                    <a:pt x="2879" y="91675"/>
                  </a:cubicBezTo>
                  <a:cubicBezTo>
                    <a:pt x="2879" y="91675"/>
                    <a:pt x="5847" y="93326"/>
                    <a:pt x="9163" y="93326"/>
                  </a:cubicBezTo>
                  <a:cubicBezTo>
                    <a:pt x="10821" y="93326"/>
                    <a:pt x="12566" y="92913"/>
                    <a:pt x="14071" y="91675"/>
                  </a:cubicBezTo>
                  <a:cubicBezTo>
                    <a:pt x="14071" y="91675"/>
                    <a:pt x="14354" y="73434"/>
                    <a:pt x="16315" y="68808"/>
                  </a:cubicBezTo>
                  <a:cubicBezTo>
                    <a:pt x="16978" y="67192"/>
                    <a:pt x="18124" y="64603"/>
                    <a:pt x="19422" y="61668"/>
                  </a:cubicBezTo>
                  <a:cubicBezTo>
                    <a:pt x="20196" y="67109"/>
                    <a:pt x="21204" y="73551"/>
                    <a:pt x="21639" y="75160"/>
                  </a:cubicBezTo>
                  <a:cubicBezTo>
                    <a:pt x="22440" y="78066"/>
                    <a:pt x="27908" y="93629"/>
                    <a:pt x="29489" y="93919"/>
                  </a:cubicBezTo>
                  <a:cubicBezTo>
                    <a:pt x="29567" y="93932"/>
                    <a:pt x="29663" y="93938"/>
                    <a:pt x="29775" y="93938"/>
                  </a:cubicBezTo>
                  <a:cubicBezTo>
                    <a:pt x="32000" y="93938"/>
                    <a:pt x="40662" y="91538"/>
                    <a:pt x="39729" y="89376"/>
                  </a:cubicBezTo>
                  <a:cubicBezTo>
                    <a:pt x="38783" y="87132"/>
                    <a:pt x="33287" y="71770"/>
                    <a:pt x="34412" y="63367"/>
                  </a:cubicBezTo>
                  <a:cubicBezTo>
                    <a:pt x="35130" y="57988"/>
                    <a:pt x="37374" y="47804"/>
                    <a:pt x="36421" y="40092"/>
                  </a:cubicBezTo>
                  <a:cubicBezTo>
                    <a:pt x="36539" y="39947"/>
                    <a:pt x="36594" y="39809"/>
                    <a:pt x="36656" y="39664"/>
                  </a:cubicBezTo>
                  <a:cubicBezTo>
                    <a:pt x="37947" y="35231"/>
                    <a:pt x="31098" y="25765"/>
                    <a:pt x="31098" y="25765"/>
                  </a:cubicBezTo>
                  <a:cubicBezTo>
                    <a:pt x="29089" y="20932"/>
                    <a:pt x="28398" y="15698"/>
                    <a:pt x="27073" y="10637"/>
                  </a:cubicBezTo>
                  <a:cubicBezTo>
                    <a:pt x="26154" y="7185"/>
                    <a:pt x="25436" y="3733"/>
                    <a:pt x="22440" y="1427"/>
                  </a:cubicBezTo>
                  <a:cubicBezTo>
                    <a:pt x="21099" y="402"/>
                    <a:pt x="19634" y="0"/>
                    <a:pt x="18114" y="0"/>
                  </a:cubicBezTo>
                  <a:close/>
                </a:path>
              </a:pathLst>
            </a:custGeom>
            <a:gradFill>
              <a:gsLst>
                <a:gs pos="0">
                  <a:schemeClr val="accent3"/>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1" name="Google Shape;2711;p38"/>
            <p:cNvSpPr/>
            <p:nvPr/>
          </p:nvSpPr>
          <p:spPr>
            <a:xfrm>
              <a:off x="6762175" y="1963125"/>
              <a:ext cx="388200" cy="738075"/>
            </a:xfrm>
            <a:custGeom>
              <a:avLst/>
              <a:gdLst/>
              <a:ahLst/>
              <a:cxnLst/>
              <a:rect l="l" t="t" r="r" b="b"/>
              <a:pathLst>
                <a:path w="15528" h="29523" extrusionOk="0">
                  <a:moveTo>
                    <a:pt x="4974" y="0"/>
                  </a:moveTo>
                  <a:cubicBezTo>
                    <a:pt x="4364" y="0"/>
                    <a:pt x="3776" y="297"/>
                    <a:pt x="3253" y="1017"/>
                  </a:cubicBezTo>
                  <a:cubicBezTo>
                    <a:pt x="1326" y="3689"/>
                    <a:pt x="1" y="9130"/>
                    <a:pt x="3280" y="13846"/>
                  </a:cubicBezTo>
                  <a:cubicBezTo>
                    <a:pt x="6560" y="18589"/>
                    <a:pt x="8404" y="27710"/>
                    <a:pt x="12919" y="29409"/>
                  </a:cubicBezTo>
                  <a:cubicBezTo>
                    <a:pt x="13073" y="29486"/>
                    <a:pt x="13214" y="29522"/>
                    <a:pt x="13343" y="29522"/>
                  </a:cubicBezTo>
                  <a:cubicBezTo>
                    <a:pt x="15528" y="29522"/>
                    <a:pt x="14258" y="19050"/>
                    <a:pt x="14010" y="17498"/>
                  </a:cubicBezTo>
                  <a:cubicBezTo>
                    <a:pt x="13320" y="13183"/>
                    <a:pt x="12056" y="8785"/>
                    <a:pt x="10130" y="5015"/>
                  </a:cubicBezTo>
                  <a:cubicBezTo>
                    <a:pt x="9867" y="4525"/>
                    <a:pt x="9522" y="3952"/>
                    <a:pt x="9149" y="3399"/>
                  </a:cubicBezTo>
                  <a:cubicBezTo>
                    <a:pt x="8033" y="1717"/>
                    <a:pt x="6441" y="0"/>
                    <a:pt x="49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2" name="Google Shape;2712;p38"/>
            <p:cNvSpPr/>
            <p:nvPr/>
          </p:nvSpPr>
          <p:spPr>
            <a:xfrm>
              <a:off x="6895275" y="2333600"/>
              <a:ext cx="254625" cy="710625"/>
            </a:xfrm>
            <a:custGeom>
              <a:avLst/>
              <a:gdLst/>
              <a:ahLst/>
              <a:cxnLst/>
              <a:rect l="l" t="t" r="r" b="b"/>
              <a:pathLst>
                <a:path w="10185" h="28425" extrusionOk="0">
                  <a:moveTo>
                    <a:pt x="4976" y="1"/>
                  </a:moveTo>
                  <a:cubicBezTo>
                    <a:pt x="4622" y="1"/>
                    <a:pt x="4400" y="329"/>
                    <a:pt x="4371" y="870"/>
                  </a:cubicBezTo>
                  <a:cubicBezTo>
                    <a:pt x="4343" y="1616"/>
                    <a:pt x="3680" y="1098"/>
                    <a:pt x="2299" y="5559"/>
                  </a:cubicBezTo>
                  <a:cubicBezTo>
                    <a:pt x="0" y="8921"/>
                    <a:pt x="2962" y="27936"/>
                    <a:pt x="2907" y="28316"/>
                  </a:cubicBezTo>
                  <a:cubicBezTo>
                    <a:pt x="2895" y="28393"/>
                    <a:pt x="3077" y="28424"/>
                    <a:pt x="3378" y="28424"/>
                  </a:cubicBezTo>
                  <a:cubicBezTo>
                    <a:pt x="4634" y="28424"/>
                    <a:pt x="7968" y="27881"/>
                    <a:pt x="7968" y="27881"/>
                  </a:cubicBezTo>
                  <a:cubicBezTo>
                    <a:pt x="7968" y="27881"/>
                    <a:pt x="10184" y="10592"/>
                    <a:pt x="8258" y="5068"/>
                  </a:cubicBezTo>
                  <a:cubicBezTo>
                    <a:pt x="6961" y="1364"/>
                    <a:pt x="5696" y="1"/>
                    <a:pt x="4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3" name="Google Shape;2713;p38"/>
            <p:cNvSpPr/>
            <p:nvPr/>
          </p:nvSpPr>
          <p:spPr>
            <a:xfrm>
              <a:off x="6953450" y="3000300"/>
              <a:ext cx="168300" cy="373075"/>
            </a:xfrm>
            <a:custGeom>
              <a:avLst/>
              <a:gdLst/>
              <a:ahLst/>
              <a:cxnLst/>
              <a:rect l="l" t="t" r="r" b="b"/>
              <a:pathLst>
                <a:path w="6732" h="14923" extrusionOk="0">
                  <a:moveTo>
                    <a:pt x="4043" y="0"/>
                  </a:moveTo>
                  <a:cubicBezTo>
                    <a:pt x="2505" y="0"/>
                    <a:pt x="580" y="1648"/>
                    <a:pt x="580" y="1648"/>
                  </a:cubicBezTo>
                  <a:cubicBezTo>
                    <a:pt x="580" y="1648"/>
                    <a:pt x="0" y="9325"/>
                    <a:pt x="891" y="11424"/>
                  </a:cubicBezTo>
                  <a:cubicBezTo>
                    <a:pt x="1816" y="13496"/>
                    <a:pt x="3252" y="14531"/>
                    <a:pt x="4060" y="14877"/>
                  </a:cubicBezTo>
                  <a:cubicBezTo>
                    <a:pt x="4136" y="14908"/>
                    <a:pt x="4206" y="14923"/>
                    <a:pt x="4271" y="14923"/>
                  </a:cubicBezTo>
                  <a:cubicBezTo>
                    <a:pt x="4745" y="14923"/>
                    <a:pt x="4954" y="14166"/>
                    <a:pt x="5005" y="13739"/>
                  </a:cubicBezTo>
                  <a:lnTo>
                    <a:pt x="5005" y="13739"/>
                  </a:lnTo>
                  <a:cubicBezTo>
                    <a:pt x="4993" y="13906"/>
                    <a:pt x="5415" y="13987"/>
                    <a:pt x="5551" y="14041"/>
                  </a:cubicBezTo>
                  <a:cubicBezTo>
                    <a:pt x="5593" y="14052"/>
                    <a:pt x="5632" y="14057"/>
                    <a:pt x="5669" y="14057"/>
                  </a:cubicBezTo>
                  <a:cubicBezTo>
                    <a:pt x="6042" y="14057"/>
                    <a:pt x="6171" y="13552"/>
                    <a:pt x="6014" y="13213"/>
                  </a:cubicBezTo>
                  <a:lnTo>
                    <a:pt x="5296" y="11107"/>
                  </a:lnTo>
                  <a:cubicBezTo>
                    <a:pt x="5296" y="11107"/>
                    <a:pt x="4377" y="9325"/>
                    <a:pt x="5351" y="7309"/>
                  </a:cubicBezTo>
                  <a:cubicBezTo>
                    <a:pt x="6304" y="5300"/>
                    <a:pt x="6732" y="4202"/>
                    <a:pt x="5641" y="1213"/>
                  </a:cubicBezTo>
                  <a:cubicBezTo>
                    <a:pt x="5310" y="313"/>
                    <a:pt x="4713" y="0"/>
                    <a:pt x="4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14" name="Google Shape;2714;p38"/>
          <p:cNvSpPr/>
          <p:nvPr/>
        </p:nvSpPr>
        <p:spPr>
          <a:xfrm>
            <a:off x="1350669" y="728896"/>
            <a:ext cx="9489600" cy="5398800"/>
          </a:xfrm>
          <a:prstGeom prst="rect">
            <a:avLst/>
          </a:prstGeom>
          <a:noFill/>
          <a:ln w="152400" cap="sq" cmpd="sng">
            <a:solidFill>
              <a:schemeClr val="accent1"/>
            </a:solidFill>
            <a:prstDash val="solid"/>
            <a:miter lim="8000"/>
            <a:headEnd type="none" w="sm" len="sm"/>
            <a:tailEnd type="none" w="sm" len="sm"/>
          </a:ln>
          <a:effectLst>
            <a:reflection stA="9000" endPos="18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15" name="Google Shape;2715;p38"/>
          <p:cNvSpPr/>
          <p:nvPr/>
        </p:nvSpPr>
        <p:spPr>
          <a:xfrm>
            <a:off x="3810169" y="723911"/>
            <a:ext cx="2452800" cy="5398800"/>
          </a:xfrm>
          <a:prstGeom prst="rect">
            <a:avLst/>
          </a:prstGeom>
          <a:noFill/>
          <a:ln w="76200" cap="flat" cmpd="sng">
            <a:solidFill>
              <a:schemeClr val="accent1"/>
            </a:solidFill>
            <a:prstDash val="solid"/>
            <a:miter lim="8000"/>
            <a:headEnd type="none" w="sm" len="sm"/>
            <a:tailEnd type="none" w="sm" len="sm"/>
          </a:ln>
          <a:effectLst>
            <a:reflection stA="9000" endPos="18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716" name="Google Shape;2716;p38"/>
          <p:cNvCxnSpPr/>
          <p:nvPr/>
        </p:nvCxnSpPr>
        <p:spPr>
          <a:xfrm>
            <a:off x="1332865" y="2050951"/>
            <a:ext cx="9437600" cy="0"/>
          </a:xfrm>
          <a:prstGeom prst="straightConnector1">
            <a:avLst/>
          </a:prstGeom>
          <a:noFill/>
          <a:ln w="1524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17" name="Google Shape;2717;p38"/>
          <p:cNvCxnSpPr/>
          <p:nvPr/>
        </p:nvCxnSpPr>
        <p:spPr>
          <a:xfrm>
            <a:off x="1332865" y="3816736"/>
            <a:ext cx="2502000" cy="0"/>
          </a:xfrm>
          <a:prstGeom prst="straightConnector1">
            <a:avLst/>
          </a:prstGeom>
          <a:noFill/>
          <a:ln w="1524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18" name="Google Shape;2718;p38"/>
          <p:cNvCxnSpPr/>
          <p:nvPr/>
        </p:nvCxnSpPr>
        <p:spPr>
          <a:xfrm>
            <a:off x="6326417" y="3816749"/>
            <a:ext cx="4533600" cy="0"/>
          </a:xfrm>
          <a:prstGeom prst="straightConnector1">
            <a:avLst/>
          </a:prstGeom>
          <a:noFill/>
          <a:ln w="1524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19" name="Google Shape;2719;p38"/>
          <p:cNvCxnSpPr/>
          <p:nvPr/>
        </p:nvCxnSpPr>
        <p:spPr>
          <a:xfrm>
            <a:off x="1702136"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20" name="Google Shape;2720;p38"/>
          <p:cNvCxnSpPr/>
          <p:nvPr/>
        </p:nvCxnSpPr>
        <p:spPr>
          <a:xfrm>
            <a:off x="2053607"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21" name="Google Shape;2721;p38"/>
          <p:cNvCxnSpPr/>
          <p:nvPr/>
        </p:nvCxnSpPr>
        <p:spPr>
          <a:xfrm>
            <a:off x="2405076"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22" name="Google Shape;2722;p38"/>
          <p:cNvCxnSpPr/>
          <p:nvPr/>
        </p:nvCxnSpPr>
        <p:spPr>
          <a:xfrm>
            <a:off x="275654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23" name="Google Shape;2723;p38"/>
          <p:cNvCxnSpPr/>
          <p:nvPr/>
        </p:nvCxnSpPr>
        <p:spPr>
          <a:xfrm>
            <a:off x="3108016"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24" name="Google Shape;2724;p38"/>
          <p:cNvCxnSpPr/>
          <p:nvPr/>
        </p:nvCxnSpPr>
        <p:spPr>
          <a:xfrm>
            <a:off x="345948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25" name="Google Shape;2725;p38"/>
          <p:cNvCxnSpPr/>
          <p:nvPr/>
        </p:nvCxnSpPr>
        <p:spPr>
          <a:xfrm>
            <a:off x="416242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26" name="Google Shape;2726;p38"/>
          <p:cNvCxnSpPr/>
          <p:nvPr/>
        </p:nvCxnSpPr>
        <p:spPr>
          <a:xfrm>
            <a:off x="4513896"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27" name="Google Shape;2727;p38"/>
          <p:cNvCxnSpPr/>
          <p:nvPr/>
        </p:nvCxnSpPr>
        <p:spPr>
          <a:xfrm>
            <a:off x="486536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28" name="Google Shape;2728;p38"/>
          <p:cNvCxnSpPr/>
          <p:nvPr/>
        </p:nvCxnSpPr>
        <p:spPr>
          <a:xfrm>
            <a:off x="5216836"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29" name="Google Shape;2729;p38"/>
          <p:cNvCxnSpPr/>
          <p:nvPr/>
        </p:nvCxnSpPr>
        <p:spPr>
          <a:xfrm>
            <a:off x="556830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30" name="Google Shape;2730;p38"/>
          <p:cNvCxnSpPr/>
          <p:nvPr/>
        </p:nvCxnSpPr>
        <p:spPr>
          <a:xfrm>
            <a:off x="6271245" y="666829"/>
            <a:ext cx="0" cy="5522000"/>
          </a:xfrm>
          <a:prstGeom prst="straightConnector1">
            <a:avLst/>
          </a:prstGeom>
          <a:noFill/>
          <a:ln w="1524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31" name="Google Shape;2731;p38"/>
          <p:cNvCxnSpPr/>
          <p:nvPr/>
        </p:nvCxnSpPr>
        <p:spPr>
          <a:xfrm>
            <a:off x="6622715" y="728896"/>
            <a:ext cx="0" cy="54164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32" name="Google Shape;2732;p38"/>
          <p:cNvCxnSpPr/>
          <p:nvPr/>
        </p:nvCxnSpPr>
        <p:spPr>
          <a:xfrm>
            <a:off x="697418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33" name="Google Shape;2733;p38"/>
          <p:cNvCxnSpPr/>
          <p:nvPr/>
        </p:nvCxnSpPr>
        <p:spPr>
          <a:xfrm>
            <a:off x="732565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34" name="Google Shape;2734;p38"/>
          <p:cNvCxnSpPr/>
          <p:nvPr/>
        </p:nvCxnSpPr>
        <p:spPr>
          <a:xfrm>
            <a:off x="767712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35" name="Google Shape;2735;p38"/>
          <p:cNvCxnSpPr/>
          <p:nvPr/>
        </p:nvCxnSpPr>
        <p:spPr>
          <a:xfrm>
            <a:off x="802859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36" name="Google Shape;2736;p38"/>
          <p:cNvCxnSpPr/>
          <p:nvPr/>
        </p:nvCxnSpPr>
        <p:spPr>
          <a:xfrm>
            <a:off x="838006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37" name="Google Shape;2737;p38"/>
          <p:cNvCxnSpPr/>
          <p:nvPr/>
        </p:nvCxnSpPr>
        <p:spPr>
          <a:xfrm>
            <a:off x="873153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38" name="Google Shape;2738;p38"/>
          <p:cNvCxnSpPr/>
          <p:nvPr/>
        </p:nvCxnSpPr>
        <p:spPr>
          <a:xfrm>
            <a:off x="908300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39" name="Google Shape;2739;p38"/>
          <p:cNvCxnSpPr/>
          <p:nvPr/>
        </p:nvCxnSpPr>
        <p:spPr>
          <a:xfrm>
            <a:off x="943447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40" name="Google Shape;2740;p38"/>
          <p:cNvCxnSpPr/>
          <p:nvPr/>
        </p:nvCxnSpPr>
        <p:spPr>
          <a:xfrm>
            <a:off x="9785944"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41" name="Google Shape;2741;p38"/>
          <p:cNvCxnSpPr/>
          <p:nvPr/>
        </p:nvCxnSpPr>
        <p:spPr>
          <a:xfrm>
            <a:off x="10137415"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42" name="Google Shape;2742;p38"/>
          <p:cNvCxnSpPr/>
          <p:nvPr/>
        </p:nvCxnSpPr>
        <p:spPr>
          <a:xfrm>
            <a:off x="10488884"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43" name="Google Shape;2743;p38"/>
          <p:cNvCxnSpPr/>
          <p:nvPr/>
        </p:nvCxnSpPr>
        <p:spPr>
          <a:xfrm rot="10800000">
            <a:off x="3837607" y="4763175"/>
            <a:ext cx="2452800" cy="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44" name="Google Shape;2744;p38"/>
          <p:cNvCxnSpPr/>
          <p:nvPr/>
        </p:nvCxnSpPr>
        <p:spPr>
          <a:xfrm rot="10800000">
            <a:off x="3837607" y="3161996"/>
            <a:ext cx="2452800" cy="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sp>
        <p:nvSpPr>
          <p:cNvPr id="2745" name="Google Shape;2745;p38"/>
          <p:cNvSpPr/>
          <p:nvPr/>
        </p:nvSpPr>
        <p:spPr>
          <a:xfrm>
            <a:off x="3778669" y="3136392"/>
            <a:ext cx="884000" cy="380800"/>
          </a:xfrm>
          <a:prstGeom prst="rect">
            <a:avLst/>
          </a:prstGeom>
          <a:solidFill>
            <a:schemeClr val="accent1"/>
          </a:solidFill>
          <a:ln>
            <a:noFill/>
          </a:ln>
          <a:effectLst>
            <a:reflection stA="9000" endPos="18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2746" name="Google Shape;2746;p38"/>
          <p:cNvCxnSpPr/>
          <p:nvPr/>
        </p:nvCxnSpPr>
        <p:spPr>
          <a:xfrm>
            <a:off x="5919776" y="666829"/>
            <a:ext cx="0" cy="5522000"/>
          </a:xfrm>
          <a:prstGeom prst="straightConnector1">
            <a:avLst/>
          </a:prstGeom>
          <a:noFill/>
          <a:ln w="38100" cap="flat" cmpd="sng">
            <a:solidFill>
              <a:schemeClr val="accent1"/>
            </a:solidFill>
            <a:prstDash val="solid"/>
            <a:round/>
            <a:headEnd type="none" w="med" len="med"/>
            <a:tailEnd type="none" w="med" len="med"/>
          </a:ln>
          <a:effectLst>
            <a:reflection stA="9000" endPos="18000" fadeDir="5400012" sy="-100000" algn="bl" rotWithShape="0"/>
          </a:effectLst>
        </p:spPr>
      </p:cxnSp>
      <p:cxnSp>
        <p:nvCxnSpPr>
          <p:cNvPr id="2747" name="Google Shape;2747;p38"/>
          <p:cNvCxnSpPr/>
          <p:nvPr/>
        </p:nvCxnSpPr>
        <p:spPr>
          <a:xfrm>
            <a:off x="3810956" y="666829"/>
            <a:ext cx="0" cy="5522000"/>
          </a:xfrm>
          <a:prstGeom prst="straightConnector1">
            <a:avLst/>
          </a:prstGeom>
          <a:noFill/>
          <a:ln w="152400" cap="flat" cmpd="sng">
            <a:solidFill>
              <a:schemeClr val="accent1"/>
            </a:solidFill>
            <a:prstDash val="solid"/>
            <a:round/>
            <a:headEnd type="none" w="med" len="med"/>
            <a:tailEnd type="none" w="med" len="med"/>
          </a:ln>
          <a:effectLst>
            <a:reflection stA="9000" endPos="18000" fadeDir="5400012" sy="-100000" algn="bl" rotWithShape="0"/>
          </a:effectLst>
        </p:spPr>
      </p:cxnSp>
      <p:grpSp>
        <p:nvGrpSpPr>
          <p:cNvPr id="2748" name="Google Shape;2748;p38"/>
          <p:cNvGrpSpPr/>
          <p:nvPr/>
        </p:nvGrpSpPr>
        <p:grpSpPr>
          <a:xfrm>
            <a:off x="4310467" y="3322234"/>
            <a:ext cx="57600" cy="86300"/>
            <a:chOff x="3286775" y="2478725"/>
            <a:chExt cx="43200" cy="64725"/>
          </a:xfrm>
        </p:grpSpPr>
        <p:sp>
          <p:nvSpPr>
            <p:cNvPr id="2749" name="Google Shape;2749;p38"/>
            <p:cNvSpPr/>
            <p:nvPr/>
          </p:nvSpPr>
          <p:spPr>
            <a:xfrm>
              <a:off x="3288275" y="2478725"/>
              <a:ext cx="40200" cy="40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0" name="Google Shape;2750;p38"/>
            <p:cNvSpPr/>
            <p:nvPr/>
          </p:nvSpPr>
          <p:spPr>
            <a:xfrm>
              <a:off x="3286775" y="2511050"/>
              <a:ext cx="43200" cy="32400"/>
            </a:xfrm>
            <a:prstGeom prst="trapezoid">
              <a:avLst>
                <a:gd name="adj" fmla="val 4976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751" name="Google Shape;2751;p38"/>
          <p:cNvSpPr/>
          <p:nvPr/>
        </p:nvSpPr>
        <p:spPr>
          <a:xfrm>
            <a:off x="-130400" y="-61233"/>
            <a:ext cx="12474800" cy="693200"/>
          </a:xfrm>
          <a:prstGeom prst="rect">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16415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2">
  <p:cSld name="Background 32">
    <p:spTree>
      <p:nvGrpSpPr>
        <p:cNvPr id="1" name="Shape 3150"/>
        <p:cNvGrpSpPr/>
        <p:nvPr/>
      </p:nvGrpSpPr>
      <p:grpSpPr>
        <a:xfrm>
          <a:off x="0" y="0"/>
          <a:ext cx="0" cy="0"/>
          <a:chOff x="0" y="0"/>
          <a:chExt cx="0" cy="0"/>
        </a:xfrm>
      </p:grpSpPr>
      <p:pic>
        <p:nvPicPr>
          <p:cNvPr id="3151" name="Google Shape;3151;p47"/>
          <p:cNvPicPr preferRelativeResize="0"/>
          <p:nvPr/>
        </p:nvPicPr>
        <p:blipFill rotWithShape="1">
          <a:blip r:embed="rId2">
            <a:alphaModFix/>
          </a:blip>
          <a:srcRect t="39" b="49"/>
          <a:stretch/>
        </p:blipFill>
        <p:spPr>
          <a:xfrm>
            <a:off x="-75937" y="-36677"/>
            <a:ext cx="12343863" cy="6931353"/>
          </a:xfrm>
          <a:prstGeom prst="rect">
            <a:avLst/>
          </a:prstGeom>
          <a:noFill/>
          <a:ln>
            <a:noFill/>
          </a:ln>
        </p:spPr>
      </p:pic>
      <p:sp>
        <p:nvSpPr>
          <p:cNvPr id="3152" name="Google Shape;3152;p47"/>
          <p:cNvSpPr/>
          <p:nvPr/>
        </p:nvSpPr>
        <p:spPr>
          <a:xfrm rot="10800000">
            <a:off x="-87000" y="-53200"/>
            <a:ext cx="12366000" cy="6964400"/>
          </a:xfrm>
          <a:prstGeom prst="rect">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53" name="Google Shape;3153;p47"/>
          <p:cNvGrpSpPr/>
          <p:nvPr/>
        </p:nvGrpSpPr>
        <p:grpSpPr>
          <a:xfrm>
            <a:off x="2111783" y="3695633"/>
            <a:ext cx="812301" cy="1222000"/>
            <a:chOff x="382200" y="1816300"/>
            <a:chExt cx="609226" cy="916500"/>
          </a:xfrm>
        </p:grpSpPr>
        <p:cxnSp>
          <p:nvCxnSpPr>
            <p:cNvPr id="3154" name="Google Shape;3154;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55" name="Google Shape;3155;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grpSp>
        <p:nvGrpSpPr>
          <p:cNvPr id="3156" name="Google Shape;3156;p47"/>
          <p:cNvGrpSpPr/>
          <p:nvPr/>
        </p:nvGrpSpPr>
        <p:grpSpPr>
          <a:xfrm>
            <a:off x="3699134" y="3695633"/>
            <a:ext cx="812301" cy="1222000"/>
            <a:chOff x="382200" y="1816300"/>
            <a:chExt cx="609226" cy="916500"/>
          </a:xfrm>
        </p:grpSpPr>
        <p:cxnSp>
          <p:nvCxnSpPr>
            <p:cNvPr id="3157" name="Google Shape;3157;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58" name="Google Shape;3158;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grpSp>
        <p:nvGrpSpPr>
          <p:cNvPr id="3159" name="Google Shape;3159;p47"/>
          <p:cNvGrpSpPr/>
          <p:nvPr/>
        </p:nvGrpSpPr>
        <p:grpSpPr>
          <a:xfrm>
            <a:off x="1307216" y="2421733"/>
            <a:ext cx="812301" cy="1222000"/>
            <a:chOff x="382200" y="1816300"/>
            <a:chExt cx="609226" cy="916500"/>
          </a:xfrm>
        </p:grpSpPr>
        <p:cxnSp>
          <p:nvCxnSpPr>
            <p:cNvPr id="3160" name="Google Shape;3160;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61" name="Google Shape;3161;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grpSp>
        <p:nvGrpSpPr>
          <p:cNvPr id="3162" name="Google Shape;3162;p47"/>
          <p:cNvGrpSpPr/>
          <p:nvPr/>
        </p:nvGrpSpPr>
        <p:grpSpPr>
          <a:xfrm>
            <a:off x="2916350" y="2421733"/>
            <a:ext cx="812301" cy="1222000"/>
            <a:chOff x="382200" y="1816300"/>
            <a:chExt cx="609226" cy="916500"/>
          </a:xfrm>
        </p:grpSpPr>
        <p:cxnSp>
          <p:nvCxnSpPr>
            <p:cNvPr id="3163" name="Google Shape;3163;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64" name="Google Shape;3164;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sp>
        <p:nvSpPr>
          <p:cNvPr id="3165" name="Google Shape;3165;p47"/>
          <p:cNvSpPr/>
          <p:nvPr/>
        </p:nvSpPr>
        <p:spPr>
          <a:xfrm rot="-5400000">
            <a:off x="-1752012"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6" name="Google Shape;3166;p47"/>
          <p:cNvSpPr/>
          <p:nvPr/>
        </p:nvSpPr>
        <p:spPr>
          <a:xfrm rot="-5400000">
            <a:off x="-955343"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7" name="Google Shape;3167;p47"/>
          <p:cNvSpPr/>
          <p:nvPr/>
        </p:nvSpPr>
        <p:spPr>
          <a:xfrm rot="-5400000">
            <a:off x="-158675"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8" name="Google Shape;3168;p47"/>
          <p:cNvSpPr/>
          <p:nvPr/>
        </p:nvSpPr>
        <p:spPr>
          <a:xfrm rot="-5400000">
            <a:off x="637995"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9" name="Google Shape;3169;p47"/>
          <p:cNvSpPr/>
          <p:nvPr/>
        </p:nvSpPr>
        <p:spPr>
          <a:xfrm rot="-5400000">
            <a:off x="1434663"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0" name="Google Shape;3170;p47"/>
          <p:cNvSpPr/>
          <p:nvPr/>
        </p:nvSpPr>
        <p:spPr>
          <a:xfrm rot="-5400000">
            <a:off x="-2548680"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171" name="Google Shape;3171;p47"/>
          <p:cNvCxnSpPr/>
          <p:nvPr/>
        </p:nvCxnSpPr>
        <p:spPr>
          <a:xfrm rot="10800000">
            <a:off x="167" y="6279667"/>
            <a:ext cx="12240800" cy="0"/>
          </a:xfrm>
          <a:prstGeom prst="straightConnector1">
            <a:avLst/>
          </a:prstGeom>
          <a:noFill/>
          <a:ln w="76200" cap="flat" cmpd="sng">
            <a:solidFill>
              <a:schemeClr val="dk1"/>
            </a:solidFill>
            <a:prstDash val="solid"/>
            <a:round/>
            <a:headEnd type="none" w="med" len="med"/>
            <a:tailEnd type="none" w="med" len="med"/>
          </a:ln>
          <a:effectLst>
            <a:outerShdw blurRad="42863" dist="19050" algn="bl" rotWithShape="0">
              <a:schemeClr val="dk1"/>
            </a:outerShdw>
          </a:effectLst>
        </p:spPr>
      </p:cxnSp>
      <p:cxnSp>
        <p:nvCxnSpPr>
          <p:cNvPr id="3172" name="Google Shape;3172;p47"/>
          <p:cNvCxnSpPr/>
          <p:nvPr/>
        </p:nvCxnSpPr>
        <p:spPr>
          <a:xfrm rot="10800000">
            <a:off x="167" y="3687423"/>
            <a:ext cx="12240800" cy="0"/>
          </a:xfrm>
          <a:prstGeom prst="straightConnector1">
            <a:avLst/>
          </a:prstGeom>
          <a:noFill/>
          <a:ln w="76200" cap="flat" cmpd="sng">
            <a:solidFill>
              <a:schemeClr val="dk1"/>
            </a:solidFill>
            <a:prstDash val="solid"/>
            <a:round/>
            <a:headEnd type="none" w="med" len="med"/>
            <a:tailEnd type="none" w="med" len="med"/>
          </a:ln>
          <a:effectLst>
            <a:outerShdw blurRad="42863" dist="19050" algn="bl" rotWithShape="0">
              <a:schemeClr val="dk1"/>
            </a:outerShdw>
          </a:effectLst>
        </p:spPr>
      </p:cxnSp>
      <p:cxnSp>
        <p:nvCxnSpPr>
          <p:cNvPr id="3173" name="Google Shape;3173;p47"/>
          <p:cNvCxnSpPr/>
          <p:nvPr/>
        </p:nvCxnSpPr>
        <p:spPr>
          <a:xfrm rot="10800000">
            <a:off x="167" y="2391300"/>
            <a:ext cx="12240800" cy="0"/>
          </a:xfrm>
          <a:prstGeom prst="straightConnector1">
            <a:avLst/>
          </a:prstGeom>
          <a:noFill/>
          <a:ln w="76200" cap="flat" cmpd="sng">
            <a:solidFill>
              <a:schemeClr val="dk1"/>
            </a:solidFill>
            <a:prstDash val="solid"/>
            <a:round/>
            <a:headEnd type="none" w="med" len="med"/>
            <a:tailEnd type="none" w="med" len="med"/>
          </a:ln>
          <a:effectLst>
            <a:outerShdw blurRad="42863" dist="19050" algn="bl" rotWithShape="0">
              <a:schemeClr val="dk1"/>
            </a:outerShdw>
          </a:effectLst>
        </p:spPr>
      </p:cxnSp>
      <p:cxnSp>
        <p:nvCxnSpPr>
          <p:cNvPr id="3174" name="Google Shape;3174;p47"/>
          <p:cNvCxnSpPr/>
          <p:nvPr/>
        </p:nvCxnSpPr>
        <p:spPr>
          <a:xfrm rot="10800000">
            <a:off x="167" y="4983544"/>
            <a:ext cx="12240800" cy="0"/>
          </a:xfrm>
          <a:prstGeom prst="straightConnector1">
            <a:avLst/>
          </a:prstGeom>
          <a:noFill/>
          <a:ln w="76200" cap="flat" cmpd="sng">
            <a:solidFill>
              <a:schemeClr val="dk1"/>
            </a:solidFill>
            <a:prstDash val="solid"/>
            <a:round/>
            <a:headEnd type="none" w="med" len="med"/>
            <a:tailEnd type="none" w="med" len="med"/>
          </a:ln>
          <a:effectLst>
            <a:outerShdw blurRad="42863" dist="19050" algn="bl" rotWithShape="0">
              <a:schemeClr val="dk1"/>
            </a:outerShdw>
          </a:effectLst>
        </p:spPr>
      </p:cxnSp>
      <p:sp>
        <p:nvSpPr>
          <p:cNvPr id="3175" name="Google Shape;3175;p47"/>
          <p:cNvSpPr/>
          <p:nvPr/>
        </p:nvSpPr>
        <p:spPr>
          <a:xfrm rot="-5400000">
            <a:off x="3028000"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6" name="Google Shape;3176;p47"/>
          <p:cNvSpPr/>
          <p:nvPr/>
        </p:nvSpPr>
        <p:spPr>
          <a:xfrm rot="-5400000">
            <a:off x="3824669"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7" name="Google Shape;3177;p47"/>
          <p:cNvSpPr/>
          <p:nvPr/>
        </p:nvSpPr>
        <p:spPr>
          <a:xfrm rot="-5400000">
            <a:off x="4621337"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8" name="Google Shape;3178;p47"/>
          <p:cNvSpPr/>
          <p:nvPr/>
        </p:nvSpPr>
        <p:spPr>
          <a:xfrm rot="-5400000">
            <a:off x="5418007"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9" name="Google Shape;3179;p47"/>
          <p:cNvSpPr/>
          <p:nvPr/>
        </p:nvSpPr>
        <p:spPr>
          <a:xfrm rot="-5400000">
            <a:off x="6214675"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0" name="Google Shape;3180;p47"/>
          <p:cNvSpPr/>
          <p:nvPr/>
        </p:nvSpPr>
        <p:spPr>
          <a:xfrm rot="-5400000">
            <a:off x="2231332"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1" name="Google Shape;3181;p47"/>
          <p:cNvSpPr/>
          <p:nvPr/>
        </p:nvSpPr>
        <p:spPr>
          <a:xfrm rot="-5400000">
            <a:off x="7011343" y="3639600"/>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2" name="Google Shape;3182;p47"/>
          <p:cNvSpPr/>
          <p:nvPr/>
        </p:nvSpPr>
        <p:spPr>
          <a:xfrm rot="-5400000">
            <a:off x="7808012"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3" name="Google Shape;3183;p47"/>
          <p:cNvSpPr/>
          <p:nvPr/>
        </p:nvSpPr>
        <p:spPr>
          <a:xfrm rot="-5400000">
            <a:off x="8604680" y="3644367"/>
            <a:ext cx="6136000" cy="300800"/>
          </a:xfrm>
          <a:prstGeom prst="rightArrow">
            <a:avLst>
              <a:gd name="adj1" fmla="val 36745"/>
              <a:gd name="adj2" fmla="val 85766"/>
            </a:avLst>
          </a:prstGeom>
          <a:solidFill>
            <a:schemeClr val="dk1"/>
          </a:solidFill>
          <a:ln>
            <a:noFill/>
          </a:ln>
          <a:effectLst>
            <a:outerShdw blurRad="57150" dist="19050" algn="bl" rotWithShape="0">
              <a:schemeClr val="dk1"/>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84" name="Google Shape;3184;p47"/>
          <p:cNvGrpSpPr/>
          <p:nvPr/>
        </p:nvGrpSpPr>
        <p:grpSpPr>
          <a:xfrm>
            <a:off x="8474234" y="4969533"/>
            <a:ext cx="812301" cy="1222000"/>
            <a:chOff x="382200" y="1816300"/>
            <a:chExt cx="609226" cy="916500"/>
          </a:xfrm>
        </p:grpSpPr>
        <p:cxnSp>
          <p:nvCxnSpPr>
            <p:cNvPr id="3185" name="Google Shape;3185;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86" name="Google Shape;3186;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grpSp>
        <p:nvGrpSpPr>
          <p:cNvPr id="3187" name="Google Shape;3187;p47"/>
          <p:cNvGrpSpPr/>
          <p:nvPr/>
        </p:nvGrpSpPr>
        <p:grpSpPr>
          <a:xfrm>
            <a:off x="10083367" y="4987651"/>
            <a:ext cx="812301" cy="1222000"/>
            <a:chOff x="382200" y="1816300"/>
            <a:chExt cx="609226" cy="916500"/>
          </a:xfrm>
        </p:grpSpPr>
        <p:cxnSp>
          <p:nvCxnSpPr>
            <p:cNvPr id="3188" name="Google Shape;3188;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89" name="Google Shape;3189;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grpSp>
        <p:nvGrpSpPr>
          <p:cNvPr id="3190" name="Google Shape;3190;p47"/>
          <p:cNvGrpSpPr/>
          <p:nvPr/>
        </p:nvGrpSpPr>
        <p:grpSpPr>
          <a:xfrm>
            <a:off x="7681516" y="3695633"/>
            <a:ext cx="812301" cy="1222000"/>
            <a:chOff x="382200" y="1816300"/>
            <a:chExt cx="609226" cy="916500"/>
          </a:xfrm>
        </p:grpSpPr>
        <p:cxnSp>
          <p:nvCxnSpPr>
            <p:cNvPr id="3191" name="Google Shape;3191;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92" name="Google Shape;3192;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grpSp>
        <p:nvGrpSpPr>
          <p:cNvPr id="3193" name="Google Shape;3193;p47"/>
          <p:cNvGrpSpPr/>
          <p:nvPr/>
        </p:nvGrpSpPr>
        <p:grpSpPr>
          <a:xfrm>
            <a:off x="9278800" y="3695633"/>
            <a:ext cx="812301" cy="1222000"/>
            <a:chOff x="382200" y="1816300"/>
            <a:chExt cx="609226" cy="916500"/>
          </a:xfrm>
        </p:grpSpPr>
        <p:cxnSp>
          <p:nvCxnSpPr>
            <p:cNvPr id="3194" name="Google Shape;3194;p47"/>
            <p:cNvCxnSpPr/>
            <p:nvPr/>
          </p:nvCxnSpPr>
          <p:spPr>
            <a:xfrm>
              <a:off x="431025"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cxnSp>
          <p:nvCxnSpPr>
            <p:cNvPr id="3195" name="Google Shape;3195;p47"/>
            <p:cNvCxnSpPr/>
            <p:nvPr/>
          </p:nvCxnSpPr>
          <p:spPr>
            <a:xfrm flipH="1">
              <a:off x="382200" y="1816300"/>
              <a:ext cx="560400" cy="916500"/>
            </a:xfrm>
            <a:prstGeom prst="straightConnector1">
              <a:avLst/>
            </a:prstGeom>
            <a:noFill/>
            <a:ln w="7620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grpSp>
    </p:spTree>
    <p:extLst>
      <p:ext uri="{BB962C8B-B14F-4D97-AF65-F5344CB8AC3E}">
        <p14:creationId xmlns:p14="http://schemas.microsoft.com/office/powerpoint/2010/main" val="2223827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510"/>
        <p:cNvGrpSpPr/>
        <p:nvPr/>
      </p:nvGrpSpPr>
      <p:grpSpPr>
        <a:xfrm>
          <a:off x="0" y="0"/>
          <a:ext cx="0" cy="0"/>
          <a:chOff x="0" y="0"/>
          <a:chExt cx="0" cy="0"/>
        </a:xfrm>
      </p:grpSpPr>
      <p:pic>
        <p:nvPicPr>
          <p:cNvPr id="511" name="Google Shape;511;p17"/>
          <p:cNvPicPr preferRelativeResize="0"/>
          <p:nvPr/>
        </p:nvPicPr>
        <p:blipFill rotWithShape="1">
          <a:blip r:embed="rId2">
            <a:alphaModFix/>
          </a:blip>
          <a:srcRect t="39" b="49"/>
          <a:stretch/>
        </p:blipFill>
        <p:spPr>
          <a:xfrm>
            <a:off x="-38167" y="-15479"/>
            <a:ext cx="12268332" cy="6888957"/>
          </a:xfrm>
          <a:prstGeom prst="rect">
            <a:avLst/>
          </a:prstGeom>
          <a:noFill/>
          <a:ln>
            <a:noFill/>
          </a:ln>
        </p:spPr>
      </p:pic>
      <p:sp>
        <p:nvSpPr>
          <p:cNvPr id="512" name="Google Shape;512;p17"/>
          <p:cNvSpPr/>
          <p:nvPr/>
        </p:nvSpPr>
        <p:spPr>
          <a:xfrm rot="10800000">
            <a:off x="-48533" y="-32033"/>
            <a:ext cx="12290400" cy="6922000"/>
          </a:xfrm>
          <a:prstGeom prst="rect">
            <a:avLst/>
          </a:prstGeom>
          <a:gradFill>
            <a:gsLst>
              <a:gs pos="0">
                <a:srgbClr val="FFFFFF">
                  <a:alpha val="0"/>
                </a:srgbClr>
              </a:gs>
              <a:gs pos="100000">
                <a:schemeClr val="dk1"/>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3" name="Google Shape;513;p17"/>
          <p:cNvSpPr/>
          <p:nvPr/>
        </p:nvSpPr>
        <p:spPr>
          <a:xfrm rot="-10799436">
            <a:off x="500" y="5881001"/>
            <a:ext cx="12192000" cy="969600"/>
          </a:xfrm>
          <a:prstGeom prst="rect">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4" name="Google Shape;514;p17"/>
          <p:cNvSpPr/>
          <p:nvPr/>
        </p:nvSpPr>
        <p:spPr>
          <a:xfrm rot="10800000">
            <a:off x="1557585" y="1185088"/>
            <a:ext cx="1280800" cy="1161600"/>
          </a:xfrm>
          <a:prstGeom prst="rect">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5" name="Google Shape;515;p17"/>
          <p:cNvSpPr/>
          <p:nvPr/>
        </p:nvSpPr>
        <p:spPr>
          <a:xfrm>
            <a:off x="0" y="1191600"/>
            <a:ext cx="4394000" cy="5666400"/>
          </a:xfrm>
          <a:prstGeom prst="trapezoid">
            <a:avLst>
              <a:gd name="adj" fmla="val 44795"/>
            </a:avLst>
          </a:prstGeom>
          <a:gradFill>
            <a:gsLst>
              <a:gs pos="0">
                <a:schemeClr val="lt1"/>
              </a:gs>
              <a:gs pos="73000">
                <a:srgbClr val="FFFFFF">
                  <a:alpha val="0"/>
                </a:srgbClr>
              </a:gs>
              <a:gs pos="100000">
                <a:srgbClr val="FFFFFF">
                  <a:alpha val="0"/>
                </a:srgbClr>
              </a:gs>
            </a:gsLst>
            <a:lin ang="5400012"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6" name="Google Shape;516;p17"/>
          <p:cNvSpPr/>
          <p:nvPr/>
        </p:nvSpPr>
        <p:spPr>
          <a:xfrm>
            <a:off x="1620452" y="1185167"/>
            <a:ext cx="1154000" cy="1091600"/>
          </a:xfrm>
          <a:prstGeom prst="rect">
            <a:avLst/>
          </a:prstGeom>
          <a:solidFill>
            <a:schemeClr val="accent4"/>
          </a:solidFill>
          <a:ln>
            <a:noFill/>
          </a:ln>
          <a:effectLst>
            <a:reflection stA="32000" dist="142875"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7" name="Google Shape;517;p17"/>
          <p:cNvSpPr/>
          <p:nvPr/>
        </p:nvSpPr>
        <p:spPr>
          <a:xfrm>
            <a:off x="1557441" y="2257639"/>
            <a:ext cx="1280800" cy="74800"/>
          </a:xfrm>
          <a:prstGeom prst="trapezoid">
            <a:avLst>
              <a:gd name="adj" fmla="val 84435"/>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8" name="Google Shape;518;p17"/>
          <p:cNvGrpSpPr/>
          <p:nvPr/>
        </p:nvGrpSpPr>
        <p:grpSpPr>
          <a:xfrm>
            <a:off x="1717458" y="1185147"/>
            <a:ext cx="959129" cy="1113151"/>
            <a:chOff x="3974675" y="625000"/>
            <a:chExt cx="1195325" cy="1387277"/>
          </a:xfrm>
        </p:grpSpPr>
        <p:cxnSp>
          <p:nvCxnSpPr>
            <p:cNvPr id="519" name="Google Shape;519;p17"/>
            <p:cNvCxnSpPr/>
            <p:nvPr/>
          </p:nvCxnSpPr>
          <p:spPr>
            <a:xfrm>
              <a:off x="3974675"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20" name="Google Shape;520;p17"/>
            <p:cNvCxnSpPr/>
            <p:nvPr/>
          </p:nvCxnSpPr>
          <p:spPr>
            <a:xfrm>
              <a:off x="4213740"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21" name="Google Shape;521;p17"/>
            <p:cNvCxnSpPr/>
            <p:nvPr/>
          </p:nvCxnSpPr>
          <p:spPr>
            <a:xfrm>
              <a:off x="445280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22" name="Google Shape;522;p17"/>
            <p:cNvCxnSpPr/>
            <p:nvPr/>
          </p:nvCxnSpPr>
          <p:spPr>
            <a:xfrm>
              <a:off x="469187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23" name="Google Shape;523;p17"/>
            <p:cNvCxnSpPr/>
            <p:nvPr/>
          </p:nvCxnSpPr>
          <p:spPr>
            <a:xfrm>
              <a:off x="493093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24" name="Google Shape;524;p17"/>
            <p:cNvCxnSpPr/>
            <p:nvPr/>
          </p:nvCxnSpPr>
          <p:spPr>
            <a:xfrm>
              <a:off x="517000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grpSp>
      <p:sp>
        <p:nvSpPr>
          <p:cNvPr id="525" name="Google Shape;525;p17"/>
          <p:cNvSpPr/>
          <p:nvPr/>
        </p:nvSpPr>
        <p:spPr>
          <a:xfrm>
            <a:off x="1557441" y="2332265"/>
            <a:ext cx="1280800" cy="636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6" name="Google Shape;526;p17"/>
          <p:cNvSpPr/>
          <p:nvPr/>
        </p:nvSpPr>
        <p:spPr>
          <a:xfrm>
            <a:off x="1557441" y="1122265"/>
            <a:ext cx="1280800" cy="636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7" name="Google Shape;527;p17"/>
          <p:cNvSpPr/>
          <p:nvPr/>
        </p:nvSpPr>
        <p:spPr>
          <a:xfrm rot="10800000">
            <a:off x="5456585" y="1185088"/>
            <a:ext cx="1280800" cy="1161600"/>
          </a:xfrm>
          <a:prstGeom prst="rect">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8" name="Google Shape;528;p17"/>
          <p:cNvSpPr/>
          <p:nvPr/>
        </p:nvSpPr>
        <p:spPr>
          <a:xfrm>
            <a:off x="3899000" y="1191600"/>
            <a:ext cx="4394000" cy="5666400"/>
          </a:xfrm>
          <a:prstGeom prst="trapezoid">
            <a:avLst>
              <a:gd name="adj" fmla="val 44795"/>
            </a:avLst>
          </a:prstGeom>
          <a:gradFill>
            <a:gsLst>
              <a:gs pos="0">
                <a:schemeClr val="lt1"/>
              </a:gs>
              <a:gs pos="73000">
                <a:srgbClr val="FFFFFF">
                  <a:alpha val="0"/>
                </a:srgbClr>
              </a:gs>
              <a:gs pos="100000">
                <a:srgbClr val="FFFFFF">
                  <a:alpha val="0"/>
                </a:srgbClr>
              </a:gs>
            </a:gsLst>
            <a:lin ang="5400012"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9" name="Google Shape;529;p17"/>
          <p:cNvSpPr/>
          <p:nvPr/>
        </p:nvSpPr>
        <p:spPr>
          <a:xfrm>
            <a:off x="5519452" y="1185167"/>
            <a:ext cx="1154000" cy="1091600"/>
          </a:xfrm>
          <a:prstGeom prst="rect">
            <a:avLst/>
          </a:prstGeom>
          <a:solidFill>
            <a:schemeClr val="accent4"/>
          </a:solidFill>
          <a:ln>
            <a:noFill/>
          </a:ln>
          <a:effectLst>
            <a:reflection stA="32000" dist="142875"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0" name="Google Shape;530;p17"/>
          <p:cNvSpPr/>
          <p:nvPr/>
        </p:nvSpPr>
        <p:spPr>
          <a:xfrm>
            <a:off x="5456441" y="2257639"/>
            <a:ext cx="1280800" cy="74800"/>
          </a:xfrm>
          <a:prstGeom prst="trapezoid">
            <a:avLst>
              <a:gd name="adj" fmla="val 84435"/>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31" name="Google Shape;531;p17"/>
          <p:cNvGrpSpPr/>
          <p:nvPr/>
        </p:nvGrpSpPr>
        <p:grpSpPr>
          <a:xfrm>
            <a:off x="5616458" y="1185147"/>
            <a:ext cx="959129" cy="1113151"/>
            <a:chOff x="3974675" y="625000"/>
            <a:chExt cx="1195325" cy="1387277"/>
          </a:xfrm>
        </p:grpSpPr>
        <p:cxnSp>
          <p:nvCxnSpPr>
            <p:cNvPr id="532" name="Google Shape;532;p17"/>
            <p:cNvCxnSpPr/>
            <p:nvPr/>
          </p:nvCxnSpPr>
          <p:spPr>
            <a:xfrm>
              <a:off x="3974675"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33" name="Google Shape;533;p17"/>
            <p:cNvCxnSpPr/>
            <p:nvPr/>
          </p:nvCxnSpPr>
          <p:spPr>
            <a:xfrm>
              <a:off x="4213740"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34" name="Google Shape;534;p17"/>
            <p:cNvCxnSpPr/>
            <p:nvPr/>
          </p:nvCxnSpPr>
          <p:spPr>
            <a:xfrm>
              <a:off x="445280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35" name="Google Shape;535;p17"/>
            <p:cNvCxnSpPr/>
            <p:nvPr/>
          </p:nvCxnSpPr>
          <p:spPr>
            <a:xfrm>
              <a:off x="469187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36" name="Google Shape;536;p17"/>
            <p:cNvCxnSpPr/>
            <p:nvPr/>
          </p:nvCxnSpPr>
          <p:spPr>
            <a:xfrm>
              <a:off x="493093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37" name="Google Shape;537;p17"/>
            <p:cNvCxnSpPr/>
            <p:nvPr/>
          </p:nvCxnSpPr>
          <p:spPr>
            <a:xfrm>
              <a:off x="517000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grpSp>
      <p:sp>
        <p:nvSpPr>
          <p:cNvPr id="538" name="Google Shape;538;p17"/>
          <p:cNvSpPr/>
          <p:nvPr/>
        </p:nvSpPr>
        <p:spPr>
          <a:xfrm>
            <a:off x="5456441" y="2332265"/>
            <a:ext cx="1280800" cy="636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9" name="Google Shape;539;p17"/>
          <p:cNvSpPr/>
          <p:nvPr/>
        </p:nvSpPr>
        <p:spPr>
          <a:xfrm>
            <a:off x="5456441" y="1122265"/>
            <a:ext cx="1280800" cy="636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0" name="Google Shape;540;p17"/>
          <p:cNvSpPr/>
          <p:nvPr/>
        </p:nvSpPr>
        <p:spPr>
          <a:xfrm rot="10800000">
            <a:off x="9347952" y="1185088"/>
            <a:ext cx="1280800" cy="1161600"/>
          </a:xfrm>
          <a:prstGeom prst="rect">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1" name="Google Shape;541;p17"/>
          <p:cNvSpPr/>
          <p:nvPr/>
        </p:nvSpPr>
        <p:spPr>
          <a:xfrm>
            <a:off x="7790367" y="1191600"/>
            <a:ext cx="4394000" cy="5666400"/>
          </a:xfrm>
          <a:prstGeom prst="trapezoid">
            <a:avLst>
              <a:gd name="adj" fmla="val 44795"/>
            </a:avLst>
          </a:prstGeom>
          <a:gradFill>
            <a:gsLst>
              <a:gs pos="0">
                <a:schemeClr val="lt1"/>
              </a:gs>
              <a:gs pos="73000">
                <a:srgbClr val="FFFFFF">
                  <a:alpha val="0"/>
                </a:srgbClr>
              </a:gs>
              <a:gs pos="100000">
                <a:srgbClr val="FFFFFF">
                  <a:alpha val="0"/>
                </a:srgbClr>
              </a:gs>
            </a:gsLst>
            <a:lin ang="5400012"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2" name="Google Shape;542;p17"/>
          <p:cNvSpPr/>
          <p:nvPr/>
        </p:nvSpPr>
        <p:spPr>
          <a:xfrm>
            <a:off x="9410819" y="1185167"/>
            <a:ext cx="1154000" cy="1091600"/>
          </a:xfrm>
          <a:prstGeom prst="rect">
            <a:avLst/>
          </a:prstGeom>
          <a:solidFill>
            <a:schemeClr val="accent4"/>
          </a:solidFill>
          <a:ln>
            <a:noFill/>
          </a:ln>
          <a:effectLst>
            <a:reflection stA="32000" dist="142875"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3" name="Google Shape;543;p17"/>
          <p:cNvSpPr/>
          <p:nvPr/>
        </p:nvSpPr>
        <p:spPr>
          <a:xfrm>
            <a:off x="9347808" y="2257639"/>
            <a:ext cx="1280800" cy="74800"/>
          </a:xfrm>
          <a:prstGeom prst="trapezoid">
            <a:avLst>
              <a:gd name="adj" fmla="val 84435"/>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44" name="Google Shape;544;p17"/>
          <p:cNvGrpSpPr/>
          <p:nvPr/>
        </p:nvGrpSpPr>
        <p:grpSpPr>
          <a:xfrm>
            <a:off x="9507825" y="1185147"/>
            <a:ext cx="959129" cy="1113151"/>
            <a:chOff x="3974675" y="625000"/>
            <a:chExt cx="1195325" cy="1387277"/>
          </a:xfrm>
        </p:grpSpPr>
        <p:cxnSp>
          <p:nvCxnSpPr>
            <p:cNvPr id="545" name="Google Shape;545;p17"/>
            <p:cNvCxnSpPr/>
            <p:nvPr/>
          </p:nvCxnSpPr>
          <p:spPr>
            <a:xfrm>
              <a:off x="3974675"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46" name="Google Shape;546;p17"/>
            <p:cNvCxnSpPr/>
            <p:nvPr/>
          </p:nvCxnSpPr>
          <p:spPr>
            <a:xfrm>
              <a:off x="4213740"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47" name="Google Shape;547;p17"/>
            <p:cNvCxnSpPr/>
            <p:nvPr/>
          </p:nvCxnSpPr>
          <p:spPr>
            <a:xfrm>
              <a:off x="445280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48" name="Google Shape;548;p17"/>
            <p:cNvCxnSpPr/>
            <p:nvPr/>
          </p:nvCxnSpPr>
          <p:spPr>
            <a:xfrm>
              <a:off x="469187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49" name="Google Shape;549;p17"/>
            <p:cNvCxnSpPr/>
            <p:nvPr/>
          </p:nvCxnSpPr>
          <p:spPr>
            <a:xfrm>
              <a:off x="493093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550" name="Google Shape;550;p17"/>
            <p:cNvCxnSpPr/>
            <p:nvPr/>
          </p:nvCxnSpPr>
          <p:spPr>
            <a:xfrm>
              <a:off x="517000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grpSp>
      <p:sp>
        <p:nvSpPr>
          <p:cNvPr id="551" name="Google Shape;551;p17"/>
          <p:cNvSpPr/>
          <p:nvPr/>
        </p:nvSpPr>
        <p:spPr>
          <a:xfrm>
            <a:off x="9347808" y="2332265"/>
            <a:ext cx="1280800" cy="636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2" name="Google Shape;552;p17"/>
          <p:cNvSpPr/>
          <p:nvPr/>
        </p:nvSpPr>
        <p:spPr>
          <a:xfrm>
            <a:off x="9347808" y="1122265"/>
            <a:ext cx="1280800" cy="636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3" name="Google Shape;553;p17"/>
          <p:cNvSpPr/>
          <p:nvPr/>
        </p:nvSpPr>
        <p:spPr>
          <a:xfrm>
            <a:off x="-26500" y="5881033"/>
            <a:ext cx="4394000" cy="976800"/>
          </a:xfrm>
          <a:prstGeom prst="trapezoid">
            <a:avLst>
              <a:gd name="adj" fmla="val 43903"/>
            </a:avLst>
          </a:prstGeom>
          <a:gradFill>
            <a:gsLst>
              <a:gs pos="0">
                <a:srgbClr val="FFFFFF">
                  <a:alpha val="0"/>
                </a:srgbClr>
              </a:gs>
              <a:gs pos="100000">
                <a:schemeClr val="lt1"/>
              </a:gs>
            </a:gsLst>
            <a:lin ang="5400700"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4" name="Google Shape;554;p17"/>
          <p:cNvSpPr/>
          <p:nvPr/>
        </p:nvSpPr>
        <p:spPr>
          <a:xfrm>
            <a:off x="3899000" y="5881033"/>
            <a:ext cx="4394000" cy="976800"/>
          </a:xfrm>
          <a:prstGeom prst="trapezoid">
            <a:avLst>
              <a:gd name="adj" fmla="val 43903"/>
            </a:avLst>
          </a:prstGeom>
          <a:gradFill>
            <a:gsLst>
              <a:gs pos="0">
                <a:srgbClr val="FFFFFF">
                  <a:alpha val="0"/>
                </a:srgbClr>
              </a:gs>
              <a:gs pos="100000">
                <a:schemeClr val="lt1"/>
              </a:gs>
            </a:gsLst>
            <a:lin ang="5400700"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5" name="Google Shape;555;p17"/>
          <p:cNvSpPr/>
          <p:nvPr/>
        </p:nvSpPr>
        <p:spPr>
          <a:xfrm>
            <a:off x="7806933" y="5881033"/>
            <a:ext cx="4394000" cy="976800"/>
          </a:xfrm>
          <a:prstGeom prst="trapezoid">
            <a:avLst>
              <a:gd name="adj" fmla="val 43903"/>
            </a:avLst>
          </a:prstGeom>
          <a:gradFill>
            <a:gsLst>
              <a:gs pos="0">
                <a:srgbClr val="FFFFFF">
                  <a:alpha val="0"/>
                </a:srgbClr>
              </a:gs>
              <a:gs pos="100000">
                <a:schemeClr val="lt1"/>
              </a:gs>
            </a:gsLst>
            <a:lin ang="5400700"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097983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1">
  <p:cSld name="Background 11">
    <p:spTree>
      <p:nvGrpSpPr>
        <p:cNvPr id="1" name="Shape 1161"/>
        <p:cNvGrpSpPr/>
        <p:nvPr/>
      </p:nvGrpSpPr>
      <p:grpSpPr>
        <a:xfrm>
          <a:off x="0" y="0"/>
          <a:ext cx="0" cy="0"/>
          <a:chOff x="0" y="0"/>
          <a:chExt cx="0" cy="0"/>
        </a:xfrm>
      </p:grpSpPr>
      <p:pic>
        <p:nvPicPr>
          <p:cNvPr id="1162" name="Google Shape;1162;p26"/>
          <p:cNvPicPr preferRelativeResize="0"/>
          <p:nvPr/>
        </p:nvPicPr>
        <p:blipFill rotWithShape="1">
          <a:blip r:embed="rId2">
            <a:alphaModFix/>
          </a:blip>
          <a:srcRect t="39" b="49"/>
          <a:stretch/>
        </p:blipFill>
        <p:spPr>
          <a:xfrm>
            <a:off x="-48466" y="-21267"/>
            <a:ext cx="12288935" cy="6900533"/>
          </a:xfrm>
          <a:prstGeom prst="rect">
            <a:avLst/>
          </a:prstGeom>
          <a:noFill/>
          <a:ln>
            <a:noFill/>
          </a:ln>
        </p:spPr>
      </p:pic>
      <p:sp>
        <p:nvSpPr>
          <p:cNvPr id="1163" name="Google Shape;1163;p26"/>
          <p:cNvSpPr/>
          <p:nvPr/>
        </p:nvSpPr>
        <p:spPr>
          <a:xfrm>
            <a:off x="5806367" y="459467"/>
            <a:ext cx="579200" cy="124400"/>
          </a:xfrm>
          <a:prstGeom prst="ellipse">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4" name="Google Shape;1164;p26"/>
          <p:cNvSpPr/>
          <p:nvPr/>
        </p:nvSpPr>
        <p:spPr>
          <a:xfrm rot="10800000">
            <a:off x="-50200" y="-32833"/>
            <a:ext cx="12292400" cy="2158800"/>
          </a:xfrm>
          <a:prstGeom prst="trapezoid">
            <a:avLst>
              <a:gd name="adj" fmla="val 196108"/>
            </a:avLst>
          </a:prstGeom>
          <a:gradFill>
            <a:gsLst>
              <a:gs pos="0">
                <a:srgbClr val="000000">
                  <a:alpha val="38431"/>
                </a:srgbClr>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5" name="Google Shape;1165;p26"/>
          <p:cNvSpPr/>
          <p:nvPr/>
        </p:nvSpPr>
        <p:spPr>
          <a:xfrm rot="223">
            <a:off x="-76900" y="4724967"/>
            <a:ext cx="12345600" cy="2158400"/>
          </a:xfrm>
          <a:prstGeom prst="trapezoid">
            <a:avLst>
              <a:gd name="adj" fmla="val 198278"/>
            </a:avLst>
          </a:prstGeom>
          <a:gradFill>
            <a:gsLst>
              <a:gs pos="0">
                <a:srgbClr val="000000">
                  <a:alpha val="38431"/>
                </a:srgbClr>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6" name="Google Shape;1166;p26"/>
          <p:cNvSpPr/>
          <p:nvPr/>
        </p:nvSpPr>
        <p:spPr>
          <a:xfrm rot="10800000">
            <a:off x="4215600" y="2138033"/>
            <a:ext cx="3760800" cy="2594000"/>
          </a:xfrm>
          <a:prstGeom prst="rect">
            <a:avLst/>
          </a:prstGeom>
          <a:gradFill>
            <a:gsLst>
              <a:gs pos="0">
                <a:schemeClr val="accent3"/>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67" name="Google Shape;1167;p26"/>
          <p:cNvGrpSpPr/>
          <p:nvPr/>
        </p:nvGrpSpPr>
        <p:grpSpPr>
          <a:xfrm>
            <a:off x="4142200" y="2120899"/>
            <a:ext cx="3907600" cy="2611205"/>
            <a:chOff x="3106650" y="1590674"/>
            <a:chExt cx="2930700" cy="1958404"/>
          </a:xfrm>
        </p:grpSpPr>
        <p:grpSp>
          <p:nvGrpSpPr>
            <p:cNvPr id="1168" name="Google Shape;1168;p26"/>
            <p:cNvGrpSpPr/>
            <p:nvPr/>
          </p:nvGrpSpPr>
          <p:grpSpPr>
            <a:xfrm>
              <a:off x="3143061" y="1590674"/>
              <a:ext cx="2856838" cy="1958404"/>
              <a:chOff x="3143077" y="1590654"/>
              <a:chExt cx="2856838" cy="1934800"/>
            </a:xfrm>
          </p:grpSpPr>
          <p:cxnSp>
            <p:nvCxnSpPr>
              <p:cNvPr id="1169" name="Google Shape;1169;p26"/>
              <p:cNvCxnSpPr/>
              <p:nvPr/>
            </p:nvCxnSpPr>
            <p:spPr>
              <a:xfrm>
                <a:off x="3143077" y="1592853"/>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0" name="Google Shape;1170;p26"/>
              <p:cNvCxnSpPr/>
              <p:nvPr/>
            </p:nvCxnSpPr>
            <p:spPr>
              <a:xfrm>
                <a:off x="3402789" y="1592853"/>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1" name="Google Shape;1171;p26"/>
              <p:cNvCxnSpPr/>
              <p:nvPr/>
            </p:nvCxnSpPr>
            <p:spPr>
              <a:xfrm>
                <a:off x="3662502"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2" name="Google Shape;1172;p26"/>
              <p:cNvCxnSpPr/>
              <p:nvPr/>
            </p:nvCxnSpPr>
            <p:spPr>
              <a:xfrm>
                <a:off x="3922214"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3" name="Google Shape;1173;p26"/>
              <p:cNvCxnSpPr/>
              <p:nvPr/>
            </p:nvCxnSpPr>
            <p:spPr>
              <a:xfrm>
                <a:off x="4181927"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4" name="Google Shape;1174;p26"/>
              <p:cNvCxnSpPr/>
              <p:nvPr/>
            </p:nvCxnSpPr>
            <p:spPr>
              <a:xfrm>
                <a:off x="4441639"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5" name="Google Shape;1175;p26"/>
              <p:cNvCxnSpPr/>
              <p:nvPr/>
            </p:nvCxnSpPr>
            <p:spPr>
              <a:xfrm>
                <a:off x="4701352" y="1592853"/>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6" name="Google Shape;1176;p26"/>
              <p:cNvCxnSpPr/>
              <p:nvPr/>
            </p:nvCxnSpPr>
            <p:spPr>
              <a:xfrm>
                <a:off x="4961064" y="1592853"/>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7" name="Google Shape;1177;p26"/>
              <p:cNvCxnSpPr/>
              <p:nvPr/>
            </p:nvCxnSpPr>
            <p:spPr>
              <a:xfrm>
                <a:off x="5220777"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8" name="Google Shape;1178;p26"/>
              <p:cNvCxnSpPr/>
              <p:nvPr/>
            </p:nvCxnSpPr>
            <p:spPr>
              <a:xfrm>
                <a:off x="5480489"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79" name="Google Shape;1179;p26"/>
              <p:cNvCxnSpPr/>
              <p:nvPr/>
            </p:nvCxnSpPr>
            <p:spPr>
              <a:xfrm>
                <a:off x="5740202"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cxnSp>
            <p:nvCxnSpPr>
              <p:cNvPr id="1180" name="Google Shape;1180;p26"/>
              <p:cNvCxnSpPr/>
              <p:nvPr/>
            </p:nvCxnSpPr>
            <p:spPr>
              <a:xfrm>
                <a:off x="5999914" y="1590654"/>
                <a:ext cx="0" cy="1932600"/>
              </a:xfrm>
              <a:prstGeom prst="straightConnector1">
                <a:avLst/>
              </a:prstGeom>
              <a:noFill/>
              <a:ln w="28575" cap="flat" cmpd="sng">
                <a:solidFill>
                  <a:schemeClr val="dk1"/>
                </a:solidFill>
                <a:prstDash val="solid"/>
                <a:round/>
                <a:headEnd type="none" w="med" len="med"/>
                <a:tailEnd type="none" w="med" len="med"/>
              </a:ln>
              <a:effectLst>
                <a:reflection stA="32000" endPos="58000" dist="9525" dir="5400000" fadeDir="5400012" sy="-100000" algn="bl" rotWithShape="0"/>
              </a:effectLst>
            </p:spPr>
          </p:cxnSp>
        </p:grpSp>
        <p:cxnSp>
          <p:nvCxnSpPr>
            <p:cNvPr id="1181" name="Google Shape;1181;p26"/>
            <p:cNvCxnSpPr/>
            <p:nvPr/>
          </p:nvCxnSpPr>
          <p:spPr>
            <a:xfrm rot="10800000">
              <a:off x="3106650" y="2576268"/>
              <a:ext cx="2930700" cy="0"/>
            </a:xfrm>
            <a:prstGeom prst="straightConnector1">
              <a:avLst/>
            </a:prstGeom>
            <a:noFill/>
            <a:ln w="28575" cap="flat" cmpd="sng">
              <a:solidFill>
                <a:schemeClr val="dk1"/>
              </a:solidFill>
              <a:prstDash val="solid"/>
              <a:round/>
              <a:headEnd type="none" w="med" len="med"/>
              <a:tailEnd type="none" w="med" len="med"/>
            </a:ln>
          </p:spPr>
        </p:cxnSp>
      </p:grpSp>
      <p:sp>
        <p:nvSpPr>
          <p:cNvPr id="1182" name="Google Shape;1182;p26"/>
          <p:cNvSpPr/>
          <p:nvPr/>
        </p:nvSpPr>
        <p:spPr>
          <a:xfrm>
            <a:off x="3559333" y="1577533"/>
            <a:ext cx="5074400" cy="4052800"/>
          </a:xfrm>
          <a:prstGeom prst="trapezoid">
            <a:avLst>
              <a:gd name="adj" fmla="val 60082"/>
            </a:avLst>
          </a:prstGeom>
          <a:gradFill>
            <a:gsLst>
              <a:gs pos="0">
                <a:schemeClr val="accent3"/>
              </a:gs>
              <a:gs pos="100000">
                <a:srgbClr val="FFFFFF">
                  <a:alpha val="0"/>
                </a:srgbClr>
              </a:gs>
            </a:gsLst>
            <a:lin ang="5400700" scaled="0"/>
          </a:gradFill>
          <a:ln>
            <a:noFill/>
          </a:ln>
          <a:effectLst>
            <a:outerShdw blurRad="885825" algn="bl" rotWithShape="0">
              <a:schemeClr val="accent3"/>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3" name="Google Shape;1183;p26"/>
          <p:cNvSpPr/>
          <p:nvPr/>
        </p:nvSpPr>
        <p:spPr>
          <a:xfrm rot="-110575">
            <a:off x="547349" y="971611"/>
            <a:ext cx="2135868" cy="5568559"/>
          </a:xfrm>
          <a:custGeom>
            <a:avLst/>
            <a:gdLst/>
            <a:ahLst/>
            <a:cxnLst/>
            <a:rect l="l" t="t" r="r" b="b"/>
            <a:pathLst>
              <a:path w="180759" h="197350" extrusionOk="0">
                <a:moveTo>
                  <a:pt x="25599" y="0"/>
                </a:moveTo>
                <a:lnTo>
                  <a:pt x="30749" y="4783"/>
                </a:lnTo>
                <a:lnTo>
                  <a:pt x="38262" y="10213"/>
                </a:lnTo>
                <a:cubicBezTo>
                  <a:pt x="38262" y="10213"/>
                  <a:pt x="39976" y="11405"/>
                  <a:pt x="40190" y="11501"/>
                </a:cubicBezTo>
                <a:cubicBezTo>
                  <a:pt x="40203" y="11507"/>
                  <a:pt x="40220" y="11510"/>
                  <a:pt x="40240" y="11510"/>
                </a:cubicBezTo>
                <a:cubicBezTo>
                  <a:pt x="40503" y="11510"/>
                  <a:pt x="41323" y="11008"/>
                  <a:pt x="41323" y="11008"/>
                </a:cubicBezTo>
                <a:lnTo>
                  <a:pt x="43317" y="10610"/>
                </a:lnTo>
                <a:cubicBezTo>
                  <a:pt x="43317" y="10610"/>
                  <a:pt x="45988" y="13399"/>
                  <a:pt x="46290" y="13671"/>
                </a:cubicBezTo>
                <a:cubicBezTo>
                  <a:pt x="46628" y="13921"/>
                  <a:pt x="47798" y="15974"/>
                  <a:pt x="48166" y="17534"/>
                </a:cubicBezTo>
                <a:cubicBezTo>
                  <a:pt x="48563" y="19131"/>
                  <a:pt x="48593" y="19227"/>
                  <a:pt x="48718" y="19469"/>
                </a:cubicBezTo>
                <a:cubicBezTo>
                  <a:pt x="48806" y="19683"/>
                  <a:pt x="48718" y="23605"/>
                  <a:pt x="48718" y="23605"/>
                </a:cubicBezTo>
                <a:lnTo>
                  <a:pt x="47857" y="27593"/>
                </a:lnTo>
                <a:lnTo>
                  <a:pt x="46569" y="32066"/>
                </a:lnTo>
                <a:lnTo>
                  <a:pt x="46474" y="34826"/>
                </a:lnTo>
                <a:lnTo>
                  <a:pt x="47393" y="35995"/>
                </a:lnTo>
                <a:cubicBezTo>
                  <a:pt x="47393" y="35995"/>
                  <a:pt x="48777" y="37313"/>
                  <a:pt x="49755" y="38078"/>
                </a:cubicBezTo>
                <a:cubicBezTo>
                  <a:pt x="50741" y="38843"/>
                  <a:pt x="52301" y="40653"/>
                  <a:pt x="52301" y="40653"/>
                </a:cubicBezTo>
                <a:lnTo>
                  <a:pt x="54016" y="42125"/>
                </a:lnTo>
                <a:cubicBezTo>
                  <a:pt x="54016" y="42125"/>
                  <a:pt x="55826" y="45164"/>
                  <a:pt x="56105" y="45590"/>
                </a:cubicBezTo>
                <a:cubicBezTo>
                  <a:pt x="56348" y="46047"/>
                  <a:pt x="57327" y="50432"/>
                  <a:pt x="57393" y="50586"/>
                </a:cubicBezTo>
                <a:cubicBezTo>
                  <a:pt x="57452" y="50712"/>
                  <a:pt x="57084" y="53316"/>
                  <a:pt x="57084" y="54420"/>
                </a:cubicBezTo>
                <a:cubicBezTo>
                  <a:pt x="57084" y="55553"/>
                  <a:pt x="56959" y="57025"/>
                  <a:pt x="56959" y="57025"/>
                </a:cubicBezTo>
                <a:cubicBezTo>
                  <a:pt x="56959" y="57025"/>
                  <a:pt x="56289" y="58651"/>
                  <a:pt x="56105" y="58923"/>
                </a:cubicBezTo>
                <a:cubicBezTo>
                  <a:pt x="55921" y="59232"/>
                  <a:pt x="55244" y="60277"/>
                  <a:pt x="55060" y="60733"/>
                </a:cubicBezTo>
                <a:cubicBezTo>
                  <a:pt x="54847" y="61226"/>
                  <a:pt x="54420" y="62330"/>
                  <a:pt x="54236" y="62970"/>
                </a:cubicBezTo>
                <a:cubicBezTo>
                  <a:pt x="54016" y="63618"/>
                  <a:pt x="54016" y="65148"/>
                  <a:pt x="54016" y="65148"/>
                </a:cubicBezTo>
                <a:cubicBezTo>
                  <a:pt x="54016" y="65148"/>
                  <a:pt x="54111" y="67753"/>
                  <a:pt x="54170" y="68275"/>
                </a:cubicBezTo>
                <a:cubicBezTo>
                  <a:pt x="54236" y="68827"/>
                  <a:pt x="54266" y="70512"/>
                  <a:pt x="54266" y="70512"/>
                </a:cubicBezTo>
                <a:lnTo>
                  <a:pt x="54538" y="72293"/>
                </a:lnTo>
                <a:lnTo>
                  <a:pt x="53133" y="72263"/>
                </a:lnTo>
                <a:cubicBezTo>
                  <a:pt x="53133" y="72263"/>
                  <a:pt x="52515" y="72204"/>
                  <a:pt x="52088" y="72168"/>
                </a:cubicBezTo>
                <a:cubicBezTo>
                  <a:pt x="51661" y="72138"/>
                  <a:pt x="51072" y="71866"/>
                  <a:pt x="50587" y="71652"/>
                </a:cubicBezTo>
                <a:cubicBezTo>
                  <a:pt x="50094" y="71469"/>
                  <a:pt x="49638" y="71101"/>
                  <a:pt x="49638" y="71101"/>
                </a:cubicBezTo>
                <a:cubicBezTo>
                  <a:pt x="49638" y="71101"/>
                  <a:pt x="48747" y="70637"/>
                  <a:pt x="48438" y="70512"/>
                </a:cubicBezTo>
                <a:cubicBezTo>
                  <a:pt x="48129" y="70365"/>
                  <a:pt x="47577" y="70115"/>
                  <a:pt x="46812" y="69776"/>
                </a:cubicBezTo>
                <a:cubicBezTo>
                  <a:pt x="46076" y="69445"/>
                  <a:pt x="45804" y="68923"/>
                  <a:pt x="45804" y="68923"/>
                </a:cubicBezTo>
                <a:cubicBezTo>
                  <a:pt x="45804" y="68923"/>
                  <a:pt x="44818" y="68341"/>
                  <a:pt x="44082" y="67973"/>
                </a:cubicBezTo>
                <a:cubicBezTo>
                  <a:pt x="43383" y="67606"/>
                  <a:pt x="42611" y="66988"/>
                  <a:pt x="42611" y="66988"/>
                </a:cubicBezTo>
                <a:lnTo>
                  <a:pt x="41293" y="66038"/>
                </a:lnTo>
                <a:lnTo>
                  <a:pt x="40190" y="65766"/>
                </a:lnTo>
                <a:lnTo>
                  <a:pt x="38600" y="63890"/>
                </a:lnTo>
                <a:lnTo>
                  <a:pt x="35378" y="61682"/>
                </a:lnTo>
                <a:lnTo>
                  <a:pt x="31978" y="58776"/>
                </a:lnTo>
                <a:lnTo>
                  <a:pt x="30808" y="58342"/>
                </a:lnTo>
                <a:lnTo>
                  <a:pt x="28145" y="57084"/>
                </a:lnTo>
                <a:lnTo>
                  <a:pt x="20904" y="53191"/>
                </a:lnTo>
                <a:lnTo>
                  <a:pt x="20632" y="49851"/>
                </a:lnTo>
                <a:lnTo>
                  <a:pt x="20845" y="41448"/>
                </a:lnTo>
                <a:lnTo>
                  <a:pt x="19837" y="36974"/>
                </a:lnTo>
                <a:lnTo>
                  <a:pt x="16188" y="26732"/>
                </a:lnTo>
                <a:lnTo>
                  <a:pt x="16188" y="26732"/>
                </a:lnTo>
                <a:cubicBezTo>
                  <a:pt x="16188" y="26732"/>
                  <a:pt x="18638" y="37187"/>
                  <a:pt x="19035" y="37651"/>
                </a:cubicBezTo>
                <a:cubicBezTo>
                  <a:pt x="19469" y="38137"/>
                  <a:pt x="19742" y="42434"/>
                  <a:pt x="19742" y="42434"/>
                </a:cubicBezTo>
                <a:lnTo>
                  <a:pt x="20021" y="52183"/>
                </a:lnTo>
                <a:cubicBezTo>
                  <a:pt x="20021" y="52183"/>
                  <a:pt x="20662" y="54082"/>
                  <a:pt x="20971" y="54207"/>
                </a:cubicBezTo>
                <a:cubicBezTo>
                  <a:pt x="21309" y="54324"/>
                  <a:pt x="23664" y="55553"/>
                  <a:pt x="23664" y="55553"/>
                </a:cubicBezTo>
                <a:lnTo>
                  <a:pt x="26489" y="56966"/>
                </a:lnTo>
                <a:cubicBezTo>
                  <a:pt x="26489" y="56966"/>
                  <a:pt x="29064" y="58254"/>
                  <a:pt x="29771" y="58651"/>
                </a:cubicBezTo>
                <a:cubicBezTo>
                  <a:pt x="30147" y="58874"/>
                  <a:pt x="30477" y="58923"/>
                  <a:pt x="30737" y="58923"/>
                </a:cubicBezTo>
                <a:cubicBezTo>
                  <a:pt x="30940" y="58923"/>
                  <a:pt x="31099" y="58894"/>
                  <a:pt x="31206" y="58894"/>
                </a:cubicBezTo>
                <a:cubicBezTo>
                  <a:pt x="31426" y="58923"/>
                  <a:pt x="33450" y="61197"/>
                  <a:pt x="33450" y="61197"/>
                </a:cubicBezTo>
                <a:cubicBezTo>
                  <a:pt x="33450" y="61197"/>
                  <a:pt x="37769" y="63956"/>
                  <a:pt x="38416" y="64383"/>
                </a:cubicBezTo>
                <a:cubicBezTo>
                  <a:pt x="39027" y="64846"/>
                  <a:pt x="38902" y="64876"/>
                  <a:pt x="39550" y="65729"/>
                </a:cubicBezTo>
                <a:cubicBezTo>
                  <a:pt x="40219" y="66620"/>
                  <a:pt x="40771" y="66833"/>
                  <a:pt x="41845" y="67510"/>
                </a:cubicBezTo>
                <a:cubicBezTo>
                  <a:pt x="42949" y="68187"/>
                  <a:pt x="44178" y="68923"/>
                  <a:pt x="44178" y="68923"/>
                </a:cubicBezTo>
                <a:lnTo>
                  <a:pt x="46172" y="71160"/>
                </a:lnTo>
                <a:cubicBezTo>
                  <a:pt x="46172" y="71160"/>
                  <a:pt x="48902" y="72079"/>
                  <a:pt x="49417" y="72263"/>
                </a:cubicBezTo>
                <a:cubicBezTo>
                  <a:pt x="49939" y="72477"/>
                  <a:pt x="50675" y="73124"/>
                  <a:pt x="50888" y="73492"/>
                </a:cubicBezTo>
                <a:cubicBezTo>
                  <a:pt x="50963" y="73601"/>
                  <a:pt x="51156" y="73640"/>
                  <a:pt x="51390" y="73640"/>
                </a:cubicBezTo>
                <a:cubicBezTo>
                  <a:pt x="51944" y="73640"/>
                  <a:pt x="52728" y="73426"/>
                  <a:pt x="52728" y="73426"/>
                </a:cubicBezTo>
                <a:lnTo>
                  <a:pt x="54236" y="73521"/>
                </a:lnTo>
                <a:lnTo>
                  <a:pt x="54604" y="73087"/>
                </a:lnTo>
                <a:lnTo>
                  <a:pt x="54663" y="76340"/>
                </a:lnTo>
                <a:lnTo>
                  <a:pt x="55244" y="79158"/>
                </a:lnTo>
                <a:lnTo>
                  <a:pt x="50005" y="79746"/>
                </a:lnTo>
                <a:lnTo>
                  <a:pt x="50153" y="85449"/>
                </a:lnTo>
                <a:lnTo>
                  <a:pt x="50704" y="97155"/>
                </a:lnTo>
                <a:lnTo>
                  <a:pt x="50005" y="101820"/>
                </a:lnTo>
                <a:lnTo>
                  <a:pt x="41051" y="115028"/>
                </a:lnTo>
                <a:lnTo>
                  <a:pt x="40528" y="117574"/>
                </a:lnTo>
                <a:lnTo>
                  <a:pt x="38233" y="119664"/>
                </a:lnTo>
                <a:lnTo>
                  <a:pt x="36665" y="123122"/>
                </a:lnTo>
                <a:lnTo>
                  <a:pt x="36327" y="128059"/>
                </a:lnTo>
                <a:lnTo>
                  <a:pt x="34031" y="131370"/>
                </a:lnTo>
                <a:cubicBezTo>
                  <a:pt x="34031" y="131370"/>
                  <a:pt x="31117" y="139008"/>
                  <a:pt x="28601" y="140847"/>
                </a:cubicBezTo>
                <a:cubicBezTo>
                  <a:pt x="26092" y="142657"/>
                  <a:pt x="23332" y="147286"/>
                  <a:pt x="22626" y="148941"/>
                </a:cubicBezTo>
                <a:cubicBezTo>
                  <a:pt x="22597" y="149000"/>
                  <a:pt x="22560" y="149059"/>
                  <a:pt x="22530" y="149155"/>
                </a:cubicBezTo>
                <a:cubicBezTo>
                  <a:pt x="22530" y="149155"/>
                  <a:pt x="22530" y="149184"/>
                  <a:pt x="22501" y="149213"/>
                </a:cubicBezTo>
                <a:cubicBezTo>
                  <a:pt x="22413" y="149427"/>
                  <a:pt x="22317" y="149677"/>
                  <a:pt x="22192" y="149920"/>
                </a:cubicBezTo>
                <a:cubicBezTo>
                  <a:pt x="21522" y="151546"/>
                  <a:pt x="20691" y="153444"/>
                  <a:pt x="20691" y="153444"/>
                </a:cubicBezTo>
                <a:lnTo>
                  <a:pt x="18057" y="158536"/>
                </a:lnTo>
                <a:lnTo>
                  <a:pt x="18057" y="161538"/>
                </a:lnTo>
                <a:lnTo>
                  <a:pt x="17902" y="165431"/>
                </a:lnTo>
                <a:lnTo>
                  <a:pt x="16306" y="166659"/>
                </a:lnTo>
                <a:cubicBezTo>
                  <a:pt x="16306" y="166659"/>
                  <a:pt x="12627" y="169205"/>
                  <a:pt x="12111" y="169632"/>
                </a:cubicBezTo>
                <a:cubicBezTo>
                  <a:pt x="11589" y="170096"/>
                  <a:pt x="9654" y="173988"/>
                  <a:pt x="9654" y="173988"/>
                </a:cubicBezTo>
                <a:lnTo>
                  <a:pt x="8248" y="177910"/>
                </a:lnTo>
                <a:lnTo>
                  <a:pt x="5791" y="184503"/>
                </a:lnTo>
                <a:lnTo>
                  <a:pt x="3863" y="190669"/>
                </a:lnTo>
                <a:lnTo>
                  <a:pt x="0" y="197350"/>
                </a:lnTo>
                <a:lnTo>
                  <a:pt x="3341" y="197350"/>
                </a:lnTo>
                <a:lnTo>
                  <a:pt x="3341" y="197291"/>
                </a:lnTo>
                <a:lnTo>
                  <a:pt x="3370" y="197291"/>
                </a:lnTo>
                <a:lnTo>
                  <a:pt x="5085" y="190669"/>
                </a:lnTo>
                <a:cubicBezTo>
                  <a:pt x="5085" y="190669"/>
                  <a:pt x="7020" y="185702"/>
                  <a:pt x="7388" y="184812"/>
                </a:cubicBezTo>
                <a:cubicBezTo>
                  <a:pt x="7476" y="184532"/>
                  <a:pt x="7660" y="183951"/>
                  <a:pt x="7881" y="183274"/>
                </a:cubicBezTo>
                <a:cubicBezTo>
                  <a:pt x="7910" y="183156"/>
                  <a:pt x="7939" y="183060"/>
                  <a:pt x="7998" y="182943"/>
                </a:cubicBezTo>
                <a:cubicBezTo>
                  <a:pt x="7998" y="182876"/>
                  <a:pt x="8028" y="182818"/>
                  <a:pt x="8028" y="182759"/>
                </a:cubicBezTo>
                <a:cubicBezTo>
                  <a:pt x="8094" y="182575"/>
                  <a:pt x="8182" y="182391"/>
                  <a:pt x="8248" y="182170"/>
                </a:cubicBezTo>
                <a:cubicBezTo>
                  <a:pt x="8307" y="181927"/>
                  <a:pt x="8396" y="181714"/>
                  <a:pt x="8462" y="181471"/>
                </a:cubicBezTo>
                <a:cubicBezTo>
                  <a:pt x="8580" y="181133"/>
                  <a:pt x="8705" y="180794"/>
                  <a:pt x="8830" y="180485"/>
                </a:cubicBezTo>
                <a:cubicBezTo>
                  <a:pt x="8889" y="180272"/>
                  <a:pt x="8984" y="180058"/>
                  <a:pt x="9043" y="179874"/>
                </a:cubicBezTo>
                <a:lnTo>
                  <a:pt x="9073" y="179845"/>
                </a:lnTo>
                <a:cubicBezTo>
                  <a:pt x="9102" y="179749"/>
                  <a:pt x="9131" y="179661"/>
                  <a:pt x="9168" y="179565"/>
                </a:cubicBezTo>
                <a:cubicBezTo>
                  <a:pt x="9315" y="179168"/>
                  <a:pt x="9499" y="178800"/>
                  <a:pt x="9654" y="178491"/>
                </a:cubicBezTo>
                <a:cubicBezTo>
                  <a:pt x="10544" y="176836"/>
                  <a:pt x="10544" y="175489"/>
                  <a:pt x="11589" y="172943"/>
                </a:cubicBezTo>
                <a:cubicBezTo>
                  <a:pt x="12627" y="170397"/>
                  <a:pt x="15974" y="168896"/>
                  <a:pt x="15974" y="168896"/>
                </a:cubicBezTo>
                <a:lnTo>
                  <a:pt x="18425" y="167086"/>
                </a:lnTo>
                <a:lnTo>
                  <a:pt x="19315" y="163039"/>
                </a:lnTo>
                <a:lnTo>
                  <a:pt x="19315" y="158845"/>
                </a:lnTo>
                <a:lnTo>
                  <a:pt x="21059" y="154644"/>
                </a:lnTo>
                <a:lnTo>
                  <a:pt x="32464" y="136918"/>
                </a:lnTo>
                <a:lnTo>
                  <a:pt x="36849" y="129715"/>
                </a:lnTo>
                <a:lnTo>
                  <a:pt x="38600" y="121466"/>
                </a:lnTo>
                <a:lnTo>
                  <a:pt x="43162" y="117728"/>
                </a:lnTo>
                <a:lnTo>
                  <a:pt x="43162" y="115028"/>
                </a:lnTo>
                <a:lnTo>
                  <a:pt x="50800" y="102402"/>
                </a:lnTo>
                <a:lnTo>
                  <a:pt x="52272" y="95809"/>
                </a:lnTo>
                <a:lnTo>
                  <a:pt x="50800" y="82013"/>
                </a:lnTo>
                <a:lnTo>
                  <a:pt x="56561" y="79893"/>
                </a:lnTo>
                <a:lnTo>
                  <a:pt x="61315" y="79312"/>
                </a:lnTo>
                <a:lnTo>
                  <a:pt x="65178" y="79312"/>
                </a:lnTo>
                <a:lnTo>
                  <a:pt x="70269" y="74132"/>
                </a:lnTo>
                <a:lnTo>
                  <a:pt x="74898" y="72477"/>
                </a:lnTo>
                <a:lnTo>
                  <a:pt x="77628" y="73367"/>
                </a:lnTo>
                <a:lnTo>
                  <a:pt x="80725" y="73058"/>
                </a:lnTo>
                <a:lnTo>
                  <a:pt x="84647" y="74559"/>
                </a:lnTo>
                <a:cubicBezTo>
                  <a:pt x="84647" y="74559"/>
                  <a:pt x="90688" y="78547"/>
                  <a:pt x="91115" y="78701"/>
                </a:cubicBezTo>
                <a:cubicBezTo>
                  <a:pt x="91578" y="78856"/>
                  <a:pt x="94029" y="79312"/>
                  <a:pt x="94029" y="79312"/>
                </a:cubicBezTo>
                <a:cubicBezTo>
                  <a:pt x="94029" y="79312"/>
                  <a:pt x="96391" y="78643"/>
                  <a:pt x="96817" y="78392"/>
                </a:cubicBezTo>
                <a:cubicBezTo>
                  <a:pt x="97281" y="78179"/>
                  <a:pt x="103837" y="75729"/>
                  <a:pt x="103837" y="75729"/>
                </a:cubicBezTo>
                <a:lnTo>
                  <a:pt x="108649" y="72999"/>
                </a:lnTo>
                <a:lnTo>
                  <a:pt x="113218" y="68430"/>
                </a:lnTo>
                <a:lnTo>
                  <a:pt x="116743" y="63706"/>
                </a:lnTo>
                <a:cubicBezTo>
                  <a:pt x="116743" y="63706"/>
                  <a:pt x="117177" y="57304"/>
                  <a:pt x="117265" y="57084"/>
                </a:cubicBezTo>
                <a:cubicBezTo>
                  <a:pt x="117361" y="56870"/>
                  <a:pt x="118215" y="55892"/>
                  <a:pt x="118678" y="55369"/>
                </a:cubicBezTo>
                <a:cubicBezTo>
                  <a:pt x="119105" y="54847"/>
                  <a:pt x="119811" y="54177"/>
                  <a:pt x="119811" y="54177"/>
                </a:cubicBezTo>
                <a:lnTo>
                  <a:pt x="123064" y="53346"/>
                </a:lnTo>
                <a:cubicBezTo>
                  <a:pt x="123064" y="53346"/>
                  <a:pt x="123829" y="50498"/>
                  <a:pt x="124285" y="49211"/>
                </a:cubicBezTo>
                <a:cubicBezTo>
                  <a:pt x="124719" y="47952"/>
                  <a:pt x="124719" y="47857"/>
                  <a:pt x="124719" y="47857"/>
                </a:cubicBezTo>
                <a:lnTo>
                  <a:pt x="125941" y="44391"/>
                </a:lnTo>
                <a:lnTo>
                  <a:pt x="129715" y="39674"/>
                </a:lnTo>
                <a:cubicBezTo>
                  <a:pt x="129715" y="39674"/>
                  <a:pt x="133210" y="32618"/>
                  <a:pt x="133210" y="32191"/>
                </a:cubicBezTo>
                <a:cubicBezTo>
                  <a:pt x="133210" y="31735"/>
                  <a:pt x="134711" y="30749"/>
                  <a:pt x="134711" y="30749"/>
                </a:cubicBezTo>
                <a:cubicBezTo>
                  <a:pt x="134711" y="30749"/>
                  <a:pt x="135535" y="30659"/>
                  <a:pt x="136115" y="30659"/>
                </a:cubicBezTo>
                <a:cubicBezTo>
                  <a:pt x="136294" y="30659"/>
                  <a:pt x="136450" y="30668"/>
                  <a:pt x="136551" y="30690"/>
                </a:cubicBezTo>
                <a:cubicBezTo>
                  <a:pt x="136978" y="30749"/>
                  <a:pt x="139987" y="31213"/>
                  <a:pt x="139987" y="31213"/>
                </a:cubicBezTo>
                <a:lnTo>
                  <a:pt x="144093" y="31213"/>
                </a:lnTo>
                <a:cubicBezTo>
                  <a:pt x="145748" y="31213"/>
                  <a:pt x="145506" y="29712"/>
                  <a:pt x="145844" y="29403"/>
                </a:cubicBezTo>
                <a:cubicBezTo>
                  <a:pt x="146212" y="29094"/>
                  <a:pt x="147161" y="27438"/>
                  <a:pt x="147433" y="27225"/>
                </a:cubicBezTo>
                <a:cubicBezTo>
                  <a:pt x="147684" y="27011"/>
                  <a:pt x="149369" y="25113"/>
                  <a:pt x="149369" y="25113"/>
                </a:cubicBezTo>
                <a:cubicBezTo>
                  <a:pt x="149369" y="25113"/>
                  <a:pt x="150928" y="24833"/>
                  <a:pt x="151731" y="24679"/>
                </a:cubicBezTo>
                <a:cubicBezTo>
                  <a:pt x="151848" y="24649"/>
                  <a:pt x="151944" y="24591"/>
                  <a:pt x="152062" y="24495"/>
                </a:cubicBezTo>
                <a:cubicBezTo>
                  <a:pt x="152709" y="24009"/>
                  <a:pt x="153232" y="22567"/>
                  <a:pt x="153232" y="22567"/>
                </a:cubicBezTo>
                <a:lnTo>
                  <a:pt x="157617" y="18608"/>
                </a:lnTo>
                <a:lnTo>
                  <a:pt x="163319" y="18608"/>
                </a:lnTo>
                <a:lnTo>
                  <a:pt x="165490" y="17689"/>
                </a:lnTo>
                <a:lnTo>
                  <a:pt x="170641" y="16681"/>
                </a:lnTo>
                <a:lnTo>
                  <a:pt x="170861" y="16651"/>
                </a:lnTo>
                <a:lnTo>
                  <a:pt x="171531" y="16681"/>
                </a:lnTo>
                <a:lnTo>
                  <a:pt x="180515" y="16953"/>
                </a:lnTo>
                <a:lnTo>
                  <a:pt x="180758" y="16033"/>
                </a:lnTo>
                <a:lnTo>
                  <a:pt x="180758" y="16033"/>
                </a:lnTo>
                <a:cubicBezTo>
                  <a:pt x="180758" y="16033"/>
                  <a:pt x="180611" y="16099"/>
                  <a:pt x="180177" y="16099"/>
                </a:cubicBezTo>
                <a:cubicBezTo>
                  <a:pt x="177881" y="16099"/>
                  <a:pt x="170795" y="16129"/>
                  <a:pt x="170582" y="16129"/>
                </a:cubicBezTo>
                <a:lnTo>
                  <a:pt x="168161" y="16129"/>
                </a:lnTo>
                <a:lnTo>
                  <a:pt x="165527" y="17321"/>
                </a:lnTo>
                <a:lnTo>
                  <a:pt x="163467" y="18152"/>
                </a:lnTo>
                <a:lnTo>
                  <a:pt x="159670" y="17939"/>
                </a:lnTo>
                <a:lnTo>
                  <a:pt x="155925" y="18888"/>
                </a:lnTo>
                <a:lnTo>
                  <a:pt x="152613" y="21831"/>
                </a:lnTo>
                <a:lnTo>
                  <a:pt x="150656" y="24252"/>
                </a:lnTo>
                <a:cubicBezTo>
                  <a:pt x="150656" y="24252"/>
                  <a:pt x="148478" y="24649"/>
                  <a:pt x="148235" y="24804"/>
                </a:cubicBezTo>
                <a:cubicBezTo>
                  <a:pt x="147956" y="24988"/>
                  <a:pt x="145778" y="27070"/>
                  <a:pt x="145138" y="27961"/>
                </a:cubicBezTo>
                <a:cubicBezTo>
                  <a:pt x="144461" y="28851"/>
                  <a:pt x="144005" y="29307"/>
                  <a:pt x="143541" y="29771"/>
                </a:cubicBezTo>
                <a:cubicBezTo>
                  <a:pt x="143124" y="30161"/>
                  <a:pt x="143267" y="30607"/>
                  <a:pt x="142331" y="30607"/>
                </a:cubicBezTo>
                <a:cubicBezTo>
                  <a:pt x="142244" y="30607"/>
                  <a:pt x="142147" y="30603"/>
                  <a:pt x="142040" y="30595"/>
                </a:cubicBezTo>
                <a:cubicBezTo>
                  <a:pt x="141682" y="30575"/>
                  <a:pt x="141481" y="30569"/>
                  <a:pt x="141363" y="30569"/>
                </a:cubicBezTo>
                <a:cubicBezTo>
                  <a:pt x="141127" y="30569"/>
                  <a:pt x="141223" y="30595"/>
                  <a:pt x="141061" y="30595"/>
                </a:cubicBezTo>
                <a:cubicBezTo>
                  <a:pt x="140782" y="30595"/>
                  <a:pt x="139987" y="30448"/>
                  <a:pt x="137500" y="29925"/>
                </a:cubicBezTo>
                <a:cubicBezTo>
                  <a:pt x="136493" y="29727"/>
                  <a:pt x="135979" y="29668"/>
                  <a:pt x="135693" y="29668"/>
                </a:cubicBezTo>
                <a:cubicBezTo>
                  <a:pt x="135266" y="29668"/>
                  <a:pt x="135345" y="29800"/>
                  <a:pt x="135050" y="29800"/>
                </a:cubicBezTo>
                <a:cubicBezTo>
                  <a:pt x="134586" y="29800"/>
                  <a:pt x="133299" y="30322"/>
                  <a:pt x="132901" y="30477"/>
                </a:cubicBezTo>
                <a:cubicBezTo>
                  <a:pt x="132504" y="30661"/>
                  <a:pt x="131981" y="32530"/>
                  <a:pt x="131981" y="32530"/>
                </a:cubicBezTo>
                <a:lnTo>
                  <a:pt x="130451" y="36393"/>
                </a:lnTo>
                <a:lnTo>
                  <a:pt x="127905" y="39152"/>
                </a:lnTo>
                <a:cubicBezTo>
                  <a:pt x="127905" y="39152"/>
                  <a:pt x="126985" y="41080"/>
                  <a:pt x="126434" y="41852"/>
                </a:cubicBezTo>
                <a:cubicBezTo>
                  <a:pt x="125911" y="42647"/>
                  <a:pt x="125977" y="42706"/>
                  <a:pt x="125977" y="42919"/>
                </a:cubicBezTo>
                <a:cubicBezTo>
                  <a:pt x="125977" y="43140"/>
                  <a:pt x="124749" y="44943"/>
                  <a:pt x="124469" y="45281"/>
                </a:cubicBezTo>
                <a:cubicBezTo>
                  <a:pt x="124197" y="45620"/>
                  <a:pt x="123733" y="47305"/>
                  <a:pt x="123093" y="48843"/>
                </a:cubicBezTo>
                <a:cubicBezTo>
                  <a:pt x="122749" y="49650"/>
                  <a:pt x="122695" y="49840"/>
                  <a:pt x="122718" y="49840"/>
                </a:cubicBezTo>
                <a:cubicBezTo>
                  <a:pt x="122736" y="49840"/>
                  <a:pt x="122800" y="49725"/>
                  <a:pt x="122813" y="49696"/>
                </a:cubicBezTo>
                <a:lnTo>
                  <a:pt x="122813" y="49696"/>
                </a:lnTo>
                <a:cubicBezTo>
                  <a:pt x="122784" y="49792"/>
                  <a:pt x="122232" y="51565"/>
                  <a:pt x="121710" y="52213"/>
                </a:cubicBezTo>
                <a:cubicBezTo>
                  <a:pt x="121482" y="52512"/>
                  <a:pt x="121378" y="52577"/>
                  <a:pt x="121269" y="52577"/>
                </a:cubicBezTo>
                <a:cubicBezTo>
                  <a:pt x="121186" y="52577"/>
                  <a:pt x="121101" y="52540"/>
                  <a:pt x="120956" y="52540"/>
                </a:cubicBezTo>
                <a:cubicBezTo>
                  <a:pt x="120861" y="52540"/>
                  <a:pt x="120740" y="52556"/>
                  <a:pt x="120577" y="52610"/>
                </a:cubicBezTo>
                <a:cubicBezTo>
                  <a:pt x="119870" y="52823"/>
                  <a:pt x="119201" y="52948"/>
                  <a:pt x="118950" y="53073"/>
                </a:cubicBezTo>
                <a:cubicBezTo>
                  <a:pt x="118678" y="53162"/>
                  <a:pt x="117883" y="53743"/>
                  <a:pt x="117883" y="53743"/>
                </a:cubicBezTo>
                <a:cubicBezTo>
                  <a:pt x="117883" y="53743"/>
                  <a:pt x="117052" y="55767"/>
                  <a:pt x="116897" y="56046"/>
                </a:cubicBezTo>
                <a:cubicBezTo>
                  <a:pt x="116780" y="56318"/>
                  <a:pt x="115860" y="58128"/>
                  <a:pt x="115860" y="58128"/>
                </a:cubicBezTo>
                <a:cubicBezTo>
                  <a:pt x="115860" y="58128"/>
                  <a:pt x="116044" y="61440"/>
                  <a:pt x="116044" y="62786"/>
                </a:cubicBezTo>
                <a:cubicBezTo>
                  <a:pt x="116044" y="64140"/>
                  <a:pt x="114536" y="64935"/>
                  <a:pt x="114536" y="64935"/>
                </a:cubicBezTo>
                <a:lnTo>
                  <a:pt x="111717" y="68672"/>
                </a:lnTo>
                <a:lnTo>
                  <a:pt x="108436" y="72204"/>
                </a:lnTo>
                <a:lnTo>
                  <a:pt x="105338" y="74103"/>
                </a:lnTo>
                <a:cubicBezTo>
                  <a:pt x="105338" y="74103"/>
                  <a:pt x="103351" y="74993"/>
                  <a:pt x="103101" y="75111"/>
                </a:cubicBezTo>
                <a:cubicBezTo>
                  <a:pt x="102829" y="75236"/>
                  <a:pt x="97833" y="76987"/>
                  <a:pt x="97833" y="76987"/>
                </a:cubicBezTo>
                <a:lnTo>
                  <a:pt x="93970" y="77752"/>
                </a:lnTo>
                <a:lnTo>
                  <a:pt x="92645" y="77598"/>
                </a:lnTo>
                <a:lnTo>
                  <a:pt x="91667" y="77259"/>
                </a:lnTo>
                <a:cubicBezTo>
                  <a:pt x="91667" y="77259"/>
                  <a:pt x="90070" y="76678"/>
                  <a:pt x="89673" y="76582"/>
                </a:cubicBezTo>
                <a:cubicBezTo>
                  <a:pt x="89275" y="76465"/>
                  <a:pt x="87649" y="75236"/>
                  <a:pt x="87649" y="75236"/>
                </a:cubicBezTo>
                <a:cubicBezTo>
                  <a:pt x="87649" y="75236"/>
                  <a:pt x="86273" y="74441"/>
                  <a:pt x="85471" y="74044"/>
                </a:cubicBezTo>
                <a:cubicBezTo>
                  <a:pt x="84677" y="73639"/>
                  <a:pt x="83941" y="73087"/>
                  <a:pt x="83757" y="73028"/>
                </a:cubicBezTo>
                <a:cubicBezTo>
                  <a:pt x="83573" y="72970"/>
                  <a:pt x="81336" y="72690"/>
                  <a:pt x="81336" y="72690"/>
                </a:cubicBezTo>
                <a:lnTo>
                  <a:pt x="78025" y="72756"/>
                </a:lnTo>
                <a:lnTo>
                  <a:pt x="75420" y="71800"/>
                </a:lnTo>
                <a:lnTo>
                  <a:pt x="71645" y="72079"/>
                </a:lnTo>
                <a:cubicBezTo>
                  <a:pt x="71645" y="72079"/>
                  <a:pt x="67782" y="75177"/>
                  <a:pt x="67628" y="75332"/>
                </a:cubicBezTo>
                <a:cubicBezTo>
                  <a:pt x="67510" y="75515"/>
                  <a:pt x="65089" y="78392"/>
                  <a:pt x="65089" y="78392"/>
                </a:cubicBezTo>
                <a:lnTo>
                  <a:pt x="63250" y="78643"/>
                </a:lnTo>
                <a:cubicBezTo>
                  <a:pt x="63250" y="78643"/>
                  <a:pt x="56591" y="78422"/>
                  <a:pt x="56319" y="78208"/>
                </a:cubicBezTo>
                <a:cubicBezTo>
                  <a:pt x="56076" y="77995"/>
                  <a:pt x="56135" y="77046"/>
                  <a:pt x="56135" y="77046"/>
                </a:cubicBezTo>
                <a:cubicBezTo>
                  <a:pt x="56135" y="77046"/>
                  <a:pt x="55737" y="72874"/>
                  <a:pt x="55553" y="71616"/>
                </a:cubicBezTo>
                <a:cubicBezTo>
                  <a:pt x="55340" y="70394"/>
                  <a:pt x="55274" y="67422"/>
                  <a:pt x="55274" y="67422"/>
                </a:cubicBezTo>
                <a:lnTo>
                  <a:pt x="55399" y="64074"/>
                </a:lnTo>
                <a:lnTo>
                  <a:pt x="55487" y="62514"/>
                </a:lnTo>
                <a:lnTo>
                  <a:pt x="56260" y="60277"/>
                </a:lnTo>
                <a:lnTo>
                  <a:pt x="57849" y="57886"/>
                </a:lnTo>
                <a:lnTo>
                  <a:pt x="58246" y="56259"/>
                </a:lnTo>
                <a:cubicBezTo>
                  <a:pt x="58246" y="56259"/>
                  <a:pt x="58953" y="54758"/>
                  <a:pt x="59166" y="54575"/>
                </a:cubicBezTo>
                <a:cubicBezTo>
                  <a:pt x="59350" y="54420"/>
                  <a:pt x="60859" y="53743"/>
                  <a:pt x="60859" y="53743"/>
                </a:cubicBezTo>
                <a:lnTo>
                  <a:pt x="58710" y="49637"/>
                </a:lnTo>
                <a:cubicBezTo>
                  <a:pt x="58710" y="49637"/>
                  <a:pt x="58033" y="48843"/>
                  <a:pt x="57636" y="46753"/>
                </a:cubicBezTo>
                <a:cubicBezTo>
                  <a:pt x="57238" y="44671"/>
                  <a:pt x="57054" y="44391"/>
                  <a:pt x="57054" y="44391"/>
                </a:cubicBezTo>
                <a:cubicBezTo>
                  <a:pt x="57054" y="44391"/>
                  <a:pt x="55340" y="42588"/>
                  <a:pt x="54935" y="42184"/>
                </a:cubicBezTo>
                <a:cubicBezTo>
                  <a:pt x="54538" y="41786"/>
                  <a:pt x="54170" y="41359"/>
                  <a:pt x="53773" y="41021"/>
                </a:cubicBezTo>
                <a:cubicBezTo>
                  <a:pt x="53375" y="40683"/>
                  <a:pt x="52242" y="39674"/>
                  <a:pt x="52242" y="39674"/>
                </a:cubicBezTo>
                <a:cubicBezTo>
                  <a:pt x="52242" y="39674"/>
                  <a:pt x="49233" y="36179"/>
                  <a:pt x="48961" y="35966"/>
                </a:cubicBezTo>
                <a:cubicBezTo>
                  <a:pt x="48718" y="35716"/>
                  <a:pt x="47518" y="34310"/>
                  <a:pt x="47460" y="34156"/>
                </a:cubicBezTo>
                <a:cubicBezTo>
                  <a:pt x="47393" y="33972"/>
                  <a:pt x="47246" y="31610"/>
                  <a:pt x="47246" y="31456"/>
                </a:cubicBezTo>
                <a:cubicBezTo>
                  <a:pt x="47246" y="31272"/>
                  <a:pt x="48254" y="29432"/>
                  <a:pt x="48622" y="28792"/>
                </a:cubicBezTo>
                <a:cubicBezTo>
                  <a:pt x="49019" y="28174"/>
                  <a:pt x="49174" y="26702"/>
                  <a:pt x="49417" y="25812"/>
                </a:cubicBezTo>
                <a:cubicBezTo>
                  <a:pt x="49696" y="24929"/>
                  <a:pt x="49542" y="23855"/>
                  <a:pt x="49542" y="23855"/>
                </a:cubicBezTo>
                <a:lnTo>
                  <a:pt x="49542" y="22935"/>
                </a:lnTo>
                <a:cubicBezTo>
                  <a:pt x="49542" y="22935"/>
                  <a:pt x="49542" y="21831"/>
                  <a:pt x="49483" y="20912"/>
                </a:cubicBezTo>
                <a:cubicBezTo>
                  <a:pt x="49417" y="20021"/>
                  <a:pt x="49483" y="19285"/>
                  <a:pt x="49483" y="18947"/>
                </a:cubicBezTo>
                <a:cubicBezTo>
                  <a:pt x="49483" y="18608"/>
                  <a:pt x="49483" y="18123"/>
                  <a:pt x="49233" y="16865"/>
                </a:cubicBezTo>
                <a:cubicBezTo>
                  <a:pt x="48997" y="15801"/>
                  <a:pt x="49125" y="15730"/>
                  <a:pt x="49164" y="15730"/>
                </a:cubicBezTo>
                <a:cubicBezTo>
                  <a:pt x="49170" y="15730"/>
                  <a:pt x="49174" y="15731"/>
                  <a:pt x="49174" y="15731"/>
                </a:cubicBezTo>
                <a:cubicBezTo>
                  <a:pt x="49174" y="15731"/>
                  <a:pt x="48835" y="15180"/>
                  <a:pt x="48379" y="14562"/>
                </a:cubicBezTo>
                <a:cubicBezTo>
                  <a:pt x="47916" y="13951"/>
                  <a:pt x="47577" y="13951"/>
                  <a:pt x="47577" y="13951"/>
                </a:cubicBezTo>
                <a:lnTo>
                  <a:pt x="45620" y="11280"/>
                </a:lnTo>
                <a:cubicBezTo>
                  <a:pt x="45620" y="11280"/>
                  <a:pt x="45156" y="10331"/>
                  <a:pt x="44700" y="9904"/>
                </a:cubicBezTo>
                <a:cubicBezTo>
                  <a:pt x="44512" y="9715"/>
                  <a:pt x="44421" y="9660"/>
                  <a:pt x="44348" y="9660"/>
                </a:cubicBezTo>
                <a:cubicBezTo>
                  <a:pt x="44241" y="9660"/>
                  <a:pt x="44173" y="9779"/>
                  <a:pt x="43898" y="9779"/>
                </a:cubicBezTo>
                <a:lnTo>
                  <a:pt x="42581" y="9779"/>
                </a:lnTo>
                <a:cubicBezTo>
                  <a:pt x="42397" y="9779"/>
                  <a:pt x="41021" y="10272"/>
                  <a:pt x="40403" y="10456"/>
                </a:cubicBezTo>
                <a:cubicBezTo>
                  <a:pt x="40265" y="10492"/>
                  <a:pt x="40167" y="10508"/>
                  <a:pt x="40091" y="10508"/>
                </a:cubicBezTo>
                <a:cubicBezTo>
                  <a:pt x="39848" y="10508"/>
                  <a:pt x="39837" y="10344"/>
                  <a:pt x="39483" y="10176"/>
                </a:cubicBezTo>
                <a:cubicBezTo>
                  <a:pt x="39027" y="9933"/>
                  <a:pt x="39152" y="9933"/>
                  <a:pt x="38446" y="9440"/>
                </a:cubicBezTo>
                <a:cubicBezTo>
                  <a:pt x="37710" y="8925"/>
                  <a:pt x="36849" y="8307"/>
                  <a:pt x="36849" y="8307"/>
                </a:cubicBezTo>
                <a:lnTo>
                  <a:pt x="35804" y="7910"/>
                </a:lnTo>
                <a:lnTo>
                  <a:pt x="33229" y="6129"/>
                </a:lnTo>
                <a:lnTo>
                  <a:pt x="25599"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4" name="Google Shape;1184;p26"/>
          <p:cNvSpPr/>
          <p:nvPr/>
        </p:nvSpPr>
        <p:spPr>
          <a:xfrm rot="10800000">
            <a:off x="6075200" y="502800"/>
            <a:ext cx="46000" cy="7256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185" name="Google Shape;1185;p26"/>
          <p:cNvGrpSpPr/>
          <p:nvPr/>
        </p:nvGrpSpPr>
        <p:grpSpPr>
          <a:xfrm>
            <a:off x="5957447" y="1122820"/>
            <a:ext cx="277061" cy="545689"/>
            <a:chOff x="2727150" y="1535375"/>
            <a:chExt cx="660300" cy="1300500"/>
          </a:xfrm>
        </p:grpSpPr>
        <p:sp>
          <p:nvSpPr>
            <p:cNvPr id="1186" name="Google Shape;1186;p26"/>
            <p:cNvSpPr/>
            <p:nvPr/>
          </p:nvSpPr>
          <p:spPr>
            <a:xfrm>
              <a:off x="2936800" y="1535375"/>
              <a:ext cx="240900" cy="322200"/>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dist="19050" dir="1464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26"/>
            <p:cNvSpPr/>
            <p:nvPr/>
          </p:nvSpPr>
          <p:spPr>
            <a:xfrm>
              <a:off x="2727150" y="1810300"/>
              <a:ext cx="660300" cy="955800"/>
            </a:xfrm>
            <a:prstGeom prst="round2SameRect">
              <a:avLst>
                <a:gd name="adj1" fmla="val 50000"/>
                <a:gd name="adj2" fmla="val 0"/>
              </a:avLst>
            </a:prstGeom>
            <a:gradFill>
              <a:gsLst>
                <a:gs pos="0">
                  <a:schemeClr val="lt2"/>
                </a:gs>
                <a:gs pos="100000">
                  <a:schemeClr val="dk2"/>
                </a:gs>
              </a:gsLst>
              <a:lin ang="5400700" scaled="0"/>
            </a:gradFill>
            <a:ln>
              <a:noFill/>
            </a:ln>
            <a:effectLst>
              <a:outerShdw blurRad="57150" dist="19050" dir="1626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26"/>
            <p:cNvSpPr/>
            <p:nvPr/>
          </p:nvSpPr>
          <p:spPr>
            <a:xfrm>
              <a:off x="2730900" y="2696075"/>
              <a:ext cx="652800" cy="139800"/>
            </a:xfrm>
            <a:prstGeom prst="ellipse">
              <a:avLst/>
            </a:pr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223156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31">
  <p:cSld name="Background 31">
    <p:spTree>
      <p:nvGrpSpPr>
        <p:cNvPr id="1" name="Shape 3079"/>
        <p:cNvGrpSpPr/>
        <p:nvPr/>
      </p:nvGrpSpPr>
      <p:grpSpPr>
        <a:xfrm>
          <a:off x="0" y="0"/>
          <a:ext cx="0" cy="0"/>
          <a:chOff x="0" y="0"/>
          <a:chExt cx="0" cy="0"/>
        </a:xfrm>
      </p:grpSpPr>
      <p:pic>
        <p:nvPicPr>
          <p:cNvPr id="3080" name="Google Shape;3080;p46"/>
          <p:cNvPicPr preferRelativeResize="0"/>
          <p:nvPr/>
        </p:nvPicPr>
        <p:blipFill rotWithShape="1">
          <a:blip r:embed="rId2">
            <a:alphaModFix/>
          </a:blip>
          <a:srcRect t="39" b="49"/>
          <a:stretch/>
        </p:blipFill>
        <p:spPr>
          <a:xfrm>
            <a:off x="-75937" y="-36677"/>
            <a:ext cx="12343863" cy="6931353"/>
          </a:xfrm>
          <a:prstGeom prst="rect">
            <a:avLst/>
          </a:prstGeom>
          <a:noFill/>
          <a:ln>
            <a:noFill/>
          </a:ln>
        </p:spPr>
      </p:pic>
      <p:sp>
        <p:nvSpPr>
          <p:cNvPr id="3081" name="Google Shape;3081;p46"/>
          <p:cNvSpPr/>
          <p:nvPr/>
        </p:nvSpPr>
        <p:spPr>
          <a:xfrm rot="10800000">
            <a:off x="-87000" y="-53200"/>
            <a:ext cx="12366000" cy="6964400"/>
          </a:xfrm>
          <a:prstGeom prst="rect">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2" name="Google Shape;3082;p46"/>
          <p:cNvSpPr/>
          <p:nvPr/>
        </p:nvSpPr>
        <p:spPr>
          <a:xfrm>
            <a:off x="-56367" y="-88100"/>
            <a:ext cx="12298800" cy="810000"/>
          </a:xfrm>
          <a:prstGeom prst="rect">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083" name="Google Shape;3083;p46"/>
          <p:cNvGrpSpPr/>
          <p:nvPr/>
        </p:nvGrpSpPr>
        <p:grpSpPr>
          <a:xfrm>
            <a:off x="964734" y="2762701"/>
            <a:ext cx="3808855" cy="3649100"/>
            <a:chOff x="7048025" y="1696750"/>
            <a:chExt cx="2856641" cy="2736825"/>
          </a:xfrm>
        </p:grpSpPr>
        <p:grpSp>
          <p:nvGrpSpPr>
            <p:cNvPr id="3084" name="Google Shape;3084;p46"/>
            <p:cNvGrpSpPr/>
            <p:nvPr/>
          </p:nvGrpSpPr>
          <p:grpSpPr>
            <a:xfrm>
              <a:off x="7048025" y="3735100"/>
              <a:ext cx="2856641" cy="698475"/>
              <a:chOff x="4720475" y="3678425"/>
              <a:chExt cx="2856641" cy="698475"/>
            </a:xfrm>
          </p:grpSpPr>
          <p:sp>
            <p:nvSpPr>
              <p:cNvPr id="3085" name="Google Shape;3085;p46"/>
              <p:cNvSpPr/>
              <p:nvPr/>
            </p:nvSpPr>
            <p:spPr>
              <a:xfrm>
                <a:off x="7134825" y="3784700"/>
                <a:ext cx="92100" cy="592200"/>
              </a:xfrm>
              <a:prstGeom prst="rect">
                <a:avLst/>
              </a:prstGeom>
              <a:gradFill>
                <a:gsLst>
                  <a:gs pos="0">
                    <a:schemeClr val="lt2"/>
                  </a:gs>
                  <a:gs pos="100000">
                    <a:schemeClr val="dk2"/>
                  </a:gs>
                </a:gsLst>
                <a:lin ang="5400700" scaled="0"/>
              </a:gradFill>
              <a:ln>
                <a:noFill/>
              </a:ln>
              <a:effectLst>
                <a:outerShdw blurRad="71438" dist="190500" dir="5400000" algn="bl" rotWithShape="0">
                  <a:srgbClr val="000000">
                    <a:alpha val="24000"/>
                  </a:srgbClr>
                </a:outerShdw>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6" name="Google Shape;3086;p46"/>
              <p:cNvSpPr/>
              <p:nvPr/>
            </p:nvSpPr>
            <p:spPr>
              <a:xfrm>
                <a:off x="5070300" y="3784700"/>
                <a:ext cx="92100" cy="592200"/>
              </a:xfrm>
              <a:prstGeom prst="rect">
                <a:avLst/>
              </a:prstGeom>
              <a:gradFill>
                <a:gsLst>
                  <a:gs pos="0">
                    <a:schemeClr val="lt2"/>
                  </a:gs>
                  <a:gs pos="100000">
                    <a:schemeClr val="dk2"/>
                  </a:gs>
                </a:gsLst>
                <a:lin ang="5400700" scaled="0"/>
              </a:gradFill>
              <a:ln>
                <a:noFill/>
              </a:ln>
              <a:effectLst>
                <a:outerShdw blurRad="71438" dist="190500" dir="5400000" algn="bl" rotWithShape="0">
                  <a:srgbClr val="000000">
                    <a:alpha val="24000"/>
                  </a:srgbClr>
                </a:outerShdw>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7" name="Google Shape;3087;p46"/>
              <p:cNvSpPr/>
              <p:nvPr/>
            </p:nvSpPr>
            <p:spPr>
              <a:xfrm>
                <a:off x="4720475" y="4057845"/>
                <a:ext cx="2856600" cy="101400"/>
              </a:xfrm>
              <a:prstGeom prst="rect">
                <a:avLst/>
              </a:prstGeom>
              <a:gradFill>
                <a:gsLst>
                  <a:gs pos="0">
                    <a:schemeClr val="lt2"/>
                  </a:gs>
                  <a:gs pos="100000">
                    <a:schemeClr val="dk2"/>
                  </a:gs>
                </a:gsLst>
                <a:lin ang="5400700" scaled="0"/>
              </a:gradFill>
              <a:ln>
                <a:noFill/>
              </a:ln>
              <a:effectLst>
                <a:outerShdw blurRad="57150" dist="95250" dir="5580000" algn="bl" rotWithShape="0">
                  <a:srgbClr val="000000">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8" name="Google Shape;3088;p46"/>
              <p:cNvSpPr/>
              <p:nvPr/>
            </p:nvSpPr>
            <p:spPr>
              <a:xfrm>
                <a:off x="4720516" y="3678425"/>
                <a:ext cx="2856600" cy="383400"/>
              </a:xfrm>
              <a:prstGeom prst="trapezoid">
                <a:avLst>
                  <a:gd name="adj" fmla="val 44479"/>
                </a:avLst>
              </a:prstGeom>
              <a:gradFill>
                <a:gsLst>
                  <a:gs pos="0">
                    <a:schemeClr val="lt1"/>
                  </a:gs>
                  <a:gs pos="73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9" name="Google Shape;3089;p46"/>
              <p:cNvSpPr/>
              <p:nvPr/>
            </p:nvSpPr>
            <p:spPr>
              <a:xfrm>
                <a:off x="4832100" y="3747800"/>
                <a:ext cx="568500" cy="205200"/>
              </a:xfrm>
              <a:prstGeom prst="trapezoid">
                <a:avLst>
                  <a:gd name="adj" fmla="val 44479"/>
                </a:avLst>
              </a:prstGeom>
              <a:gradFill>
                <a:gsLst>
                  <a:gs pos="0">
                    <a:srgbClr val="FFFFFF">
                      <a:alpha val="0"/>
                    </a:srgbClr>
                  </a:gs>
                  <a:gs pos="100000">
                    <a:srgbClr val="000000">
                      <a:alpha val="5333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90" name="Google Shape;3090;p46"/>
            <p:cNvGrpSpPr/>
            <p:nvPr/>
          </p:nvGrpSpPr>
          <p:grpSpPr>
            <a:xfrm>
              <a:off x="7048025" y="2715925"/>
              <a:ext cx="2856641" cy="1399850"/>
              <a:chOff x="4720475" y="3678425"/>
              <a:chExt cx="2856641" cy="1399850"/>
            </a:xfrm>
          </p:grpSpPr>
          <p:sp>
            <p:nvSpPr>
              <p:cNvPr id="3091" name="Google Shape;3091;p46"/>
              <p:cNvSpPr/>
              <p:nvPr/>
            </p:nvSpPr>
            <p:spPr>
              <a:xfrm rot="10800000">
                <a:off x="5070300" y="4075975"/>
                <a:ext cx="92100" cy="1002300"/>
              </a:xfrm>
              <a:prstGeom prst="rect">
                <a:avLst/>
              </a:prstGeom>
              <a:gradFill>
                <a:gsLst>
                  <a:gs pos="0">
                    <a:schemeClr val="lt2"/>
                  </a:gs>
                  <a:gs pos="100000">
                    <a:schemeClr val="dk2"/>
                  </a:gs>
                </a:gsLst>
                <a:lin ang="5400700" scaled="0"/>
              </a:gradFill>
              <a:ln>
                <a:noFill/>
              </a:ln>
              <a:effectLst>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2" name="Google Shape;3092;p46"/>
              <p:cNvSpPr/>
              <p:nvPr/>
            </p:nvSpPr>
            <p:spPr>
              <a:xfrm rot="10800000">
                <a:off x="7134825" y="4075975"/>
                <a:ext cx="92100" cy="1002300"/>
              </a:xfrm>
              <a:prstGeom prst="rect">
                <a:avLst/>
              </a:prstGeom>
              <a:gradFill>
                <a:gsLst>
                  <a:gs pos="0">
                    <a:schemeClr val="lt2"/>
                  </a:gs>
                  <a:gs pos="100000">
                    <a:schemeClr val="dk2"/>
                  </a:gs>
                </a:gsLst>
                <a:lin ang="5400700" scaled="0"/>
              </a:gradFill>
              <a:ln>
                <a:noFill/>
              </a:ln>
              <a:effectLst>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3" name="Google Shape;3093;p46"/>
              <p:cNvSpPr/>
              <p:nvPr/>
            </p:nvSpPr>
            <p:spPr>
              <a:xfrm>
                <a:off x="4720475" y="4057845"/>
                <a:ext cx="2856600" cy="101400"/>
              </a:xfrm>
              <a:prstGeom prst="rect">
                <a:avLst/>
              </a:prstGeom>
              <a:gradFill>
                <a:gsLst>
                  <a:gs pos="0">
                    <a:schemeClr val="lt2"/>
                  </a:gs>
                  <a:gs pos="100000">
                    <a:schemeClr val="dk2"/>
                  </a:gs>
                </a:gsLst>
                <a:lin ang="5400700" scaled="0"/>
              </a:gradFill>
              <a:ln>
                <a:noFill/>
              </a:ln>
              <a:effectLst>
                <a:outerShdw blurRad="57150" dist="95250" dir="5580000" algn="bl" rotWithShape="0">
                  <a:srgbClr val="000000">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4" name="Google Shape;3094;p46"/>
              <p:cNvSpPr/>
              <p:nvPr/>
            </p:nvSpPr>
            <p:spPr>
              <a:xfrm>
                <a:off x="4720516" y="3678425"/>
                <a:ext cx="2856600" cy="383400"/>
              </a:xfrm>
              <a:prstGeom prst="trapezoid">
                <a:avLst>
                  <a:gd name="adj" fmla="val 44479"/>
                </a:avLst>
              </a:prstGeom>
              <a:gradFill>
                <a:gsLst>
                  <a:gs pos="0">
                    <a:schemeClr val="lt1"/>
                  </a:gs>
                  <a:gs pos="73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5" name="Google Shape;3095;p46"/>
              <p:cNvSpPr/>
              <p:nvPr/>
            </p:nvSpPr>
            <p:spPr>
              <a:xfrm>
                <a:off x="4832100" y="3747800"/>
                <a:ext cx="568500" cy="205200"/>
              </a:xfrm>
              <a:prstGeom prst="trapezoid">
                <a:avLst>
                  <a:gd name="adj" fmla="val 44479"/>
                </a:avLst>
              </a:prstGeom>
              <a:gradFill>
                <a:gsLst>
                  <a:gs pos="0">
                    <a:srgbClr val="FFFFFF">
                      <a:alpha val="0"/>
                    </a:srgbClr>
                  </a:gs>
                  <a:gs pos="100000">
                    <a:srgbClr val="000000">
                      <a:alpha val="5333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96" name="Google Shape;3096;p46"/>
            <p:cNvGrpSpPr/>
            <p:nvPr/>
          </p:nvGrpSpPr>
          <p:grpSpPr>
            <a:xfrm>
              <a:off x="7048025" y="1696750"/>
              <a:ext cx="2856641" cy="1399850"/>
              <a:chOff x="4720475" y="3678425"/>
              <a:chExt cx="2856641" cy="1399850"/>
            </a:xfrm>
          </p:grpSpPr>
          <p:sp>
            <p:nvSpPr>
              <p:cNvPr id="3097" name="Google Shape;3097;p46"/>
              <p:cNvSpPr/>
              <p:nvPr/>
            </p:nvSpPr>
            <p:spPr>
              <a:xfrm rot="10800000">
                <a:off x="5070300" y="4075975"/>
                <a:ext cx="92100" cy="1002300"/>
              </a:xfrm>
              <a:prstGeom prst="rect">
                <a:avLst/>
              </a:prstGeom>
              <a:gradFill>
                <a:gsLst>
                  <a:gs pos="0">
                    <a:schemeClr val="lt2"/>
                  </a:gs>
                  <a:gs pos="100000">
                    <a:schemeClr val="dk2"/>
                  </a:gs>
                </a:gsLst>
                <a:lin ang="5400700" scaled="0"/>
              </a:gradFill>
              <a:ln>
                <a:noFill/>
              </a:ln>
              <a:effectLst>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8" name="Google Shape;3098;p46"/>
              <p:cNvSpPr/>
              <p:nvPr/>
            </p:nvSpPr>
            <p:spPr>
              <a:xfrm rot="10800000">
                <a:off x="7134825" y="4075975"/>
                <a:ext cx="92100" cy="1002300"/>
              </a:xfrm>
              <a:prstGeom prst="rect">
                <a:avLst/>
              </a:prstGeom>
              <a:gradFill>
                <a:gsLst>
                  <a:gs pos="0">
                    <a:schemeClr val="lt2"/>
                  </a:gs>
                  <a:gs pos="100000">
                    <a:schemeClr val="dk2"/>
                  </a:gs>
                </a:gsLst>
                <a:lin ang="5400700" scaled="0"/>
              </a:gradFill>
              <a:ln>
                <a:noFill/>
              </a:ln>
              <a:effectLst>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9" name="Google Shape;3099;p46"/>
              <p:cNvSpPr/>
              <p:nvPr/>
            </p:nvSpPr>
            <p:spPr>
              <a:xfrm>
                <a:off x="4720475" y="4057845"/>
                <a:ext cx="2856600" cy="101400"/>
              </a:xfrm>
              <a:prstGeom prst="rect">
                <a:avLst/>
              </a:prstGeom>
              <a:gradFill>
                <a:gsLst>
                  <a:gs pos="0">
                    <a:schemeClr val="lt2"/>
                  </a:gs>
                  <a:gs pos="100000">
                    <a:schemeClr val="dk2"/>
                  </a:gs>
                </a:gsLst>
                <a:lin ang="5400700" scaled="0"/>
              </a:gradFill>
              <a:ln>
                <a:noFill/>
              </a:ln>
              <a:effectLst>
                <a:outerShdw blurRad="57150" dist="95250" dir="5580000" algn="bl" rotWithShape="0">
                  <a:srgbClr val="000000">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0" name="Google Shape;3100;p46"/>
              <p:cNvSpPr/>
              <p:nvPr/>
            </p:nvSpPr>
            <p:spPr>
              <a:xfrm>
                <a:off x="4720516" y="3678425"/>
                <a:ext cx="2856600" cy="383400"/>
              </a:xfrm>
              <a:prstGeom prst="trapezoid">
                <a:avLst>
                  <a:gd name="adj" fmla="val 44479"/>
                </a:avLst>
              </a:prstGeom>
              <a:gradFill>
                <a:gsLst>
                  <a:gs pos="0">
                    <a:schemeClr val="lt1"/>
                  </a:gs>
                  <a:gs pos="73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1" name="Google Shape;3101;p46"/>
              <p:cNvSpPr/>
              <p:nvPr/>
            </p:nvSpPr>
            <p:spPr>
              <a:xfrm>
                <a:off x="4832100" y="3747800"/>
                <a:ext cx="568500" cy="205200"/>
              </a:xfrm>
              <a:prstGeom prst="trapezoid">
                <a:avLst>
                  <a:gd name="adj" fmla="val 44479"/>
                </a:avLst>
              </a:prstGeom>
              <a:gradFill>
                <a:gsLst>
                  <a:gs pos="0">
                    <a:srgbClr val="FFFFFF">
                      <a:alpha val="0"/>
                    </a:srgbClr>
                  </a:gs>
                  <a:gs pos="100000">
                    <a:srgbClr val="000000">
                      <a:alpha val="5333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102" name="Google Shape;3102;p46"/>
          <p:cNvGrpSpPr/>
          <p:nvPr/>
        </p:nvGrpSpPr>
        <p:grpSpPr>
          <a:xfrm>
            <a:off x="2321401" y="3722014"/>
            <a:ext cx="1095508" cy="2840789"/>
            <a:chOff x="1531600" y="1681200"/>
            <a:chExt cx="1243200" cy="3224750"/>
          </a:xfrm>
        </p:grpSpPr>
        <p:sp>
          <p:nvSpPr>
            <p:cNvPr id="3103" name="Google Shape;3103;p46"/>
            <p:cNvSpPr/>
            <p:nvPr/>
          </p:nvSpPr>
          <p:spPr>
            <a:xfrm>
              <a:off x="1892700" y="2137925"/>
              <a:ext cx="219400" cy="284775"/>
            </a:xfrm>
            <a:custGeom>
              <a:avLst/>
              <a:gdLst/>
              <a:ahLst/>
              <a:cxnLst/>
              <a:rect l="l" t="t" r="r" b="b"/>
              <a:pathLst>
                <a:path w="8776" h="11391" extrusionOk="0">
                  <a:moveTo>
                    <a:pt x="6387" y="1"/>
                  </a:moveTo>
                  <a:lnTo>
                    <a:pt x="0" y="1582"/>
                  </a:lnTo>
                  <a:lnTo>
                    <a:pt x="1354" y="6588"/>
                  </a:lnTo>
                  <a:cubicBezTo>
                    <a:pt x="1354" y="6588"/>
                    <a:pt x="3141" y="11391"/>
                    <a:pt x="4433" y="11391"/>
                  </a:cubicBezTo>
                  <a:cubicBezTo>
                    <a:pt x="4713" y="11391"/>
                    <a:pt x="4969" y="11166"/>
                    <a:pt x="5179" y="10620"/>
                  </a:cubicBezTo>
                  <a:lnTo>
                    <a:pt x="8776" y="9722"/>
                  </a:lnTo>
                  <a:lnTo>
                    <a:pt x="63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4" name="Google Shape;3104;p46"/>
            <p:cNvSpPr/>
            <p:nvPr/>
          </p:nvSpPr>
          <p:spPr>
            <a:xfrm>
              <a:off x="1730100" y="1762975"/>
              <a:ext cx="432250" cy="474250"/>
            </a:xfrm>
            <a:custGeom>
              <a:avLst/>
              <a:gdLst/>
              <a:ahLst/>
              <a:cxnLst/>
              <a:rect l="l" t="t" r="r" b="b"/>
              <a:pathLst>
                <a:path w="17290" h="18970" extrusionOk="0">
                  <a:moveTo>
                    <a:pt x="6845" y="0"/>
                  </a:moveTo>
                  <a:cubicBezTo>
                    <a:pt x="3902" y="0"/>
                    <a:pt x="1637" y="2477"/>
                    <a:pt x="518" y="5733"/>
                  </a:cubicBezTo>
                  <a:cubicBezTo>
                    <a:pt x="373" y="6196"/>
                    <a:pt x="263" y="6713"/>
                    <a:pt x="235" y="7231"/>
                  </a:cubicBezTo>
                  <a:cubicBezTo>
                    <a:pt x="0" y="9965"/>
                    <a:pt x="1298" y="13217"/>
                    <a:pt x="2589" y="15434"/>
                  </a:cubicBezTo>
                  <a:cubicBezTo>
                    <a:pt x="3820" y="17513"/>
                    <a:pt x="5644" y="18970"/>
                    <a:pt x="7871" y="18970"/>
                  </a:cubicBezTo>
                  <a:cubicBezTo>
                    <a:pt x="8505" y="18970"/>
                    <a:pt x="9172" y="18852"/>
                    <a:pt x="9867" y="18596"/>
                  </a:cubicBezTo>
                  <a:cubicBezTo>
                    <a:pt x="9867" y="18596"/>
                    <a:pt x="14700" y="17616"/>
                    <a:pt x="15018" y="11084"/>
                  </a:cubicBezTo>
                  <a:cubicBezTo>
                    <a:pt x="15018" y="11084"/>
                    <a:pt x="15335" y="11001"/>
                    <a:pt x="15770" y="10856"/>
                  </a:cubicBezTo>
                  <a:cubicBezTo>
                    <a:pt x="15853" y="10711"/>
                    <a:pt x="15943" y="10601"/>
                    <a:pt x="16026" y="10456"/>
                  </a:cubicBezTo>
                  <a:cubicBezTo>
                    <a:pt x="16371" y="9876"/>
                    <a:pt x="16833" y="9392"/>
                    <a:pt x="17289" y="8902"/>
                  </a:cubicBezTo>
                  <a:cubicBezTo>
                    <a:pt x="17089" y="7777"/>
                    <a:pt x="16889" y="6658"/>
                    <a:pt x="16661" y="5505"/>
                  </a:cubicBezTo>
                  <a:cubicBezTo>
                    <a:pt x="16543" y="5450"/>
                    <a:pt x="16426" y="5422"/>
                    <a:pt x="16316" y="5360"/>
                  </a:cubicBezTo>
                  <a:cubicBezTo>
                    <a:pt x="15770" y="5188"/>
                    <a:pt x="15508" y="5360"/>
                    <a:pt x="15018" y="5105"/>
                  </a:cubicBezTo>
                  <a:cubicBezTo>
                    <a:pt x="14589" y="4842"/>
                    <a:pt x="14272" y="4242"/>
                    <a:pt x="13899" y="3869"/>
                  </a:cubicBezTo>
                  <a:cubicBezTo>
                    <a:pt x="12663" y="2688"/>
                    <a:pt x="11337" y="1563"/>
                    <a:pt x="9812" y="789"/>
                  </a:cubicBezTo>
                  <a:cubicBezTo>
                    <a:pt x="8765" y="246"/>
                    <a:pt x="7771" y="0"/>
                    <a:pt x="6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5" name="Google Shape;3105;p46"/>
            <p:cNvSpPr/>
            <p:nvPr/>
          </p:nvSpPr>
          <p:spPr>
            <a:xfrm>
              <a:off x="1628075" y="1681200"/>
              <a:ext cx="601250" cy="456750"/>
            </a:xfrm>
            <a:custGeom>
              <a:avLst/>
              <a:gdLst/>
              <a:ahLst/>
              <a:cxnLst/>
              <a:rect l="l" t="t" r="r" b="b"/>
              <a:pathLst>
                <a:path w="24050" h="18270" extrusionOk="0">
                  <a:moveTo>
                    <a:pt x="15436" y="0"/>
                  </a:moveTo>
                  <a:cubicBezTo>
                    <a:pt x="13765" y="0"/>
                    <a:pt x="12739" y="953"/>
                    <a:pt x="12739" y="953"/>
                  </a:cubicBezTo>
                  <a:cubicBezTo>
                    <a:pt x="12739" y="953"/>
                    <a:pt x="12021" y="449"/>
                    <a:pt x="10709" y="449"/>
                  </a:cubicBezTo>
                  <a:cubicBezTo>
                    <a:pt x="9872" y="449"/>
                    <a:pt x="8794" y="654"/>
                    <a:pt x="7506" y="1326"/>
                  </a:cubicBezTo>
                  <a:cubicBezTo>
                    <a:pt x="6760" y="1699"/>
                    <a:pt x="6042" y="2134"/>
                    <a:pt x="5352" y="2617"/>
                  </a:cubicBezTo>
                  <a:cubicBezTo>
                    <a:pt x="2528" y="4634"/>
                    <a:pt x="1" y="8113"/>
                    <a:pt x="1982" y="11593"/>
                  </a:cubicBezTo>
                  <a:cubicBezTo>
                    <a:pt x="2417" y="12346"/>
                    <a:pt x="3191" y="13009"/>
                    <a:pt x="4081" y="13009"/>
                  </a:cubicBezTo>
                  <a:cubicBezTo>
                    <a:pt x="4087" y="13009"/>
                    <a:pt x="4093" y="13009"/>
                    <a:pt x="4099" y="13009"/>
                  </a:cubicBezTo>
                  <a:cubicBezTo>
                    <a:pt x="6149" y="13009"/>
                    <a:pt x="5607" y="8259"/>
                    <a:pt x="5607" y="8258"/>
                  </a:cubicBezTo>
                  <a:lnTo>
                    <a:pt x="5607" y="8258"/>
                  </a:lnTo>
                  <a:cubicBezTo>
                    <a:pt x="5607" y="8258"/>
                    <a:pt x="6463" y="10391"/>
                    <a:pt x="7397" y="10391"/>
                  </a:cubicBezTo>
                  <a:cubicBezTo>
                    <a:pt x="7463" y="10391"/>
                    <a:pt x="7529" y="10380"/>
                    <a:pt x="7596" y="10357"/>
                  </a:cubicBezTo>
                  <a:cubicBezTo>
                    <a:pt x="8569" y="10012"/>
                    <a:pt x="7278" y="6650"/>
                    <a:pt x="7278" y="6650"/>
                  </a:cubicBezTo>
                  <a:lnTo>
                    <a:pt x="7278" y="6650"/>
                  </a:lnTo>
                  <a:cubicBezTo>
                    <a:pt x="7278" y="6650"/>
                    <a:pt x="9460" y="9957"/>
                    <a:pt x="11048" y="10675"/>
                  </a:cubicBezTo>
                  <a:cubicBezTo>
                    <a:pt x="11216" y="10753"/>
                    <a:pt x="11358" y="10788"/>
                    <a:pt x="11478" y="10788"/>
                  </a:cubicBezTo>
                  <a:cubicBezTo>
                    <a:pt x="12502" y="10788"/>
                    <a:pt x="11876" y="8231"/>
                    <a:pt x="11876" y="8231"/>
                  </a:cubicBezTo>
                  <a:lnTo>
                    <a:pt x="11876" y="8231"/>
                  </a:lnTo>
                  <a:cubicBezTo>
                    <a:pt x="13230" y="9984"/>
                    <a:pt x="15301" y="11655"/>
                    <a:pt x="17545" y="12056"/>
                  </a:cubicBezTo>
                  <a:cubicBezTo>
                    <a:pt x="17490" y="12028"/>
                    <a:pt x="18153" y="10274"/>
                    <a:pt x="18235" y="10129"/>
                  </a:cubicBezTo>
                  <a:cubicBezTo>
                    <a:pt x="18298" y="10012"/>
                    <a:pt x="18380" y="9902"/>
                    <a:pt x="18498" y="9812"/>
                  </a:cubicBezTo>
                  <a:cubicBezTo>
                    <a:pt x="18581" y="9729"/>
                    <a:pt x="18726" y="9639"/>
                    <a:pt x="18871" y="9639"/>
                  </a:cubicBezTo>
                  <a:cubicBezTo>
                    <a:pt x="18921" y="9630"/>
                    <a:pt x="18969" y="9626"/>
                    <a:pt x="19015" y="9626"/>
                  </a:cubicBezTo>
                  <a:cubicBezTo>
                    <a:pt x="19874" y="9626"/>
                    <a:pt x="20078" y="11082"/>
                    <a:pt x="20051" y="11711"/>
                  </a:cubicBezTo>
                  <a:cubicBezTo>
                    <a:pt x="19989" y="12401"/>
                    <a:pt x="19706" y="13091"/>
                    <a:pt x="19188" y="13582"/>
                  </a:cubicBezTo>
                  <a:cubicBezTo>
                    <a:pt x="19099" y="13665"/>
                    <a:pt x="18753" y="13955"/>
                    <a:pt x="18753" y="14100"/>
                  </a:cubicBezTo>
                  <a:cubicBezTo>
                    <a:pt x="18843" y="15253"/>
                    <a:pt x="18325" y="18270"/>
                    <a:pt x="18325" y="18270"/>
                  </a:cubicBezTo>
                  <a:cubicBezTo>
                    <a:pt x="19679" y="15280"/>
                    <a:pt x="22523" y="11766"/>
                    <a:pt x="24049" y="11338"/>
                  </a:cubicBezTo>
                  <a:cubicBezTo>
                    <a:pt x="24049" y="11338"/>
                    <a:pt x="21515" y="3598"/>
                    <a:pt x="19471" y="1789"/>
                  </a:cubicBezTo>
                  <a:cubicBezTo>
                    <a:pt x="17919" y="415"/>
                    <a:pt x="16537" y="0"/>
                    <a:pt x="15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6" name="Google Shape;3106;p46"/>
            <p:cNvSpPr/>
            <p:nvPr/>
          </p:nvSpPr>
          <p:spPr>
            <a:xfrm>
              <a:off x="1761850" y="2369750"/>
              <a:ext cx="1012950" cy="2536200"/>
            </a:xfrm>
            <a:custGeom>
              <a:avLst/>
              <a:gdLst/>
              <a:ahLst/>
              <a:cxnLst/>
              <a:rect l="l" t="t" r="r" b="b"/>
              <a:pathLst>
                <a:path w="40518" h="101448" extrusionOk="0">
                  <a:moveTo>
                    <a:pt x="16942" y="1"/>
                  </a:moveTo>
                  <a:cubicBezTo>
                    <a:pt x="13566" y="1"/>
                    <a:pt x="9877" y="2353"/>
                    <a:pt x="6815" y="3556"/>
                  </a:cubicBezTo>
                  <a:cubicBezTo>
                    <a:pt x="4143" y="4627"/>
                    <a:pt x="2818" y="7734"/>
                    <a:pt x="2417" y="10378"/>
                  </a:cubicBezTo>
                  <a:cubicBezTo>
                    <a:pt x="1582" y="16192"/>
                    <a:pt x="7161" y="18691"/>
                    <a:pt x="6988" y="24132"/>
                  </a:cubicBezTo>
                  <a:cubicBezTo>
                    <a:pt x="6698" y="33135"/>
                    <a:pt x="6042" y="29565"/>
                    <a:pt x="5980" y="34254"/>
                  </a:cubicBezTo>
                  <a:cubicBezTo>
                    <a:pt x="5980" y="34689"/>
                    <a:pt x="6180" y="35061"/>
                    <a:pt x="6588" y="35379"/>
                  </a:cubicBezTo>
                  <a:cubicBezTo>
                    <a:pt x="5290" y="41938"/>
                    <a:pt x="1520" y="60981"/>
                    <a:pt x="891" y="67077"/>
                  </a:cubicBezTo>
                  <a:cubicBezTo>
                    <a:pt x="802" y="72000"/>
                    <a:pt x="2037" y="83393"/>
                    <a:pt x="3108" y="91360"/>
                  </a:cubicBezTo>
                  <a:cubicBezTo>
                    <a:pt x="3708" y="95765"/>
                    <a:pt x="4054" y="98983"/>
                    <a:pt x="4054" y="98983"/>
                  </a:cubicBezTo>
                  <a:cubicBezTo>
                    <a:pt x="4054" y="98983"/>
                    <a:pt x="1" y="100191"/>
                    <a:pt x="1237" y="101054"/>
                  </a:cubicBezTo>
                  <a:cubicBezTo>
                    <a:pt x="1444" y="101195"/>
                    <a:pt x="1848" y="101253"/>
                    <a:pt x="2378" y="101253"/>
                  </a:cubicBezTo>
                  <a:cubicBezTo>
                    <a:pt x="5003" y="101253"/>
                    <a:pt x="10703" y="99818"/>
                    <a:pt x="10703" y="99818"/>
                  </a:cubicBezTo>
                  <a:cubicBezTo>
                    <a:pt x="10703" y="99818"/>
                    <a:pt x="11248" y="94668"/>
                    <a:pt x="11421" y="92486"/>
                  </a:cubicBezTo>
                  <a:cubicBezTo>
                    <a:pt x="11738" y="88171"/>
                    <a:pt x="12367" y="77469"/>
                    <a:pt x="12802" y="73153"/>
                  </a:cubicBezTo>
                  <a:cubicBezTo>
                    <a:pt x="13637" y="64461"/>
                    <a:pt x="16426" y="61098"/>
                    <a:pt x="18470" y="53876"/>
                  </a:cubicBezTo>
                  <a:cubicBezTo>
                    <a:pt x="19416" y="61354"/>
                    <a:pt x="20479" y="68866"/>
                    <a:pt x="21342" y="71973"/>
                  </a:cubicBezTo>
                  <a:cubicBezTo>
                    <a:pt x="23676" y="80659"/>
                    <a:pt x="30146" y="89462"/>
                    <a:pt x="33398" y="97837"/>
                  </a:cubicBezTo>
                  <a:cubicBezTo>
                    <a:pt x="33688" y="98583"/>
                    <a:pt x="28965" y="100281"/>
                    <a:pt x="30263" y="101255"/>
                  </a:cubicBezTo>
                  <a:cubicBezTo>
                    <a:pt x="30438" y="101387"/>
                    <a:pt x="30753" y="101448"/>
                    <a:pt x="31168" y="101448"/>
                  </a:cubicBezTo>
                  <a:cubicBezTo>
                    <a:pt x="33820" y="101448"/>
                    <a:pt x="40518" y="98973"/>
                    <a:pt x="40219" y="97057"/>
                  </a:cubicBezTo>
                  <a:cubicBezTo>
                    <a:pt x="39874" y="94840"/>
                    <a:pt x="38866" y="92106"/>
                    <a:pt x="38203" y="90069"/>
                  </a:cubicBezTo>
                  <a:cubicBezTo>
                    <a:pt x="36850" y="85809"/>
                    <a:pt x="35469" y="81549"/>
                    <a:pt x="34206" y="77262"/>
                  </a:cubicBezTo>
                  <a:cubicBezTo>
                    <a:pt x="32763" y="72318"/>
                    <a:pt x="31554" y="67595"/>
                    <a:pt x="31616" y="62389"/>
                  </a:cubicBezTo>
                  <a:cubicBezTo>
                    <a:pt x="31672" y="56893"/>
                    <a:pt x="32562" y="51460"/>
                    <a:pt x="32825" y="45964"/>
                  </a:cubicBezTo>
                  <a:cubicBezTo>
                    <a:pt x="32935" y="43575"/>
                    <a:pt x="34316" y="33418"/>
                    <a:pt x="32334" y="30000"/>
                  </a:cubicBezTo>
                  <a:cubicBezTo>
                    <a:pt x="31126" y="26203"/>
                    <a:pt x="27992" y="21888"/>
                    <a:pt x="27992" y="21888"/>
                  </a:cubicBezTo>
                  <a:cubicBezTo>
                    <a:pt x="26265" y="17773"/>
                    <a:pt x="25685" y="13312"/>
                    <a:pt x="24539" y="9025"/>
                  </a:cubicBezTo>
                  <a:cubicBezTo>
                    <a:pt x="23759" y="6090"/>
                    <a:pt x="23158" y="3183"/>
                    <a:pt x="20624" y="1230"/>
                  </a:cubicBezTo>
                  <a:cubicBezTo>
                    <a:pt x="19478" y="345"/>
                    <a:pt x="18233" y="1"/>
                    <a:pt x="169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7" name="Google Shape;3107;p46"/>
            <p:cNvSpPr/>
            <p:nvPr/>
          </p:nvSpPr>
          <p:spPr>
            <a:xfrm>
              <a:off x="1730100" y="2282425"/>
              <a:ext cx="1016600" cy="2353150"/>
            </a:xfrm>
            <a:custGeom>
              <a:avLst/>
              <a:gdLst/>
              <a:ahLst/>
              <a:cxnLst/>
              <a:rect l="l" t="t" r="r" b="b"/>
              <a:pathLst>
                <a:path w="40664" h="94126" extrusionOk="0">
                  <a:moveTo>
                    <a:pt x="18212" y="0"/>
                  </a:moveTo>
                  <a:cubicBezTo>
                    <a:pt x="17087" y="0"/>
                    <a:pt x="15903" y="300"/>
                    <a:pt x="14527" y="808"/>
                  </a:cubicBezTo>
                  <a:cubicBezTo>
                    <a:pt x="14500" y="725"/>
                    <a:pt x="14444" y="635"/>
                    <a:pt x="14355" y="607"/>
                  </a:cubicBezTo>
                  <a:cubicBezTo>
                    <a:pt x="14355" y="607"/>
                    <a:pt x="10792" y="752"/>
                    <a:pt x="7968" y="3169"/>
                  </a:cubicBezTo>
                  <a:cubicBezTo>
                    <a:pt x="7858" y="3397"/>
                    <a:pt x="6705" y="3977"/>
                    <a:pt x="6622" y="4205"/>
                  </a:cubicBezTo>
                  <a:cubicBezTo>
                    <a:pt x="6477" y="4260"/>
                    <a:pt x="6304" y="4322"/>
                    <a:pt x="6159" y="4377"/>
                  </a:cubicBezTo>
                  <a:cubicBezTo>
                    <a:pt x="3024" y="5613"/>
                    <a:pt x="1443" y="9266"/>
                    <a:pt x="981" y="12400"/>
                  </a:cubicBezTo>
                  <a:cubicBezTo>
                    <a:pt x="0" y="19250"/>
                    <a:pt x="6560" y="22184"/>
                    <a:pt x="6359" y="28598"/>
                  </a:cubicBezTo>
                  <a:cubicBezTo>
                    <a:pt x="6042" y="39217"/>
                    <a:pt x="5268" y="35012"/>
                    <a:pt x="5179" y="40536"/>
                  </a:cubicBezTo>
                  <a:cubicBezTo>
                    <a:pt x="5179" y="40999"/>
                    <a:pt x="5413" y="41434"/>
                    <a:pt x="5814" y="41806"/>
                  </a:cubicBezTo>
                  <a:cubicBezTo>
                    <a:pt x="3825" y="51473"/>
                    <a:pt x="863" y="66000"/>
                    <a:pt x="780" y="67463"/>
                  </a:cubicBezTo>
                  <a:cubicBezTo>
                    <a:pt x="635" y="69680"/>
                    <a:pt x="2879" y="91864"/>
                    <a:pt x="2879" y="91864"/>
                  </a:cubicBezTo>
                  <a:cubicBezTo>
                    <a:pt x="2879" y="91864"/>
                    <a:pt x="5847" y="93512"/>
                    <a:pt x="9163" y="93512"/>
                  </a:cubicBezTo>
                  <a:cubicBezTo>
                    <a:pt x="10821" y="93512"/>
                    <a:pt x="12566" y="93100"/>
                    <a:pt x="14072" y="91864"/>
                  </a:cubicBezTo>
                  <a:cubicBezTo>
                    <a:pt x="14072" y="91864"/>
                    <a:pt x="14355" y="73595"/>
                    <a:pt x="16316" y="68989"/>
                  </a:cubicBezTo>
                  <a:cubicBezTo>
                    <a:pt x="16978" y="67381"/>
                    <a:pt x="18125" y="64791"/>
                    <a:pt x="19423" y="61857"/>
                  </a:cubicBezTo>
                  <a:cubicBezTo>
                    <a:pt x="20196" y="67291"/>
                    <a:pt x="21204" y="73740"/>
                    <a:pt x="21639" y="75348"/>
                  </a:cubicBezTo>
                  <a:cubicBezTo>
                    <a:pt x="22440" y="78255"/>
                    <a:pt x="27908" y="93818"/>
                    <a:pt x="29489" y="94108"/>
                  </a:cubicBezTo>
                  <a:cubicBezTo>
                    <a:pt x="29565" y="94120"/>
                    <a:pt x="29659" y="94126"/>
                    <a:pt x="29768" y="94126"/>
                  </a:cubicBezTo>
                  <a:cubicBezTo>
                    <a:pt x="31980" y="94126"/>
                    <a:pt x="40663" y="91729"/>
                    <a:pt x="39729" y="89558"/>
                  </a:cubicBezTo>
                  <a:cubicBezTo>
                    <a:pt x="38783" y="87314"/>
                    <a:pt x="33287" y="71951"/>
                    <a:pt x="34412" y="63555"/>
                  </a:cubicBezTo>
                  <a:cubicBezTo>
                    <a:pt x="35130" y="58177"/>
                    <a:pt x="37374" y="47993"/>
                    <a:pt x="36422" y="40281"/>
                  </a:cubicBezTo>
                  <a:cubicBezTo>
                    <a:pt x="36539" y="40136"/>
                    <a:pt x="36594" y="39991"/>
                    <a:pt x="36656" y="39846"/>
                  </a:cubicBezTo>
                  <a:cubicBezTo>
                    <a:pt x="37947" y="35420"/>
                    <a:pt x="31098" y="25954"/>
                    <a:pt x="31098" y="25954"/>
                  </a:cubicBezTo>
                  <a:cubicBezTo>
                    <a:pt x="29089" y="21121"/>
                    <a:pt x="28398" y="15887"/>
                    <a:pt x="27073" y="10819"/>
                  </a:cubicBezTo>
                  <a:cubicBezTo>
                    <a:pt x="26155" y="7339"/>
                    <a:pt x="25436" y="3915"/>
                    <a:pt x="22440" y="1616"/>
                  </a:cubicBezTo>
                  <a:cubicBezTo>
                    <a:pt x="20951" y="476"/>
                    <a:pt x="19628" y="0"/>
                    <a:pt x="18212" y="0"/>
                  </a:cubicBezTo>
                  <a:close/>
                </a:path>
              </a:pathLst>
            </a:custGeom>
            <a:gradFill>
              <a:gsLst>
                <a:gs pos="0">
                  <a:schemeClr val="accent3"/>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8" name="Google Shape;3108;p46"/>
            <p:cNvSpPr/>
            <p:nvPr/>
          </p:nvSpPr>
          <p:spPr>
            <a:xfrm>
              <a:off x="1531600" y="2017525"/>
              <a:ext cx="406350" cy="719450"/>
            </a:xfrm>
            <a:custGeom>
              <a:avLst/>
              <a:gdLst/>
              <a:ahLst/>
              <a:cxnLst/>
              <a:rect l="l" t="t" r="r" b="b"/>
              <a:pathLst>
                <a:path w="16254" h="28778" extrusionOk="0">
                  <a:moveTo>
                    <a:pt x="12744" y="0"/>
                  </a:moveTo>
                  <a:cubicBezTo>
                    <a:pt x="12583" y="0"/>
                    <a:pt x="12409" y="200"/>
                    <a:pt x="12256" y="819"/>
                  </a:cubicBezTo>
                  <a:cubicBezTo>
                    <a:pt x="12256" y="819"/>
                    <a:pt x="12208" y="794"/>
                    <a:pt x="12132" y="794"/>
                  </a:cubicBezTo>
                  <a:cubicBezTo>
                    <a:pt x="11904" y="794"/>
                    <a:pt x="11416" y="1018"/>
                    <a:pt x="11137" y="2801"/>
                  </a:cubicBezTo>
                  <a:cubicBezTo>
                    <a:pt x="10730" y="5190"/>
                    <a:pt x="9556" y="5625"/>
                    <a:pt x="9811" y="6598"/>
                  </a:cubicBezTo>
                  <a:cubicBezTo>
                    <a:pt x="10074" y="7606"/>
                    <a:pt x="10819" y="12094"/>
                    <a:pt x="10502" y="12702"/>
                  </a:cubicBezTo>
                  <a:cubicBezTo>
                    <a:pt x="10184" y="13330"/>
                    <a:pt x="6905" y="17300"/>
                    <a:pt x="6014" y="18281"/>
                  </a:cubicBezTo>
                  <a:cubicBezTo>
                    <a:pt x="5123" y="19289"/>
                    <a:pt x="0" y="26683"/>
                    <a:pt x="3798" y="28409"/>
                  </a:cubicBezTo>
                  <a:cubicBezTo>
                    <a:pt x="4351" y="28661"/>
                    <a:pt x="4889" y="28777"/>
                    <a:pt x="5411" y="28777"/>
                  </a:cubicBezTo>
                  <a:cubicBezTo>
                    <a:pt x="8475" y="28777"/>
                    <a:pt x="10979" y="24769"/>
                    <a:pt x="12601" y="20469"/>
                  </a:cubicBezTo>
                  <a:cubicBezTo>
                    <a:pt x="14500" y="15436"/>
                    <a:pt x="15280" y="13475"/>
                    <a:pt x="15680" y="12267"/>
                  </a:cubicBezTo>
                  <a:cubicBezTo>
                    <a:pt x="16053" y="11058"/>
                    <a:pt x="15625" y="8987"/>
                    <a:pt x="15425" y="8096"/>
                  </a:cubicBezTo>
                  <a:cubicBezTo>
                    <a:pt x="15218" y="7233"/>
                    <a:pt x="16253" y="2801"/>
                    <a:pt x="15045" y="2773"/>
                  </a:cubicBezTo>
                  <a:cubicBezTo>
                    <a:pt x="15045" y="2773"/>
                    <a:pt x="14708" y="618"/>
                    <a:pt x="13608" y="618"/>
                  </a:cubicBezTo>
                  <a:cubicBezTo>
                    <a:pt x="13509" y="618"/>
                    <a:pt x="13403" y="636"/>
                    <a:pt x="13291" y="674"/>
                  </a:cubicBezTo>
                  <a:cubicBezTo>
                    <a:pt x="13291" y="674"/>
                    <a:pt x="13040" y="0"/>
                    <a:pt x="12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9" name="Google Shape;3109;p46"/>
            <p:cNvSpPr/>
            <p:nvPr/>
          </p:nvSpPr>
          <p:spPr>
            <a:xfrm>
              <a:off x="1868875" y="2086850"/>
              <a:ext cx="38850" cy="107900"/>
            </a:xfrm>
            <a:custGeom>
              <a:avLst/>
              <a:gdLst/>
              <a:ahLst/>
              <a:cxnLst/>
              <a:rect l="l" t="t" r="r" b="b"/>
              <a:pathLst>
                <a:path w="1554" h="4316" fill="none" extrusionOk="0">
                  <a:moveTo>
                    <a:pt x="1554" y="0"/>
                  </a:moveTo>
                  <a:cubicBezTo>
                    <a:pt x="1554" y="0"/>
                    <a:pt x="1009" y="2071"/>
                    <a:pt x="580" y="2962"/>
                  </a:cubicBezTo>
                  <a:cubicBezTo>
                    <a:pt x="118" y="3860"/>
                    <a:pt x="0" y="4315"/>
                    <a:pt x="0" y="4315"/>
                  </a:cubicBezTo>
                </a:path>
              </a:pathLst>
            </a:custGeom>
            <a:noFill/>
            <a:ln w="22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0" name="Google Shape;3110;p46"/>
            <p:cNvSpPr/>
            <p:nvPr/>
          </p:nvSpPr>
          <p:spPr>
            <a:xfrm>
              <a:off x="1833650" y="2032975"/>
              <a:ext cx="36800" cy="140875"/>
            </a:xfrm>
            <a:custGeom>
              <a:avLst/>
              <a:gdLst/>
              <a:ahLst/>
              <a:cxnLst/>
              <a:rect l="l" t="t" r="r" b="b"/>
              <a:pathLst>
                <a:path w="1472" h="5635" fill="none" extrusionOk="0">
                  <a:moveTo>
                    <a:pt x="1472" y="1"/>
                  </a:moveTo>
                  <a:cubicBezTo>
                    <a:pt x="1472" y="1"/>
                    <a:pt x="836" y="3191"/>
                    <a:pt x="664" y="3508"/>
                  </a:cubicBezTo>
                  <a:cubicBezTo>
                    <a:pt x="491" y="3854"/>
                    <a:pt x="1" y="5635"/>
                    <a:pt x="1" y="5635"/>
                  </a:cubicBezTo>
                </a:path>
              </a:pathLst>
            </a:custGeom>
            <a:solidFill>
              <a:schemeClr val="dk1"/>
            </a:solidFill>
            <a:ln w="22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1" name="Google Shape;3111;p46"/>
            <p:cNvSpPr/>
            <p:nvPr/>
          </p:nvSpPr>
          <p:spPr>
            <a:xfrm>
              <a:off x="1801375" y="2038000"/>
              <a:ext cx="36625" cy="117225"/>
            </a:xfrm>
            <a:custGeom>
              <a:avLst/>
              <a:gdLst/>
              <a:ahLst/>
              <a:cxnLst/>
              <a:rect l="l" t="t" r="r" b="b"/>
              <a:pathLst>
                <a:path w="1465" h="4689" fill="none" extrusionOk="0">
                  <a:moveTo>
                    <a:pt x="1465" y="0"/>
                  </a:moveTo>
                  <a:cubicBezTo>
                    <a:pt x="1092" y="1581"/>
                    <a:pt x="802" y="3252"/>
                    <a:pt x="1" y="4688"/>
                  </a:cubicBezTo>
                </a:path>
              </a:pathLst>
            </a:custGeom>
            <a:solidFill>
              <a:schemeClr val="dk1"/>
            </a:solidFill>
            <a:ln w="22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2" name="Google Shape;3112;p46"/>
            <p:cNvSpPr/>
            <p:nvPr/>
          </p:nvSpPr>
          <p:spPr>
            <a:xfrm>
              <a:off x="1925825" y="2280350"/>
              <a:ext cx="451600" cy="575800"/>
            </a:xfrm>
            <a:custGeom>
              <a:avLst/>
              <a:gdLst/>
              <a:ahLst/>
              <a:cxnLst/>
              <a:rect l="l" t="t" r="r" b="b"/>
              <a:pathLst>
                <a:path w="18064" h="23032" extrusionOk="0">
                  <a:moveTo>
                    <a:pt x="3536" y="0"/>
                  </a:moveTo>
                  <a:cubicBezTo>
                    <a:pt x="1782" y="318"/>
                    <a:pt x="1" y="1326"/>
                    <a:pt x="1" y="1326"/>
                  </a:cubicBezTo>
                  <a:lnTo>
                    <a:pt x="484" y="3915"/>
                  </a:lnTo>
                  <a:cubicBezTo>
                    <a:pt x="484" y="3915"/>
                    <a:pt x="1147" y="8921"/>
                    <a:pt x="1693" y="11392"/>
                  </a:cubicBezTo>
                  <a:cubicBezTo>
                    <a:pt x="2273" y="13837"/>
                    <a:pt x="3046" y="16226"/>
                    <a:pt x="4026" y="18559"/>
                  </a:cubicBezTo>
                  <a:cubicBezTo>
                    <a:pt x="4772" y="20285"/>
                    <a:pt x="5780" y="22122"/>
                    <a:pt x="7534" y="22785"/>
                  </a:cubicBezTo>
                  <a:cubicBezTo>
                    <a:pt x="7985" y="22954"/>
                    <a:pt x="8462" y="23031"/>
                    <a:pt x="8942" y="23031"/>
                  </a:cubicBezTo>
                  <a:cubicBezTo>
                    <a:pt x="9931" y="23031"/>
                    <a:pt x="10934" y="22705"/>
                    <a:pt x="11766" y="22184"/>
                  </a:cubicBezTo>
                  <a:cubicBezTo>
                    <a:pt x="13030" y="21376"/>
                    <a:pt x="13948" y="20168"/>
                    <a:pt x="14701" y="18904"/>
                  </a:cubicBezTo>
                  <a:cubicBezTo>
                    <a:pt x="17317" y="14527"/>
                    <a:pt x="18063" y="9066"/>
                    <a:pt x="16744" y="4143"/>
                  </a:cubicBezTo>
                  <a:cubicBezTo>
                    <a:pt x="16537" y="3452"/>
                    <a:pt x="16309" y="2762"/>
                    <a:pt x="15881" y="2189"/>
                  </a:cubicBezTo>
                  <a:cubicBezTo>
                    <a:pt x="15450" y="1680"/>
                    <a:pt x="14821" y="1292"/>
                    <a:pt x="14156" y="1292"/>
                  </a:cubicBezTo>
                  <a:cubicBezTo>
                    <a:pt x="14107" y="1292"/>
                    <a:pt x="14059" y="1294"/>
                    <a:pt x="14010" y="1298"/>
                  </a:cubicBezTo>
                  <a:lnTo>
                    <a:pt x="13983" y="1298"/>
                  </a:lnTo>
                  <a:cubicBezTo>
                    <a:pt x="12774" y="1436"/>
                    <a:pt x="12111" y="2789"/>
                    <a:pt x="11739" y="3942"/>
                  </a:cubicBezTo>
                  <a:cubicBezTo>
                    <a:pt x="10731" y="7049"/>
                    <a:pt x="10040" y="10212"/>
                    <a:pt x="9695" y="13464"/>
                  </a:cubicBezTo>
                  <a:cubicBezTo>
                    <a:pt x="7306" y="9583"/>
                    <a:pt x="4772" y="4405"/>
                    <a:pt x="35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3" name="Google Shape;3113;p46"/>
            <p:cNvSpPr/>
            <p:nvPr/>
          </p:nvSpPr>
          <p:spPr>
            <a:xfrm>
              <a:off x="1840225" y="1991700"/>
              <a:ext cx="259625" cy="356350"/>
            </a:xfrm>
            <a:custGeom>
              <a:avLst/>
              <a:gdLst/>
              <a:ahLst/>
              <a:cxnLst/>
              <a:rect l="l" t="t" r="r" b="b"/>
              <a:pathLst>
                <a:path w="10385" h="14254" extrusionOk="0">
                  <a:moveTo>
                    <a:pt x="2207" y="0"/>
                  </a:moveTo>
                  <a:cubicBezTo>
                    <a:pt x="1871" y="0"/>
                    <a:pt x="1664" y="761"/>
                    <a:pt x="1664" y="761"/>
                  </a:cubicBezTo>
                  <a:cubicBezTo>
                    <a:pt x="1528" y="692"/>
                    <a:pt x="1412" y="660"/>
                    <a:pt x="1312" y="660"/>
                  </a:cubicBezTo>
                  <a:cubicBezTo>
                    <a:pt x="428" y="660"/>
                    <a:pt x="891" y="3143"/>
                    <a:pt x="891" y="3143"/>
                  </a:cubicBezTo>
                  <a:cubicBezTo>
                    <a:pt x="0" y="3489"/>
                    <a:pt x="1181" y="8011"/>
                    <a:pt x="1609" y="9502"/>
                  </a:cubicBezTo>
                  <a:cubicBezTo>
                    <a:pt x="2044" y="11001"/>
                    <a:pt x="2672" y="12499"/>
                    <a:pt x="3163" y="12609"/>
                  </a:cubicBezTo>
                  <a:cubicBezTo>
                    <a:pt x="3653" y="12699"/>
                    <a:pt x="3598" y="14190"/>
                    <a:pt x="3680" y="14253"/>
                  </a:cubicBezTo>
                  <a:cubicBezTo>
                    <a:pt x="3682" y="14253"/>
                    <a:pt x="3683" y="14253"/>
                    <a:pt x="3685" y="14253"/>
                  </a:cubicBezTo>
                  <a:cubicBezTo>
                    <a:pt x="3870" y="14253"/>
                    <a:pt x="7077" y="13044"/>
                    <a:pt x="7077" y="13044"/>
                  </a:cubicBezTo>
                  <a:cubicBezTo>
                    <a:pt x="7077" y="13044"/>
                    <a:pt x="6815" y="11774"/>
                    <a:pt x="7077" y="11001"/>
                  </a:cubicBezTo>
                  <a:cubicBezTo>
                    <a:pt x="7333" y="10255"/>
                    <a:pt x="7795" y="8467"/>
                    <a:pt x="8051" y="7721"/>
                  </a:cubicBezTo>
                  <a:cubicBezTo>
                    <a:pt x="8286" y="6975"/>
                    <a:pt x="10385" y="5995"/>
                    <a:pt x="9259" y="5732"/>
                  </a:cubicBezTo>
                  <a:cubicBezTo>
                    <a:pt x="9163" y="5711"/>
                    <a:pt x="9067" y="5700"/>
                    <a:pt x="8970" y="5700"/>
                  </a:cubicBezTo>
                  <a:cubicBezTo>
                    <a:pt x="7946" y="5700"/>
                    <a:pt x="6950" y="6840"/>
                    <a:pt x="6843" y="6941"/>
                  </a:cubicBezTo>
                  <a:cubicBezTo>
                    <a:pt x="6843" y="6941"/>
                    <a:pt x="6470" y="6485"/>
                    <a:pt x="6242" y="5304"/>
                  </a:cubicBezTo>
                  <a:cubicBezTo>
                    <a:pt x="6014" y="4151"/>
                    <a:pt x="5752" y="3316"/>
                    <a:pt x="4461" y="1880"/>
                  </a:cubicBezTo>
                  <a:cubicBezTo>
                    <a:pt x="3163" y="471"/>
                    <a:pt x="2672" y="471"/>
                    <a:pt x="2672" y="471"/>
                  </a:cubicBezTo>
                  <a:cubicBezTo>
                    <a:pt x="2500" y="124"/>
                    <a:pt x="2343" y="0"/>
                    <a:pt x="2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4" name="Google Shape;3114;p46"/>
            <p:cNvSpPr/>
            <p:nvPr/>
          </p:nvSpPr>
          <p:spPr>
            <a:xfrm>
              <a:off x="1907025" y="2003475"/>
              <a:ext cx="57675" cy="102200"/>
            </a:xfrm>
            <a:custGeom>
              <a:avLst/>
              <a:gdLst/>
              <a:ahLst/>
              <a:cxnLst/>
              <a:rect l="l" t="t" r="r" b="b"/>
              <a:pathLst>
                <a:path w="2307" h="4088" fill="none" extrusionOk="0">
                  <a:moveTo>
                    <a:pt x="0" y="0"/>
                  </a:moveTo>
                  <a:cubicBezTo>
                    <a:pt x="0" y="0"/>
                    <a:pt x="2217" y="3163"/>
                    <a:pt x="2306" y="4088"/>
                  </a:cubicBezTo>
                </a:path>
              </a:pathLst>
            </a:custGeom>
            <a:solidFill>
              <a:schemeClr val="dk1"/>
            </a:solidFill>
            <a:ln w="22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5" name="Google Shape;3115;p46"/>
            <p:cNvSpPr/>
            <p:nvPr/>
          </p:nvSpPr>
          <p:spPr>
            <a:xfrm>
              <a:off x="1881825" y="2010725"/>
              <a:ext cx="56125" cy="117225"/>
            </a:xfrm>
            <a:custGeom>
              <a:avLst/>
              <a:gdLst/>
              <a:ahLst/>
              <a:cxnLst/>
              <a:rect l="l" t="t" r="r" b="b"/>
              <a:pathLst>
                <a:path w="2245" h="4689" fill="none" extrusionOk="0">
                  <a:moveTo>
                    <a:pt x="0" y="0"/>
                  </a:moveTo>
                  <a:cubicBezTo>
                    <a:pt x="0" y="0"/>
                    <a:pt x="1989" y="3017"/>
                    <a:pt x="2244" y="4688"/>
                  </a:cubicBezTo>
                </a:path>
              </a:pathLst>
            </a:custGeom>
            <a:solidFill>
              <a:schemeClr val="dk1"/>
            </a:solidFill>
            <a:ln w="22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6" name="Google Shape;3116;p46"/>
            <p:cNvSpPr/>
            <p:nvPr/>
          </p:nvSpPr>
          <p:spPr>
            <a:xfrm>
              <a:off x="1845925" y="2068200"/>
              <a:ext cx="83400" cy="264625"/>
            </a:xfrm>
            <a:custGeom>
              <a:avLst/>
              <a:gdLst/>
              <a:ahLst/>
              <a:cxnLst/>
              <a:rect l="l" t="t" r="r" b="b"/>
              <a:pathLst>
                <a:path w="3336" h="10585" fill="none" extrusionOk="0">
                  <a:moveTo>
                    <a:pt x="2334" y="3163"/>
                  </a:moveTo>
                  <a:cubicBezTo>
                    <a:pt x="1726" y="1119"/>
                    <a:pt x="663" y="83"/>
                    <a:pt x="663" y="83"/>
                  </a:cubicBezTo>
                  <a:cubicBezTo>
                    <a:pt x="663" y="83"/>
                    <a:pt x="0" y="0"/>
                    <a:pt x="228" y="2389"/>
                  </a:cubicBezTo>
                  <a:cubicBezTo>
                    <a:pt x="463" y="4778"/>
                    <a:pt x="1782" y="9466"/>
                    <a:pt x="2935" y="9549"/>
                  </a:cubicBezTo>
                  <a:cubicBezTo>
                    <a:pt x="2935" y="9549"/>
                    <a:pt x="3307" y="10412"/>
                    <a:pt x="3335" y="10585"/>
                  </a:cubicBezTo>
                </a:path>
              </a:pathLst>
            </a:custGeom>
            <a:solidFill>
              <a:schemeClr val="dk1"/>
            </a:solidFill>
            <a:ln w="22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7" name="Google Shape;3117;p46"/>
            <p:cNvSpPr/>
            <p:nvPr/>
          </p:nvSpPr>
          <p:spPr>
            <a:xfrm>
              <a:off x="1933600" y="2017100"/>
              <a:ext cx="161950" cy="235300"/>
            </a:xfrm>
            <a:custGeom>
              <a:avLst/>
              <a:gdLst/>
              <a:ahLst/>
              <a:cxnLst/>
              <a:rect l="l" t="t" r="r" b="b"/>
              <a:pathLst>
                <a:path w="6478" h="9412" fill="none" extrusionOk="0">
                  <a:moveTo>
                    <a:pt x="3515" y="9411"/>
                  </a:moveTo>
                  <a:cubicBezTo>
                    <a:pt x="3515" y="9411"/>
                    <a:pt x="4288" y="6677"/>
                    <a:pt x="5069" y="6097"/>
                  </a:cubicBezTo>
                  <a:cubicBezTo>
                    <a:pt x="5842" y="5524"/>
                    <a:pt x="6477" y="4751"/>
                    <a:pt x="5296" y="4689"/>
                  </a:cubicBezTo>
                  <a:cubicBezTo>
                    <a:pt x="4088" y="4634"/>
                    <a:pt x="3108" y="5925"/>
                    <a:pt x="3108" y="5925"/>
                  </a:cubicBezTo>
                  <a:cubicBezTo>
                    <a:pt x="3108" y="5925"/>
                    <a:pt x="2507" y="954"/>
                    <a:pt x="1" y="1"/>
                  </a:cubicBezTo>
                </a:path>
              </a:pathLst>
            </a:custGeom>
            <a:solidFill>
              <a:schemeClr val="dk1"/>
            </a:solidFill>
            <a:ln w="22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118" name="Google Shape;3118;p46"/>
          <p:cNvSpPr/>
          <p:nvPr/>
        </p:nvSpPr>
        <p:spPr>
          <a:xfrm rot="10800000">
            <a:off x="5491729" y="1174792"/>
            <a:ext cx="1234000" cy="1119600"/>
          </a:xfrm>
          <a:prstGeom prst="rect">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19" name="Google Shape;3119;p46"/>
          <p:cNvSpPr/>
          <p:nvPr/>
        </p:nvSpPr>
        <p:spPr>
          <a:xfrm>
            <a:off x="5552020" y="1175051"/>
            <a:ext cx="1112000" cy="1051600"/>
          </a:xfrm>
          <a:prstGeom prst="rect">
            <a:avLst/>
          </a:prstGeom>
          <a:solidFill>
            <a:schemeClr val="accent4"/>
          </a:solidFill>
          <a:ln>
            <a:noFill/>
          </a:ln>
          <a:effectLst>
            <a:reflection stA="32000" dist="142875" dir="5400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20" name="Google Shape;3120;p46"/>
          <p:cNvSpPr/>
          <p:nvPr/>
        </p:nvSpPr>
        <p:spPr>
          <a:xfrm>
            <a:off x="5491296" y="2208576"/>
            <a:ext cx="1234000" cy="72000"/>
          </a:xfrm>
          <a:prstGeom prst="trapezoid">
            <a:avLst>
              <a:gd name="adj" fmla="val 84435"/>
            </a:avLst>
          </a:prstGeom>
          <a:gradFill>
            <a:gsLst>
              <a:gs pos="0">
                <a:schemeClr val="lt2"/>
              </a:gs>
              <a:gs pos="100000">
                <a:schemeClr val="dk2"/>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21" name="Google Shape;3121;p46"/>
          <p:cNvSpPr/>
          <p:nvPr/>
        </p:nvSpPr>
        <p:spPr>
          <a:xfrm>
            <a:off x="4397533" y="2341700"/>
            <a:ext cx="3420800" cy="4609200"/>
          </a:xfrm>
          <a:prstGeom prst="trapezoid">
            <a:avLst>
              <a:gd name="adj" fmla="val 31831"/>
            </a:avLst>
          </a:prstGeom>
          <a:gradFill>
            <a:gsLst>
              <a:gs pos="0">
                <a:schemeClr val="lt1"/>
              </a:gs>
              <a:gs pos="73000">
                <a:srgbClr val="FFFFFF">
                  <a:alpha val="0"/>
                </a:srgbClr>
              </a:gs>
              <a:gs pos="100000">
                <a:srgbClr val="FFFFFF">
                  <a:alpha val="0"/>
                </a:srgbClr>
              </a:gs>
            </a:gsLst>
            <a:lin ang="5400012" scaled="0"/>
          </a:gradFill>
          <a:ln>
            <a:noFill/>
          </a:ln>
          <a:effectLst>
            <a:outerShdw blurRad="1085850" dist="361950" dir="16380000" algn="bl" rotWithShape="0">
              <a:schemeClr val="accent4"/>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22" name="Google Shape;3122;p46"/>
          <p:cNvGrpSpPr/>
          <p:nvPr/>
        </p:nvGrpSpPr>
        <p:grpSpPr>
          <a:xfrm>
            <a:off x="5645242" y="1174993"/>
            <a:ext cx="924225" cy="1072643"/>
            <a:chOff x="3974675" y="625000"/>
            <a:chExt cx="1195325" cy="1387277"/>
          </a:xfrm>
        </p:grpSpPr>
        <p:cxnSp>
          <p:nvCxnSpPr>
            <p:cNvPr id="3123" name="Google Shape;3123;p46"/>
            <p:cNvCxnSpPr/>
            <p:nvPr/>
          </p:nvCxnSpPr>
          <p:spPr>
            <a:xfrm>
              <a:off x="3974675"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3124" name="Google Shape;3124;p46"/>
            <p:cNvCxnSpPr/>
            <p:nvPr/>
          </p:nvCxnSpPr>
          <p:spPr>
            <a:xfrm>
              <a:off x="4213740" y="626577"/>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3125" name="Google Shape;3125;p46"/>
            <p:cNvCxnSpPr/>
            <p:nvPr/>
          </p:nvCxnSpPr>
          <p:spPr>
            <a:xfrm>
              <a:off x="445280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3126" name="Google Shape;3126;p46"/>
            <p:cNvCxnSpPr/>
            <p:nvPr/>
          </p:nvCxnSpPr>
          <p:spPr>
            <a:xfrm>
              <a:off x="469187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3127" name="Google Shape;3127;p46"/>
            <p:cNvCxnSpPr/>
            <p:nvPr/>
          </p:nvCxnSpPr>
          <p:spPr>
            <a:xfrm>
              <a:off x="4930935"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cxnSp>
          <p:nvCxnSpPr>
            <p:cNvPr id="3128" name="Google Shape;3128;p46"/>
            <p:cNvCxnSpPr/>
            <p:nvPr/>
          </p:nvCxnSpPr>
          <p:spPr>
            <a:xfrm>
              <a:off x="5170000" y="625000"/>
              <a:ext cx="0" cy="1385700"/>
            </a:xfrm>
            <a:prstGeom prst="straightConnector1">
              <a:avLst/>
            </a:prstGeom>
            <a:noFill/>
            <a:ln w="38100" cap="flat" cmpd="sng">
              <a:solidFill>
                <a:schemeClr val="dk1"/>
              </a:solidFill>
              <a:prstDash val="solid"/>
              <a:round/>
              <a:headEnd type="none" w="med" len="med"/>
              <a:tailEnd type="none" w="med" len="med"/>
            </a:ln>
            <a:effectLst>
              <a:reflection stA="20000" dist="142875" dir="5400000" fadeDir="5400012" sy="-100000" algn="bl" rotWithShape="0"/>
            </a:effectLst>
          </p:spPr>
        </p:cxnSp>
      </p:grpSp>
      <p:sp>
        <p:nvSpPr>
          <p:cNvPr id="3129" name="Google Shape;3129;p46"/>
          <p:cNvSpPr/>
          <p:nvPr/>
        </p:nvSpPr>
        <p:spPr>
          <a:xfrm>
            <a:off x="5491296" y="2280492"/>
            <a:ext cx="1234000" cy="612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30" name="Google Shape;3130;p46"/>
          <p:cNvSpPr/>
          <p:nvPr/>
        </p:nvSpPr>
        <p:spPr>
          <a:xfrm>
            <a:off x="5491296" y="1114433"/>
            <a:ext cx="1234000" cy="612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31" name="Google Shape;3131;p46"/>
          <p:cNvGrpSpPr/>
          <p:nvPr/>
        </p:nvGrpSpPr>
        <p:grpSpPr>
          <a:xfrm flipH="1">
            <a:off x="7429067" y="2762701"/>
            <a:ext cx="3808855" cy="3649100"/>
            <a:chOff x="7048025" y="1696750"/>
            <a:chExt cx="2856641" cy="2736825"/>
          </a:xfrm>
        </p:grpSpPr>
        <p:grpSp>
          <p:nvGrpSpPr>
            <p:cNvPr id="3132" name="Google Shape;3132;p46"/>
            <p:cNvGrpSpPr/>
            <p:nvPr/>
          </p:nvGrpSpPr>
          <p:grpSpPr>
            <a:xfrm>
              <a:off x="7048025" y="3735100"/>
              <a:ext cx="2856641" cy="698475"/>
              <a:chOff x="4720475" y="3678425"/>
              <a:chExt cx="2856641" cy="698475"/>
            </a:xfrm>
          </p:grpSpPr>
          <p:sp>
            <p:nvSpPr>
              <p:cNvPr id="3133" name="Google Shape;3133;p46"/>
              <p:cNvSpPr/>
              <p:nvPr/>
            </p:nvSpPr>
            <p:spPr>
              <a:xfrm>
                <a:off x="7134825" y="3784700"/>
                <a:ext cx="92100" cy="592200"/>
              </a:xfrm>
              <a:prstGeom prst="rect">
                <a:avLst/>
              </a:prstGeom>
              <a:gradFill>
                <a:gsLst>
                  <a:gs pos="0">
                    <a:schemeClr val="lt2"/>
                  </a:gs>
                  <a:gs pos="100000">
                    <a:schemeClr val="dk2"/>
                  </a:gs>
                </a:gsLst>
                <a:lin ang="5400700" scaled="0"/>
              </a:gradFill>
              <a:ln>
                <a:noFill/>
              </a:ln>
              <a:effectLst>
                <a:outerShdw blurRad="71438" dist="190500" dir="5400000" algn="bl" rotWithShape="0">
                  <a:srgbClr val="000000">
                    <a:alpha val="24000"/>
                  </a:srgbClr>
                </a:outerShdw>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4" name="Google Shape;3134;p46"/>
              <p:cNvSpPr/>
              <p:nvPr/>
            </p:nvSpPr>
            <p:spPr>
              <a:xfrm>
                <a:off x="5070300" y="3784700"/>
                <a:ext cx="92100" cy="592200"/>
              </a:xfrm>
              <a:prstGeom prst="rect">
                <a:avLst/>
              </a:prstGeom>
              <a:gradFill>
                <a:gsLst>
                  <a:gs pos="0">
                    <a:schemeClr val="lt2"/>
                  </a:gs>
                  <a:gs pos="100000">
                    <a:schemeClr val="dk2"/>
                  </a:gs>
                </a:gsLst>
                <a:lin ang="5400700" scaled="0"/>
              </a:gradFill>
              <a:ln>
                <a:noFill/>
              </a:ln>
              <a:effectLst>
                <a:outerShdw blurRad="71438" dist="190500" dir="5400000" algn="bl" rotWithShape="0">
                  <a:srgbClr val="000000">
                    <a:alpha val="24000"/>
                  </a:srgbClr>
                </a:outerShdw>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5" name="Google Shape;3135;p46"/>
              <p:cNvSpPr/>
              <p:nvPr/>
            </p:nvSpPr>
            <p:spPr>
              <a:xfrm>
                <a:off x="4720475" y="4057845"/>
                <a:ext cx="2856600" cy="101400"/>
              </a:xfrm>
              <a:prstGeom prst="rect">
                <a:avLst/>
              </a:prstGeom>
              <a:gradFill>
                <a:gsLst>
                  <a:gs pos="0">
                    <a:schemeClr val="lt2"/>
                  </a:gs>
                  <a:gs pos="100000">
                    <a:schemeClr val="dk2"/>
                  </a:gs>
                </a:gsLst>
                <a:lin ang="5400700" scaled="0"/>
              </a:gradFill>
              <a:ln>
                <a:noFill/>
              </a:ln>
              <a:effectLst>
                <a:outerShdw blurRad="57150" dist="95250" dir="5580000" algn="bl" rotWithShape="0">
                  <a:srgbClr val="000000">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6" name="Google Shape;3136;p46"/>
              <p:cNvSpPr/>
              <p:nvPr/>
            </p:nvSpPr>
            <p:spPr>
              <a:xfrm>
                <a:off x="4720516" y="3678425"/>
                <a:ext cx="2856600" cy="383400"/>
              </a:xfrm>
              <a:prstGeom prst="trapezoid">
                <a:avLst>
                  <a:gd name="adj" fmla="val 44479"/>
                </a:avLst>
              </a:prstGeom>
              <a:gradFill>
                <a:gsLst>
                  <a:gs pos="0">
                    <a:schemeClr val="lt1"/>
                  </a:gs>
                  <a:gs pos="73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7" name="Google Shape;3137;p46"/>
              <p:cNvSpPr/>
              <p:nvPr/>
            </p:nvSpPr>
            <p:spPr>
              <a:xfrm>
                <a:off x="4832100" y="3747800"/>
                <a:ext cx="568500" cy="205200"/>
              </a:xfrm>
              <a:prstGeom prst="trapezoid">
                <a:avLst>
                  <a:gd name="adj" fmla="val 44479"/>
                </a:avLst>
              </a:prstGeom>
              <a:gradFill>
                <a:gsLst>
                  <a:gs pos="0">
                    <a:srgbClr val="FFFFFF">
                      <a:alpha val="0"/>
                    </a:srgbClr>
                  </a:gs>
                  <a:gs pos="100000">
                    <a:srgbClr val="000000">
                      <a:alpha val="5333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38" name="Google Shape;3138;p46"/>
            <p:cNvGrpSpPr/>
            <p:nvPr/>
          </p:nvGrpSpPr>
          <p:grpSpPr>
            <a:xfrm>
              <a:off x="7048025" y="2715925"/>
              <a:ext cx="2856641" cy="1399850"/>
              <a:chOff x="4720475" y="3678425"/>
              <a:chExt cx="2856641" cy="1399850"/>
            </a:xfrm>
          </p:grpSpPr>
          <p:sp>
            <p:nvSpPr>
              <p:cNvPr id="3139" name="Google Shape;3139;p46"/>
              <p:cNvSpPr/>
              <p:nvPr/>
            </p:nvSpPr>
            <p:spPr>
              <a:xfrm rot="10800000">
                <a:off x="5070300" y="4075975"/>
                <a:ext cx="92100" cy="1002300"/>
              </a:xfrm>
              <a:prstGeom prst="rect">
                <a:avLst/>
              </a:prstGeom>
              <a:gradFill>
                <a:gsLst>
                  <a:gs pos="0">
                    <a:schemeClr val="lt2"/>
                  </a:gs>
                  <a:gs pos="100000">
                    <a:schemeClr val="dk2"/>
                  </a:gs>
                </a:gsLst>
                <a:lin ang="5400700" scaled="0"/>
              </a:gradFill>
              <a:ln>
                <a:noFill/>
              </a:ln>
              <a:effectLst>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0" name="Google Shape;3140;p46"/>
              <p:cNvSpPr/>
              <p:nvPr/>
            </p:nvSpPr>
            <p:spPr>
              <a:xfrm rot="10800000">
                <a:off x="7134825" y="4075975"/>
                <a:ext cx="92100" cy="1002300"/>
              </a:xfrm>
              <a:prstGeom prst="rect">
                <a:avLst/>
              </a:prstGeom>
              <a:gradFill>
                <a:gsLst>
                  <a:gs pos="0">
                    <a:schemeClr val="lt2"/>
                  </a:gs>
                  <a:gs pos="100000">
                    <a:schemeClr val="dk2"/>
                  </a:gs>
                </a:gsLst>
                <a:lin ang="5400700" scaled="0"/>
              </a:gradFill>
              <a:ln>
                <a:noFill/>
              </a:ln>
              <a:effectLst>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1" name="Google Shape;3141;p46"/>
              <p:cNvSpPr/>
              <p:nvPr/>
            </p:nvSpPr>
            <p:spPr>
              <a:xfrm>
                <a:off x="4720475" y="4057845"/>
                <a:ext cx="2856600" cy="101400"/>
              </a:xfrm>
              <a:prstGeom prst="rect">
                <a:avLst/>
              </a:prstGeom>
              <a:gradFill>
                <a:gsLst>
                  <a:gs pos="0">
                    <a:schemeClr val="lt2"/>
                  </a:gs>
                  <a:gs pos="100000">
                    <a:schemeClr val="dk2"/>
                  </a:gs>
                </a:gsLst>
                <a:lin ang="5400700" scaled="0"/>
              </a:gradFill>
              <a:ln>
                <a:noFill/>
              </a:ln>
              <a:effectLst>
                <a:outerShdw blurRad="57150" dist="95250" dir="5580000" algn="bl" rotWithShape="0">
                  <a:srgbClr val="000000">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2" name="Google Shape;3142;p46"/>
              <p:cNvSpPr/>
              <p:nvPr/>
            </p:nvSpPr>
            <p:spPr>
              <a:xfrm>
                <a:off x="4720516" y="3678425"/>
                <a:ext cx="2856600" cy="383400"/>
              </a:xfrm>
              <a:prstGeom prst="trapezoid">
                <a:avLst>
                  <a:gd name="adj" fmla="val 44479"/>
                </a:avLst>
              </a:prstGeom>
              <a:gradFill>
                <a:gsLst>
                  <a:gs pos="0">
                    <a:schemeClr val="lt1"/>
                  </a:gs>
                  <a:gs pos="73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3" name="Google Shape;3143;p46"/>
              <p:cNvSpPr/>
              <p:nvPr/>
            </p:nvSpPr>
            <p:spPr>
              <a:xfrm>
                <a:off x="4832100" y="3747800"/>
                <a:ext cx="568500" cy="205200"/>
              </a:xfrm>
              <a:prstGeom prst="trapezoid">
                <a:avLst>
                  <a:gd name="adj" fmla="val 44479"/>
                </a:avLst>
              </a:prstGeom>
              <a:gradFill>
                <a:gsLst>
                  <a:gs pos="0">
                    <a:srgbClr val="FFFFFF">
                      <a:alpha val="0"/>
                    </a:srgbClr>
                  </a:gs>
                  <a:gs pos="100000">
                    <a:srgbClr val="000000">
                      <a:alpha val="5333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44" name="Google Shape;3144;p46"/>
            <p:cNvGrpSpPr/>
            <p:nvPr/>
          </p:nvGrpSpPr>
          <p:grpSpPr>
            <a:xfrm>
              <a:off x="7048025" y="1696750"/>
              <a:ext cx="2856641" cy="1399850"/>
              <a:chOff x="4720475" y="3678425"/>
              <a:chExt cx="2856641" cy="1399850"/>
            </a:xfrm>
          </p:grpSpPr>
          <p:sp>
            <p:nvSpPr>
              <p:cNvPr id="3145" name="Google Shape;3145;p46"/>
              <p:cNvSpPr/>
              <p:nvPr/>
            </p:nvSpPr>
            <p:spPr>
              <a:xfrm rot="10800000">
                <a:off x="5070300" y="4075975"/>
                <a:ext cx="92100" cy="1002300"/>
              </a:xfrm>
              <a:prstGeom prst="rect">
                <a:avLst/>
              </a:prstGeom>
              <a:gradFill>
                <a:gsLst>
                  <a:gs pos="0">
                    <a:schemeClr val="lt2"/>
                  </a:gs>
                  <a:gs pos="100000">
                    <a:schemeClr val="dk2"/>
                  </a:gs>
                </a:gsLst>
                <a:lin ang="5400700" scaled="0"/>
              </a:gradFill>
              <a:ln>
                <a:noFill/>
              </a:ln>
              <a:effectLst>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6" name="Google Shape;3146;p46"/>
              <p:cNvSpPr/>
              <p:nvPr/>
            </p:nvSpPr>
            <p:spPr>
              <a:xfrm rot="10800000">
                <a:off x="7134825" y="4075975"/>
                <a:ext cx="92100" cy="1002300"/>
              </a:xfrm>
              <a:prstGeom prst="rect">
                <a:avLst/>
              </a:prstGeom>
              <a:gradFill>
                <a:gsLst>
                  <a:gs pos="0">
                    <a:schemeClr val="lt2"/>
                  </a:gs>
                  <a:gs pos="100000">
                    <a:schemeClr val="dk2"/>
                  </a:gs>
                </a:gsLst>
                <a:lin ang="5400700" scaled="0"/>
              </a:gradFill>
              <a:ln>
                <a:noFill/>
              </a:ln>
              <a:effectLst>
                <a:reflection stA="37000" endPos="47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7" name="Google Shape;3147;p46"/>
              <p:cNvSpPr/>
              <p:nvPr/>
            </p:nvSpPr>
            <p:spPr>
              <a:xfrm>
                <a:off x="4720475" y="4057845"/>
                <a:ext cx="2856600" cy="101400"/>
              </a:xfrm>
              <a:prstGeom prst="rect">
                <a:avLst/>
              </a:prstGeom>
              <a:gradFill>
                <a:gsLst>
                  <a:gs pos="0">
                    <a:schemeClr val="lt2"/>
                  </a:gs>
                  <a:gs pos="100000">
                    <a:schemeClr val="dk2"/>
                  </a:gs>
                </a:gsLst>
                <a:lin ang="5400700" scaled="0"/>
              </a:gradFill>
              <a:ln>
                <a:noFill/>
              </a:ln>
              <a:effectLst>
                <a:outerShdw blurRad="57150" dist="95250" dir="5580000" algn="bl" rotWithShape="0">
                  <a:srgbClr val="000000">
                    <a:alpha val="4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8" name="Google Shape;3148;p46"/>
              <p:cNvSpPr/>
              <p:nvPr/>
            </p:nvSpPr>
            <p:spPr>
              <a:xfrm>
                <a:off x="4720516" y="3678425"/>
                <a:ext cx="2856600" cy="383400"/>
              </a:xfrm>
              <a:prstGeom prst="trapezoid">
                <a:avLst>
                  <a:gd name="adj" fmla="val 44479"/>
                </a:avLst>
              </a:prstGeom>
              <a:gradFill>
                <a:gsLst>
                  <a:gs pos="0">
                    <a:schemeClr val="lt1"/>
                  </a:gs>
                  <a:gs pos="73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9" name="Google Shape;3149;p46"/>
              <p:cNvSpPr/>
              <p:nvPr/>
            </p:nvSpPr>
            <p:spPr>
              <a:xfrm>
                <a:off x="4832100" y="3747800"/>
                <a:ext cx="568500" cy="205200"/>
              </a:xfrm>
              <a:prstGeom prst="trapezoid">
                <a:avLst>
                  <a:gd name="adj" fmla="val 44479"/>
                </a:avLst>
              </a:prstGeom>
              <a:gradFill>
                <a:gsLst>
                  <a:gs pos="0">
                    <a:srgbClr val="FFFFFF">
                      <a:alpha val="0"/>
                    </a:srgbClr>
                  </a:gs>
                  <a:gs pos="100000">
                    <a:srgbClr val="000000">
                      <a:alpha val="53333"/>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1973591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2">
  <p:cSld name="Background 22">
    <p:spTree>
      <p:nvGrpSpPr>
        <p:cNvPr id="1" name="Shape 2657"/>
        <p:cNvGrpSpPr/>
        <p:nvPr/>
      </p:nvGrpSpPr>
      <p:grpSpPr>
        <a:xfrm>
          <a:off x="0" y="0"/>
          <a:ext cx="0" cy="0"/>
          <a:chOff x="0" y="0"/>
          <a:chExt cx="0" cy="0"/>
        </a:xfrm>
      </p:grpSpPr>
      <p:pic>
        <p:nvPicPr>
          <p:cNvPr id="2658" name="Google Shape;2658;p37"/>
          <p:cNvPicPr preferRelativeResize="0"/>
          <p:nvPr/>
        </p:nvPicPr>
        <p:blipFill rotWithShape="1">
          <a:blip r:embed="rId2">
            <a:alphaModFix/>
          </a:blip>
          <a:srcRect t="39" b="49"/>
          <a:stretch/>
        </p:blipFill>
        <p:spPr>
          <a:xfrm>
            <a:off x="-53200" y="-23933"/>
            <a:ext cx="12298397" cy="6905865"/>
          </a:xfrm>
          <a:prstGeom prst="rect">
            <a:avLst/>
          </a:prstGeom>
          <a:noFill/>
          <a:ln>
            <a:noFill/>
          </a:ln>
        </p:spPr>
      </p:pic>
      <p:sp>
        <p:nvSpPr>
          <p:cNvPr id="2659" name="Google Shape;2659;p37"/>
          <p:cNvSpPr/>
          <p:nvPr/>
        </p:nvSpPr>
        <p:spPr>
          <a:xfrm rot="-5400000" flipH="1">
            <a:off x="-523400" y="365333"/>
            <a:ext cx="7102800" cy="6127200"/>
          </a:xfrm>
          <a:prstGeom prst="trapezoid">
            <a:avLst>
              <a:gd name="adj" fmla="val 34252"/>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0" name="Google Shape;2660;p37"/>
          <p:cNvSpPr/>
          <p:nvPr/>
        </p:nvSpPr>
        <p:spPr>
          <a:xfrm rot="5400000">
            <a:off x="5594000" y="346733"/>
            <a:ext cx="7102800" cy="6164400"/>
          </a:xfrm>
          <a:prstGeom prst="trapezoid">
            <a:avLst>
              <a:gd name="adj" fmla="val 34252"/>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61" name="Google Shape;2661;p37"/>
          <p:cNvGrpSpPr/>
          <p:nvPr/>
        </p:nvGrpSpPr>
        <p:grpSpPr>
          <a:xfrm rot="-5400000">
            <a:off x="7568029" y="3287887"/>
            <a:ext cx="2590755" cy="932076"/>
            <a:chOff x="255100" y="376350"/>
            <a:chExt cx="3313550" cy="1168600"/>
          </a:xfrm>
        </p:grpSpPr>
        <p:sp>
          <p:nvSpPr>
            <p:cNvPr id="2662" name="Google Shape;2662;p37"/>
            <p:cNvSpPr/>
            <p:nvPr/>
          </p:nvSpPr>
          <p:spPr>
            <a:xfrm>
              <a:off x="255100" y="376350"/>
              <a:ext cx="3312625" cy="1103725"/>
            </a:xfrm>
            <a:custGeom>
              <a:avLst/>
              <a:gdLst/>
              <a:ahLst/>
              <a:cxnLst/>
              <a:rect l="l" t="t" r="r" b="b"/>
              <a:pathLst>
                <a:path w="132505" h="44149" extrusionOk="0">
                  <a:moveTo>
                    <a:pt x="1" y="0"/>
                  </a:moveTo>
                  <a:lnTo>
                    <a:pt x="310" y="2208"/>
                  </a:lnTo>
                  <a:lnTo>
                    <a:pt x="310" y="2325"/>
                  </a:lnTo>
                  <a:lnTo>
                    <a:pt x="18793" y="7660"/>
                  </a:lnTo>
                  <a:lnTo>
                    <a:pt x="20478" y="7910"/>
                  </a:lnTo>
                  <a:lnTo>
                    <a:pt x="21861" y="7939"/>
                  </a:lnTo>
                  <a:lnTo>
                    <a:pt x="22870" y="9073"/>
                  </a:lnTo>
                  <a:cubicBezTo>
                    <a:pt x="22870" y="9073"/>
                    <a:pt x="26703" y="10544"/>
                    <a:pt x="26916" y="10699"/>
                  </a:cubicBezTo>
                  <a:cubicBezTo>
                    <a:pt x="27137" y="10853"/>
                    <a:pt x="28241" y="11376"/>
                    <a:pt x="28241" y="11376"/>
                  </a:cubicBezTo>
                  <a:lnTo>
                    <a:pt x="30080" y="12936"/>
                  </a:lnTo>
                  <a:lnTo>
                    <a:pt x="31920" y="13399"/>
                  </a:lnTo>
                  <a:lnTo>
                    <a:pt x="36887" y="14716"/>
                  </a:lnTo>
                  <a:lnTo>
                    <a:pt x="39425" y="15879"/>
                  </a:lnTo>
                  <a:lnTo>
                    <a:pt x="42096" y="16585"/>
                  </a:lnTo>
                  <a:lnTo>
                    <a:pt x="41728" y="19035"/>
                  </a:lnTo>
                  <a:lnTo>
                    <a:pt x="40499" y="19528"/>
                  </a:lnTo>
                  <a:lnTo>
                    <a:pt x="38689" y="22074"/>
                  </a:lnTo>
                  <a:lnTo>
                    <a:pt x="39057" y="22317"/>
                  </a:lnTo>
                  <a:lnTo>
                    <a:pt x="39278" y="22965"/>
                  </a:lnTo>
                  <a:lnTo>
                    <a:pt x="38726" y="24863"/>
                  </a:lnTo>
                  <a:lnTo>
                    <a:pt x="39793" y="27011"/>
                  </a:lnTo>
                  <a:lnTo>
                    <a:pt x="40713" y="29432"/>
                  </a:lnTo>
                  <a:lnTo>
                    <a:pt x="40470" y="29771"/>
                  </a:lnTo>
                  <a:lnTo>
                    <a:pt x="40808" y="30992"/>
                  </a:lnTo>
                  <a:lnTo>
                    <a:pt x="40470" y="31728"/>
                  </a:lnTo>
                  <a:lnTo>
                    <a:pt x="39182" y="31728"/>
                  </a:lnTo>
                  <a:lnTo>
                    <a:pt x="38505" y="31242"/>
                  </a:lnTo>
                  <a:lnTo>
                    <a:pt x="38476" y="32066"/>
                  </a:lnTo>
                  <a:lnTo>
                    <a:pt x="38572" y="33538"/>
                  </a:lnTo>
                  <a:lnTo>
                    <a:pt x="37740" y="35252"/>
                  </a:lnTo>
                  <a:lnTo>
                    <a:pt x="36820" y="37129"/>
                  </a:lnTo>
                  <a:lnTo>
                    <a:pt x="35967" y="37372"/>
                  </a:lnTo>
                  <a:lnTo>
                    <a:pt x="33664" y="44148"/>
                  </a:lnTo>
                  <a:lnTo>
                    <a:pt x="35503" y="43626"/>
                  </a:lnTo>
                  <a:lnTo>
                    <a:pt x="35503" y="43596"/>
                  </a:lnTo>
                  <a:lnTo>
                    <a:pt x="38049" y="39608"/>
                  </a:lnTo>
                  <a:lnTo>
                    <a:pt x="38505" y="38321"/>
                  </a:lnTo>
                  <a:cubicBezTo>
                    <a:pt x="38505" y="38321"/>
                    <a:pt x="39057" y="37681"/>
                    <a:pt x="39212" y="37430"/>
                  </a:cubicBezTo>
                  <a:cubicBezTo>
                    <a:pt x="39366" y="37217"/>
                    <a:pt x="39793" y="36820"/>
                    <a:pt x="39793" y="36452"/>
                  </a:cubicBezTo>
                  <a:cubicBezTo>
                    <a:pt x="39793" y="36084"/>
                    <a:pt x="39675" y="35010"/>
                    <a:pt x="39675" y="35010"/>
                  </a:cubicBezTo>
                  <a:lnTo>
                    <a:pt x="40345" y="34855"/>
                  </a:lnTo>
                  <a:lnTo>
                    <a:pt x="42957" y="35532"/>
                  </a:lnTo>
                  <a:cubicBezTo>
                    <a:pt x="42957" y="35532"/>
                    <a:pt x="48689" y="37217"/>
                    <a:pt x="48902" y="37313"/>
                  </a:cubicBezTo>
                  <a:cubicBezTo>
                    <a:pt x="49145" y="37372"/>
                    <a:pt x="52581" y="39182"/>
                    <a:pt x="53074" y="39454"/>
                  </a:cubicBezTo>
                  <a:cubicBezTo>
                    <a:pt x="53589" y="39763"/>
                    <a:pt x="56135" y="41109"/>
                    <a:pt x="56385" y="41234"/>
                  </a:cubicBezTo>
                  <a:cubicBezTo>
                    <a:pt x="56599" y="41323"/>
                    <a:pt x="57423" y="41507"/>
                    <a:pt x="57423" y="41507"/>
                  </a:cubicBezTo>
                  <a:lnTo>
                    <a:pt x="60396" y="40624"/>
                  </a:lnTo>
                  <a:lnTo>
                    <a:pt x="61595" y="39520"/>
                  </a:lnTo>
                  <a:lnTo>
                    <a:pt x="65274" y="39182"/>
                  </a:lnTo>
                  <a:lnTo>
                    <a:pt x="66716" y="38534"/>
                  </a:lnTo>
                  <a:lnTo>
                    <a:pt x="68004" y="39240"/>
                  </a:lnTo>
                  <a:lnTo>
                    <a:pt x="69225" y="38446"/>
                  </a:lnTo>
                  <a:lnTo>
                    <a:pt x="70483" y="37894"/>
                  </a:lnTo>
                  <a:lnTo>
                    <a:pt x="72478" y="38475"/>
                  </a:lnTo>
                  <a:lnTo>
                    <a:pt x="74163" y="38564"/>
                  </a:lnTo>
                  <a:lnTo>
                    <a:pt x="72264" y="38078"/>
                  </a:lnTo>
                  <a:lnTo>
                    <a:pt x="70881" y="37585"/>
                  </a:lnTo>
                  <a:lnTo>
                    <a:pt x="70513" y="37585"/>
                  </a:lnTo>
                  <a:lnTo>
                    <a:pt x="70145" y="37710"/>
                  </a:lnTo>
                  <a:lnTo>
                    <a:pt x="70697" y="36974"/>
                  </a:lnTo>
                  <a:lnTo>
                    <a:pt x="70734" y="36665"/>
                  </a:lnTo>
                  <a:lnTo>
                    <a:pt x="70822" y="36172"/>
                  </a:lnTo>
                  <a:lnTo>
                    <a:pt x="69998" y="37276"/>
                  </a:lnTo>
                  <a:lnTo>
                    <a:pt x="69409" y="38078"/>
                  </a:lnTo>
                  <a:lnTo>
                    <a:pt x="68306" y="38475"/>
                  </a:lnTo>
                  <a:lnTo>
                    <a:pt x="68004" y="38784"/>
                  </a:lnTo>
                  <a:lnTo>
                    <a:pt x="66988" y="38321"/>
                  </a:lnTo>
                  <a:lnTo>
                    <a:pt x="66621" y="38232"/>
                  </a:lnTo>
                  <a:lnTo>
                    <a:pt x="65855" y="38416"/>
                  </a:lnTo>
                  <a:lnTo>
                    <a:pt x="64354" y="38814"/>
                  </a:lnTo>
                  <a:lnTo>
                    <a:pt x="62787" y="38814"/>
                  </a:lnTo>
                  <a:lnTo>
                    <a:pt x="61198" y="39211"/>
                  </a:lnTo>
                  <a:lnTo>
                    <a:pt x="59049" y="39424"/>
                  </a:lnTo>
                  <a:lnTo>
                    <a:pt x="57268" y="39792"/>
                  </a:lnTo>
                  <a:lnTo>
                    <a:pt x="55797" y="40403"/>
                  </a:lnTo>
                  <a:lnTo>
                    <a:pt x="55341" y="39851"/>
                  </a:lnTo>
                  <a:cubicBezTo>
                    <a:pt x="55341" y="39851"/>
                    <a:pt x="54848" y="39270"/>
                    <a:pt x="54693" y="39152"/>
                  </a:cubicBezTo>
                  <a:lnTo>
                    <a:pt x="54141" y="38600"/>
                  </a:lnTo>
                  <a:lnTo>
                    <a:pt x="53501" y="38600"/>
                  </a:lnTo>
                  <a:cubicBezTo>
                    <a:pt x="53192" y="38600"/>
                    <a:pt x="52854" y="38600"/>
                    <a:pt x="52765" y="38534"/>
                  </a:cubicBezTo>
                  <a:cubicBezTo>
                    <a:pt x="52611" y="38475"/>
                    <a:pt x="51971" y="38137"/>
                    <a:pt x="51971" y="38137"/>
                  </a:cubicBezTo>
                  <a:cubicBezTo>
                    <a:pt x="51971" y="38137"/>
                    <a:pt x="51419" y="37769"/>
                    <a:pt x="51110" y="37614"/>
                  </a:cubicBezTo>
                  <a:cubicBezTo>
                    <a:pt x="51169" y="37555"/>
                    <a:pt x="51014" y="37430"/>
                    <a:pt x="49910" y="37217"/>
                  </a:cubicBezTo>
                  <a:cubicBezTo>
                    <a:pt x="47828" y="36849"/>
                    <a:pt x="46879" y="35959"/>
                    <a:pt x="46879" y="35959"/>
                  </a:cubicBezTo>
                  <a:lnTo>
                    <a:pt x="45863" y="35348"/>
                  </a:lnTo>
                  <a:cubicBezTo>
                    <a:pt x="45863" y="35348"/>
                    <a:pt x="45378" y="35194"/>
                    <a:pt x="45039" y="35164"/>
                  </a:cubicBezTo>
                  <a:cubicBezTo>
                    <a:pt x="44701" y="35135"/>
                    <a:pt x="43104" y="35135"/>
                    <a:pt x="43104" y="35135"/>
                  </a:cubicBezTo>
                  <a:lnTo>
                    <a:pt x="42339" y="34737"/>
                  </a:lnTo>
                  <a:cubicBezTo>
                    <a:pt x="42339" y="34737"/>
                    <a:pt x="41360" y="34119"/>
                    <a:pt x="41176" y="34002"/>
                  </a:cubicBezTo>
                  <a:cubicBezTo>
                    <a:pt x="40963" y="33847"/>
                    <a:pt x="40595" y="33509"/>
                    <a:pt x="40595" y="33509"/>
                  </a:cubicBezTo>
                  <a:lnTo>
                    <a:pt x="41117" y="32346"/>
                  </a:lnTo>
                  <a:cubicBezTo>
                    <a:pt x="41117" y="32346"/>
                    <a:pt x="41728" y="31824"/>
                    <a:pt x="41728" y="31515"/>
                  </a:cubicBezTo>
                  <a:cubicBezTo>
                    <a:pt x="41728" y="31242"/>
                    <a:pt x="41699" y="30874"/>
                    <a:pt x="41699" y="30506"/>
                  </a:cubicBezTo>
                  <a:cubicBezTo>
                    <a:pt x="41699" y="30139"/>
                    <a:pt x="41787" y="29064"/>
                    <a:pt x="41699" y="28880"/>
                  </a:cubicBezTo>
                  <a:cubicBezTo>
                    <a:pt x="41633" y="28696"/>
                    <a:pt x="41176" y="27011"/>
                    <a:pt x="41176" y="27011"/>
                  </a:cubicBezTo>
                  <a:lnTo>
                    <a:pt x="40566" y="25540"/>
                  </a:lnTo>
                  <a:lnTo>
                    <a:pt x="40963" y="23450"/>
                  </a:lnTo>
                  <a:lnTo>
                    <a:pt x="41390" y="21979"/>
                  </a:lnTo>
                  <a:lnTo>
                    <a:pt x="43325" y="19896"/>
                  </a:lnTo>
                  <a:cubicBezTo>
                    <a:pt x="43325" y="19896"/>
                    <a:pt x="43538" y="19219"/>
                    <a:pt x="43472" y="18734"/>
                  </a:cubicBezTo>
                  <a:cubicBezTo>
                    <a:pt x="43384" y="18241"/>
                    <a:pt x="43016" y="16489"/>
                    <a:pt x="43016" y="16489"/>
                  </a:cubicBezTo>
                  <a:lnTo>
                    <a:pt x="43170" y="13428"/>
                  </a:lnTo>
                  <a:lnTo>
                    <a:pt x="43965" y="12663"/>
                  </a:lnTo>
                  <a:lnTo>
                    <a:pt x="45164" y="10971"/>
                  </a:lnTo>
                  <a:lnTo>
                    <a:pt x="46268" y="12597"/>
                  </a:lnTo>
                  <a:lnTo>
                    <a:pt x="47306" y="12936"/>
                  </a:lnTo>
                  <a:lnTo>
                    <a:pt x="47857" y="13031"/>
                  </a:lnTo>
                  <a:lnTo>
                    <a:pt x="49057" y="10669"/>
                  </a:lnTo>
                  <a:lnTo>
                    <a:pt x="49947" y="9286"/>
                  </a:lnTo>
                  <a:cubicBezTo>
                    <a:pt x="49947" y="9286"/>
                    <a:pt x="50131" y="9440"/>
                    <a:pt x="50403" y="9499"/>
                  </a:cubicBezTo>
                  <a:cubicBezTo>
                    <a:pt x="50683" y="9595"/>
                    <a:pt x="51323" y="9838"/>
                    <a:pt x="51323" y="9838"/>
                  </a:cubicBezTo>
                  <a:cubicBezTo>
                    <a:pt x="51323" y="9838"/>
                    <a:pt x="52765" y="10235"/>
                    <a:pt x="52890" y="10235"/>
                  </a:cubicBezTo>
                  <a:cubicBezTo>
                    <a:pt x="53008" y="10235"/>
                    <a:pt x="53957" y="9683"/>
                    <a:pt x="54112" y="9683"/>
                  </a:cubicBezTo>
                  <a:cubicBezTo>
                    <a:pt x="54266" y="9683"/>
                    <a:pt x="55061" y="9440"/>
                    <a:pt x="55429" y="9411"/>
                  </a:cubicBezTo>
                  <a:cubicBezTo>
                    <a:pt x="55767" y="9352"/>
                    <a:pt x="57151" y="9102"/>
                    <a:pt x="57577" y="9102"/>
                  </a:cubicBezTo>
                  <a:cubicBezTo>
                    <a:pt x="57975" y="9102"/>
                    <a:pt x="58806" y="8800"/>
                    <a:pt x="59108" y="8550"/>
                  </a:cubicBezTo>
                  <a:cubicBezTo>
                    <a:pt x="59417" y="8307"/>
                    <a:pt x="61470" y="6865"/>
                    <a:pt x="61470" y="6865"/>
                  </a:cubicBezTo>
                  <a:cubicBezTo>
                    <a:pt x="61470" y="6865"/>
                    <a:pt x="61566" y="6740"/>
                    <a:pt x="62206" y="6740"/>
                  </a:cubicBezTo>
                  <a:cubicBezTo>
                    <a:pt x="62853" y="6740"/>
                    <a:pt x="66010" y="6711"/>
                    <a:pt x="66010" y="6711"/>
                  </a:cubicBezTo>
                  <a:cubicBezTo>
                    <a:pt x="66010" y="6711"/>
                    <a:pt x="66282" y="6343"/>
                    <a:pt x="66775" y="6129"/>
                  </a:cubicBezTo>
                  <a:cubicBezTo>
                    <a:pt x="67268" y="5916"/>
                    <a:pt x="69262" y="4165"/>
                    <a:pt x="69262" y="4165"/>
                  </a:cubicBezTo>
                  <a:cubicBezTo>
                    <a:pt x="69262" y="4165"/>
                    <a:pt x="70057" y="5026"/>
                    <a:pt x="70366" y="5239"/>
                  </a:cubicBezTo>
                  <a:cubicBezTo>
                    <a:pt x="70667" y="5452"/>
                    <a:pt x="71344" y="6100"/>
                    <a:pt x="71653" y="6409"/>
                  </a:cubicBezTo>
                  <a:cubicBezTo>
                    <a:pt x="71955" y="6740"/>
                    <a:pt x="72971" y="8153"/>
                    <a:pt x="73427" y="8366"/>
                  </a:cubicBezTo>
                  <a:cubicBezTo>
                    <a:pt x="73890" y="8580"/>
                    <a:pt x="75053" y="9102"/>
                    <a:pt x="75178" y="9102"/>
                  </a:cubicBezTo>
                  <a:cubicBezTo>
                    <a:pt x="75266" y="9102"/>
                    <a:pt x="78305" y="8182"/>
                    <a:pt x="78305" y="8182"/>
                  </a:cubicBezTo>
                  <a:lnTo>
                    <a:pt x="79681" y="8521"/>
                  </a:lnTo>
                  <a:lnTo>
                    <a:pt x="81064" y="9073"/>
                  </a:lnTo>
                  <a:lnTo>
                    <a:pt x="82720" y="8947"/>
                  </a:lnTo>
                  <a:lnTo>
                    <a:pt x="85229" y="7697"/>
                  </a:lnTo>
                  <a:cubicBezTo>
                    <a:pt x="85229" y="7697"/>
                    <a:pt x="86701" y="7079"/>
                    <a:pt x="86826" y="7079"/>
                  </a:cubicBezTo>
                  <a:cubicBezTo>
                    <a:pt x="86921" y="7079"/>
                    <a:pt x="88393" y="6740"/>
                    <a:pt x="88665" y="6740"/>
                  </a:cubicBezTo>
                  <a:cubicBezTo>
                    <a:pt x="88908" y="6740"/>
                    <a:pt x="89644" y="6865"/>
                    <a:pt x="90137" y="6924"/>
                  </a:cubicBezTo>
                  <a:cubicBezTo>
                    <a:pt x="90659" y="7020"/>
                    <a:pt x="91947" y="7049"/>
                    <a:pt x="91947" y="7049"/>
                  </a:cubicBezTo>
                  <a:cubicBezTo>
                    <a:pt x="91947" y="7049"/>
                    <a:pt x="93139" y="7388"/>
                    <a:pt x="93419" y="7513"/>
                  </a:cubicBezTo>
                  <a:cubicBezTo>
                    <a:pt x="93661" y="7660"/>
                    <a:pt x="94279" y="7969"/>
                    <a:pt x="94677" y="8248"/>
                  </a:cubicBezTo>
                  <a:cubicBezTo>
                    <a:pt x="95045" y="8550"/>
                    <a:pt x="96634" y="10051"/>
                    <a:pt x="96730" y="10088"/>
                  </a:cubicBezTo>
                  <a:cubicBezTo>
                    <a:pt x="96855" y="10117"/>
                    <a:pt x="98017" y="10331"/>
                    <a:pt x="98172" y="10331"/>
                  </a:cubicBezTo>
                  <a:cubicBezTo>
                    <a:pt x="98326" y="10331"/>
                    <a:pt x="98841" y="10456"/>
                    <a:pt x="98841" y="10456"/>
                  </a:cubicBezTo>
                  <a:lnTo>
                    <a:pt x="100777" y="9470"/>
                  </a:lnTo>
                  <a:lnTo>
                    <a:pt x="102278" y="9131"/>
                  </a:lnTo>
                  <a:lnTo>
                    <a:pt x="103440" y="9043"/>
                  </a:lnTo>
                  <a:cubicBezTo>
                    <a:pt x="103440" y="9043"/>
                    <a:pt x="103779" y="9014"/>
                    <a:pt x="104058" y="9014"/>
                  </a:cubicBezTo>
                  <a:cubicBezTo>
                    <a:pt x="104213" y="9014"/>
                    <a:pt x="104331" y="9014"/>
                    <a:pt x="104426" y="9043"/>
                  </a:cubicBezTo>
                  <a:cubicBezTo>
                    <a:pt x="104640" y="9073"/>
                    <a:pt x="106450" y="9779"/>
                    <a:pt x="106450" y="9779"/>
                  </a:cubicBezTo>
                  <a:lnTo>
                    <a:pt x="107980" y="9470"/>
                  </a:lnTo>
                  <a:lnTo>
                    <a:pt x="110158" y="9168"/>
                  </a:lnTo>
                  <a:lnTo>
                    <a:pt x="111534" y="9808"/>
                  </a:lnTo>
                  <a:lnTo>
                    <a:pt x="112763" y="9352"/>
                  </a:lnTo>
                  <a:lnTo>
                    <a:pt x="114418" y="8182"/>
                  </a:lnTo>
                  <a:lnTo>
                    <a:pt x="115463" y="8182"/>
                  </a:lnTo>
                  <a:lnTo>
                    <a:pt x="116905" y="9043"/>
                  </a:lnTo>
                  <a:lnTo>
                    <a:pt x="120827" y="10331"/>
                  </a:lnTo>
                  <a:lnTo>
                    <a:pt x="121504" y="10574"/>
                  </a:lnTo>
                  <a:lnTo>
                    <a:pt x="121902" y="10485"/>
                  </a:lnTo>
                  <a:lnTo>
                    <a:pt x="124109" y="10022"/>
                  </a:lnTo>
                  <a:lnTo>
                    <a:pt x="127722" y="11037"/>
                  </a:lnTo>
                  <a:lnTo>
                    <a:pt x="132505" y="11523"/>
                  </a:lnTo>
                  <a:lnTo>
                    <a:pt x="129598" y="10971"/>
                  </a:lnTo>
                  <a:lnTo>
                    <a:pt x="126986" y="10515"/>
                  </a:lnTo>
                  <a:lnTo>
                    <a:pt x="124013" y="9566"/>
                  </a:lnTo>
                  <a:lnTo>
                    <a:pt x="122269" y="9904"/>
                  </a:lnTo>
                  <a:lnTo>
                    <a:pt x="121622" y="10022"/>
                  </a:lnTo>
                  <a:lnTo>
                    <a:pt x="121011" y="9838"/>
                  </a:lnTo>
                  <a:lnTo>
                    <a:pt x="117023" y="8675"/>
                  </a:lnTo>
                  <a:lnTo>
                    <a:pt x="115861" y="7910"/>
                  </a:lnTo>
                  <a:lnTo>
                    <a:pt x="115706" y="7476"/>
                  </a:lnTo>
                  <a:lnTo>
                    <a:pt x="113653" y="8064"/>
                  </a:lnTo>
                  <a:lnTo>
                    <a:pt x="111659" y="9073"/>
                  </a:lnTo>
                  <a:lnTo>
                    <a:pt x="110430" y="8800"/>
                  </a:lnTo>
                  <a:lnTo>
                    <a:pt x="107156" y="9073"/>
                  </a:lnTo>
                  <a:lnTo>
                    <a:pt x="103874" y="8646"/>
                  </a:lnTo>
                  <a:cubicBezTo>
                    <a:pt x="103874" y="8646"/>
                    <a:pt x="100806" y="8984"/>
                    <a:pt x="100622" y="8984"/>
                  </a:cubicBezTo>
                  <a:cubicBezTo>
                    <a:pt x="100409" y="8984"/>
                    <a:pt x="98878" y="9779"/>
                    <a:pt x="98878" y="9779"/>
                  </a:cubicBezTo>
                  <a:lnTo>
                    <a:pt x="98474" y="9808"/>
                  </a:lnTo>
                  <a:lnTo>
                    <a:pt x="96516" y="8396"/>
                  </a:lnTo>
                  <a:lnTo>
                    <a:pt x="94736" y="7204"/>
                  </a:lnTo>
                  <a:lnTo>
                    <a:pt x="92131" y="5887"/>
                  </a:lnTo>
                  <a:cubicBezTo>
                    <a:pt x="92131" y="5887"/>
                    <a:pt x="90998" y="5703"/>
                    <a:pt x="90380" y="5548"/>
                  </a:cubicBezTo>
                  <a:cubicBezTo>
                    <a:pt x="90233" y="5519"/>
                    <a:pt x="90107" y="5489"/>
                    <a:pt x="89982" y="5489"/>
                  </a:cubicBezTo>
                  <a:cubicBezTo>
                    <a:pt x="89798" y="5489"/>
                    <a:pt x="89644" y="5519"/>
                    <a:pt x="89526" y="5548"/>
                  </a:cubicBezTo>
                  <a:cubicBezTo>
                    <a:pt x="89372" y="5548"/>
                    <a:pt x="89247" y="5577"/>
                    <a:pt x="89092" y="5577"/>
                  </a:cubicBezTo>
                  <a:cubicBezTo>
                    <a:pt x="89033" y="5577"/>
                    <a:pt x="88945" y="5577"/>
                    <a:pt x="88849" y="5548"/>
                  </a:cubicBezTo>
                  <a:lnTo>
                    <a:pt x="88761" y="5548"/>
                  </a:lnTo>
                  <a:cubicBezTo>
                    <a:pt x="88113" y="5548"/>
                    <a:pt x="86303" y="6129"/>
                    <a:pt x="86303" y="6129"/>
                  </a:cubicBezTo>
                  <a:lnTo>
                    <a:pt x="85479" y="6527"/>
                  </a:lnTo>
                  <a:cubicBezTo>
                    <a:pt x="85479" y="6527"/>
                    <a:pt x="83853" y="7572"/>
                    <a:pt x="83544" y="7572"/>
                  </a:cubicBezTo>
                  <a:cubicBezTo>
                    <a:pt x="83242" y="7572"/>
                    <a:pt x="82690" y="7601"/>
                    <a:pt x="82256" y="7601"/>
                  </a:cubicBezTo>
                  <a:cubicBezTo>
                    <a:pt x="81859" y="7601"/>
                    <a:pt x="80785" y="7572"/>
                    <a:pt x="80785" y="7572"/>
                  </a:cubicBezTo>
                  <a:lnTo>
                    <a:pt x="80446" y="7572"/>
                  </a:lnTo>
                  <a:cubicBezTo>
                    <a:pt x="80174" y="7572"/>
                    <a:pt x="79806" y="7542"/>
                    <a:pt x="79622" y="7358"/>
                  </a:cubicBezTo>
                  <a:cubicBezTo>
                    <a:pt x="79313" y="7079"/>
                    <a:pt x="79159" y="6777"/>
                    <a:pt x="78886" y="6711"/>
                  </a:cubicBezTo>
                  <a:lnTo>
                    <a:pt x="78857" y="6711"/>
                  </a:lnTo>
                  <a:cubicBezTo>
                    <a:pt x="78460" y="6711"/>
                    <a:pt x="76892" y="7108"/>
                    <a:pt x="76892" y="7108"/>
                  </a:cubicBezTo>
                  <a:lnTo>
                    <a:pt x="75332" y="7329"/>
                  </a:lnTo>
                  <a:lnTo>
                    <a:pt x="73890" y="7020"/>
                  </a:lnTo>
                  <a:lnTo>
                    <a:pt x="72294" y="5239"/>
                  </a:lnTo>
                  <a:lnTo>
                    <a:pt x="71587" y="4415"/>
                  </a:lnTo>
                  <a:lnTo>
                    <a:pt x="70822" y="3797"/>
                  </a:lnTo>
                  <a:lnTo>
                    <a:pt x="70579" y="3429"/>
                  </a:lnTo>
                  <a:lnTo>
                    <a:pt x="70329" y="2943"/>
                  </a:lnTo>
                  <a:lnTo>
                    <a:pt x="69748" y="3002"/>
                  </a:lnTo>
                  <a:lnTo>
                    <a:pt x="68740" y="2943"/>
                  </a:lnTo>
                  <a:lnTo>
                    <a:pt x="66621" y="3583"/>
                  </a:lnTo>
                  <a:lnTo>
                    <a:pt x="65458" y="4076"/>
                  </a:lnTo>
                  <a:cubicBezTo>
                    <a:pt x="65458" y="4076"/>
                    <a:pt x="63493" y="5239"/>
                    <a:pt x="63155" y="5239"/>
                  </a:cubicBezTo>
                  <a:cubicBezTo>
                    <a:pt x="62941" y="5239"/>
                    <a:pt x="62051" y="5084"/>
                    <a:pt x="61227" y="5084"/>
                  </a:cubicBezTo>
                  <a:cubicBezTo>
                    <a:pt x="60705" y="5084"/>
                    <a:pt x="60153" y="5180"/>
                    <a:pt x="59881" y="5394"/>
                  </a:cubicBezTo>
                  <a:cubicBezTo>
                    <a:pt x="59174" y="5975"/>
                    <a:pt x="57423" y="7513"/>
                    <a:pt x="57423" y="7513"/>
                  </a:cubicBezTo>
                  <a:cubicBezTo>
                    <a:pt x="57423" y="7513"/>
                    <a:pt x="56717" y="7998"/>
                    <a:pt x="56444" y="8153"/>
                  </a:cubicBezTo>
                  <a:cubicBezTo>
                    <a:pt x="56202" y="8307"/>
                    <a:pt x="54818" y="8337"/>
                    <a:pt x="54818" y="8337"/>
                  </a:cubicBezTo>
                  <a:lnTo>
                    <a:pt x="53133" y="7998"/>
                  </a:lnTo>
                  <a:lnTo>
                    <a:pt x="51971" y="8432"/>
                  </a:lnTo>
                  <a:lnTo>
                    <a:pt x="50926" y="7572"/>
                  </a:lnTo>
                  <a:lnTo>
                    <a:pt x="48748" y="9073"/>
                  </a:lnTo>
                  <a:lnTo>
                    <a:pt x="47615" y="10051"/>
                  </a:lnTo>
                  <a:lnTo>
                    <a:pt x="46754" y="9963"/>
                  </a:lnTo>
                  <a:lnTo>
                    <a:pt x="44333" y="9382"/>
                  </a:lnTo>
                  <a:lnTo>
                    <a:pt x="43104" y="11523"/>
                  </a:lnTo>
                  <a:lnTo>
                    <a:pt x="42773" y="13303"/>
                  </a:lnTo>
                  <a:lnTo>
                    <a:pt x="42773" y="15356"/>
                  </a:lnTo>
                  <a:lnTo>
                    <a:pt x="42000" y="15356"/>
                  </a:lnTo>
                  <a:lnTo>
                    <a:pt x="36423" y="13980"/>
                  </a:lnTo>
                  <a:lnTo>
                    <a:pt x="32987" y="13178"/>
                  </a:lnTo>
                  <a:lnTo>
                    <a:pt x="30198" y="11832"/>
                  </a:lnTo>
                  <a:lnTo>
                    <a:pt x="28609" y="10360"/>
                  </a:lnTo>
                  <a:lnTo>
                    <a:pt x="26769" y="10022"/>
                  </a:lnTo>
                  <a:lnTo>
                    <a:pt x="22840" y="8432"/>
                  </a:lnTo>
                  <a:lnTo>
                    <a:pt x="21619" y="7204"/>
                  </a:lnTo>
                  <a:lnTo>
                    <a:pt x="20206" y="7329"/>
                  </a:lnTo>
                  <a:lnTo>
                    <a:pt x="18675" y="6924"/>
                  </a:lnTo>
                  <a:lnTo>
                    <a:pt x="185" y="59"/>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63" name="Google Shape;2663;p37"/>
            <p:cNvGrpSpPr/>
            <p:nvPr/>
          </p:nvGrpSpPr>
          <p:grpSpPr>
            <a:xfrm>
              <a:off x="265775" y="390875"/>
              <a:ext cx="3302875" cy="1154075"/>
              <a:chOff x="265775" y="390875"/>
              <a:chExt cx="3302875" cy="1154075"/>
            </a:xfrm>
          </p:grpSpPr>
          <p:sp>
            <p:nvSpPr>
              <p:cNvPr id="2664" name="Google Shape;2664;p37"/>
              <p:cNvSpPr/>
              <p:nvPr/>
            </p:nvSpPr>
            <p:spPr>
              <a:xfrm>
                <a:off x="265775" y="390875"/>
                <a:ext cx="3302875" cy="1089925"/>
              </a:xfrm>
              <a:custGeom>
                <a:avLst/>
                <a:gdLst/>
                <a:ahLst/>
                <a:cxnLst/>
                <a:rect l="l" t="t" r="r" b="b"/>
                <a:pathLst>
                  <a:path w="132115" h="43597" extrusionOk="0">
                    <a:moveTo>
                      <a:pt x="0" y="0"/>
                    </a:moveTo>
                    <a:lnTo>
                      <a:pt x="0" y="1744"/>
                    </a:lnTo>
                    <a:lnTo>
                      <a:pt x="18763" y="7667"/>
                    </a:lnTo>
                    <a:lnTo>
                      <a:pt x="20456" y="7910"/>
                    </a:lnTo>
                    <a:lnTo>
                      <a:pt x="21832" y="7940"/>
                    </a:lnTo>
                    <a:lnTo>
                      <a:pt x="22877" y="9073"/>
                    </a:lnTo>
                    <a:cubicBezTo>
                      <a:pt x="22877" y="9073"/>
                      <a:pt x="26710" y="10544"/>
                      <a:pt x="26894" y="10699"/>
                    </a:cubicBezTo>
                    <a:cubicBezTo>
                      <a:pt x="27108" y="10853"/>
                      <a:pt x="28241" y="11376"/>
                      <a:pt x="28241" y="11376"/>
                    </a:cubicBezTo>
                    <a:lnTo>
                      <a:pt x="30080" y="12936"/>
                    </a:lnTo>
                    <a:lnTo>
                      <a:pt x="31920" y="13399"/>
                    </a:lnTo>
                    <a:lnTo>
                      <a:pt x="36886" y="14716"/>
                    </a:lnTo>
                    <a:lnTo>
                      <a:pt x="39432" y="15879"/>
                    </a:lnTo>
                    <a:lnTo>
                      <a:pt x="42096" y="16585"/>
                    </a:lnTo>
                    <a:lnTo>
                      <a:pt x="41728" y="19036"/>
                    </a:lnTo>
                    <a:lnTo>
                      <a:pt x="40507" y="19499"/>
                    </a:lnTo>
                    <a:lnTo>
                      <a:pt x="38814" y="21765"/>
                    </a:lnTo>
                    <a:lnTo>
                      <a:pt x="39278" y="22413"/>
                    </a:lnTo>
                    <a:lnTo>
                      <a:pt x="39278" y="22935"/>
                    </a:lnTo>
                    <a:lnTo>
                      <a:pt x="38726" y="24863"/>
                    </a:lnTo>
                    <a:lnTo>
                      <a:pt x="39800" y="27012"/>
                    </a:lnTo>
                    <a:lnTo>
                      <a:pt x="40720" y="29403"/>
                    </a:lnTo>
                    <a:lnTo>
                      <a:pt x="40440" y="29771"/>
                    </a:lnTo>
                    <a:lnTo>
                      <a:pt x="40808" y="30992"/>
                    </a:lnTo>
                    <a:lnTo>
                      <a:pt x="40440" y="31728"/>
                    </a:lnTo>
                    <a:lnTo>
                      <a:pt x="39182" y="31728"/>
                    </a:lnTo>
                    <a:lnTo>
                      <a:pt x="38513" y="31243"/>
                    </a:lnTo>
                    <a:lnTo>
                      <a:pt x="38446" y="32067"/>
                    </a:lnTo>
                    <a:lnTo>
                      <a:pt x="38571" y="33538"/>
                    </a:lnTo>
                    <a:lnTo>
                      <a:pt x="37747" y="35260"/>
                    </a:lnTo>
                    <a:lnTo>
                      <a:pt x="36828" y="37100"/>
                    </a:lnTo>
                    <a:lnTo>
                      <a:pt x="35967" y="37342"/>
                    </a:lnTo>
                    <a:lnTo>
                      <a:pt x="33266" y="43597"/>
                    </a:lnTo>
                    <a:lnTo>
                      <a:pt x="35474" y="43597"/>
                    </a:lnTo>
                    <a:lnTo>
                      <a:pt x="38049" y="39609"/>
                    </a:lnTo>
                    <a:lnTo>
                      <a:pt x="38513" y="38321"/>
                    </a:lnTo>
                    <a:cubicBezTo>
                      <a:pt x="38513" y="38321"/>
                      <a:pt x="39035" y="37651"/>
                      <a:pt x="39182" y="37431"/>
                    </a:cubicBezTo>
                    <a:cubicBezTo>
                      <a:pt x="39337" y="37217"/>
                      <a:pt x="39771" y="36820"/>
                      <a:pt x="39771" y="36452"/>
                    </a:cubicBezTo>
                    <a:cubicBezTo>
                      <a:pt x="39771" y="36084"/>
                      <a:pt x="39646" y="35010"/>
                      <a:pt x="39646" y="35010"/>
                    </a:cubicBezTo>
                    <a:lnTo>
                      <a:pt x="40352" y="34855"/>
                    </a:lnTo>
                    <a:lnTo>
                      <a:pt x="42957" y="35532"/>
                    </a:lnTo>
                    <a:cubicBezTo>
                      <a:pt x="42957" y="35532"/>
                      <a:pt x="48659" y="37217"/>
                      <a:pt x="48902" y="37284"/>
                    </a:cubicBezTo>
                    <a:cubicBezTo>
                      <a:pt x="49115" y="37372"/>
                      <a:pt x="52581" y="39182"/>
                      <a:pt x="53074" y="39454"/>
                    </a:cubicBezTo>
                    <a:cubicBezTo>
                      <a:pt x="53567" y="39763"/>
                      <a:pt x="56142" y="41110"/>
                      <a:pt x="56356" y="41235"/>
                    </a:cubicBezTo>
                    <a:cubicBezTo>
                      <a:pt x="56599" y="41330"/>
                      <a:pt x="57393" y="41514"/>
                      <a:pt x="57393" y="41514"/>
                    </a:cubicBezTo>
                    <a:lnTo>
                      <a:pt x="60403" y="40161"/>
                    </a:lnTo>
                    <a:lnTo>
                      <a:pt x="61595" y="39057"/>
                    </a:lnTo>
                    <a:lnTo>
                      <a:pt x="65274" y="38718"/>
                    </a:lnTo>
                    <a:lnTo>
                      <a:pt x="66716" y="38108"/>
                    </a:lnTo>
                    <a:lnTo>
                      <a:pt x="67879" y="38843"/>
                    </a:lnTo>
                    <a:lnTo>
                      <a:pt x="69203" y="37983"/>
                    </a:lnTo>
                    <a:lnTo>
                      <a:pt x="70491" y="37431"/>
                    </a:lnTo>
                    <a:lnTo>
                      <a:pt x="72477" y="38019"/>
                    </a:lnTo>
                    <a:lnTo>
                      <a:pt x="74015" y="37983"/>
                    </a:lnTo>
                    <a:lnTo>
                      <a:pt x="72234" y="37615"/>
                    </a:lnTo>
                    <a:lnTo>
                      <a:pt x="70859" y="37158"/>
                    </a:lnTo>
                    <a:lnTo>
                      <a:pt x="70520" y="37158"/>
                    </a:lnTo>
                    <a:lnTo>
                      <a:pt x="70123" y="37247"/>
                    </a:lnTo>
                    <a:lnTo>
                      <a:pt x="70123" y="37247"/>
                    </a:lnTo>
                    <a:lnTo>
                      <a:pt x="70395" y="36511"/>
                    </a:lnTo>
                    <a:lnTo>
                      <a:pt x="70424" y="36209"/>
                    </a:lnTo>
                    <a:lnTo>
                      <a:pt x="70520" y="35591"/>
                    </a:lnTo>
                    <a:lnTo>
                      <a:pt x="69968" y="36820"/>
                    </a:lnTo>
                    <a:lnTo>
                      <a:pt x="69416" y="37615"/>
                    </a:lnTo>
                    <a:lnTo>
                      <a:pt x="68283" y="38019"/>
                    </a:lnTo>
                    <a:lnTo>
                      <a:pt x="67974" y="38321"/>
                    </a:lnTo>
                    <a:lnTo>
                      <a:pt x="66996" y="37894"/>
                    </a:lnTo>
                    <a:lnTo>
                      <a:pt x="66591" y="37769"/>
                    </a:lnTo>
                    <a:lnTo>
                      <a:pt x="65826" y="37953"/>
                    </a:lnTo>
                    <a:lnTo>
                      <a:pt x="64354" y="38350"/>
                    </a:lnTo>
                    <a:lnTo>
                      <a:pt x="62765" y="38350"/>
                    </a:lnTo>
                    <a:lnTo>
                      <a:pt x="61197" y="38755"/>
                    </a:lnTo>
                    <a:lnTo>
                      <a:pt x="59049" y="39425"/>
                    </a:lnTo>
                    <a:lnTo>
                      <a:pt x="57246" y="39793"/>
                    </a:lnTo>
                    <a:lnTo>
                      <a:pt x="55804" y="40411"/>
                    </a:lnTo>
                    <a:lnTo>
                      <a:pt x="55340" y="39859"/>
                    </a:lnTo>
                    <a:cubicBezTo>
                      <a:pt x="55340" y="39859"/>
                      <a:pt x="54818" y="39270"/>
                      <a:pt x="54700" y="39123"/>
                    </a:cubicBezTo>
                    <a:cubicBezTo>
                      <a:pt x="54516" y="38998"/>
                      <a:pt x="54148" y="38571"/>
                      <a:pt x="54148" y="38571"/>
                    </a:cubicBezTo>
                    <a:cubicBezTo>
                      <a:pt x="54148" y="38571"/>
                      <a:pt x="53774" y="38589"/>
                      <a:pt x="53413" y="38589"/>
                    </a:cubicBezTo>
                    <a:cubicBezTo>
                      <a:pt x="53119" y="38589"/>
                      <a:pt x="52834" y="38577"/>
                      <a:pt x="52765" y="38534"/>
                    </a:cubicBezTo>
                    <a:cubicBezTo>
                      <a:pt x="52611" y="38476"/>
                      <a:pt x="51970" y="38137"/>
                      <a:pt x="51970" y="38137"/>
                    </a:cubicBezTo>
                    <a:cubicBezTo>
                      <a:pt x="51970" y="38137"/>
                      <a:pt x="50955" y="37188"/>
                      <a:pt x="50837" y="37100"/>
                    </a:cubicBezTo>
                    <a:cubicBezTo>
                      <a:pt x="50742" y="37033"/>
                      <a:pt x="50101" y="36916"/>
                      <a:pt x="49454" y="36791"/>
                    </a:cubicBezTo>
                    <a:cubicBezTo>
                      <a:pt x="47372" y="36393"/>
                      <a:pt x="46849" y="35959"/>
                      <a:pt x="46849" y="35959"/>
                    </a:cubicBezTo>
                    <a:lnTo>
                      <a:pt x="45871" y="35348"/>
                    </a:lnTo>
                    <a:cubicBezTo>
                      <a:pt x="45871" y="35348"/>
                      <a:pt x="45378" y="35194"/>
                      <a:pt x="45010" y="35164"/>
                    </a:cubicBezTo>
                    <a:cubicBezTo>
                      <a:pt x="44671" y="35135"/>
                      <a:pt x="43111" y="35135"/>
                      <a:pt x="43111" y="35135"/>
                    </a:cubicBezTo>
                    <a:lnTo>
                      <a:pt x="42346" y="34708"/>
                    </a:lnTo>
                    <a:cubicBezTo>
                      <a:pt x="42346" y="34708"/>
                      <a:pt x="41331" y="34120"/>
                      <a:pt x="41147" y="33972"/>
                    </a:cubicBezTo>
                    <a:cubicBezTo>
                      <a:pt x="40963" y="33847"/>
                      <a:pt x="40565" y="33509"/>
                      <a:pt x="40565" y="33509"/>
                    </a:cubicBezTo>
                    <a:lnTo>
                      <a:pt x="41117" y="32346"/>
                    </a:lnTo>
                    <a:cubicBezTo>
                      <a:pt x="41117" y="32346"/>
                      <a:pt x="41728" y="31824"/>
                      <a:pt x="41728" y="31515"/>
                    </a:cubicBezTo>
                    <a:cubicBezTo>
                      <a:pt x="41728" y="31243"/>
                      <a:pt x="41699" y="30875"/>
                      <a:pt x="41699" y="30507"/>
                    </a:cubicBezTo>
                    <a:cubicBezTo>
                      <a:pt x="41699" y="30139"/>
                      <a:pt x="41757" y="29065"/>
                      <a:pt x="41699" y="28881"/>
                    </a:cubicBezTo>
                    <a:cubicBezTo>
                      <a:pt x="41610" y="28697"/>
                      <a:pt x="41147" y="27012"/>
                      <a:pt x="41147" y="27012"/>
                    </a:cubicBezTo>
                    <a:lnTo>
                      <a:pt x="40536" y="25540"/>
                    </a:lnTo>
                    <a:lnTo>
                      <a:pt x="40963" y="23421"/>
                    </a:lnTo>
                    <a:lnTo>
                      <a:pt x="41390" y="21949"/>
                    </a:lnTo>
                    <a:lnTo>
                      <a:pt x="43295" y="19896"/>
                    </a:lnTo>
                    <a:cubicBezTo>
                      <a:pt x="43295" y="19896"/>
                      <a:pt x="43538" y="19220"/>
                      <a:pt x="43450" y="18734"/>
                    </a:cubicBezTo>
                    <a:cubicBezTo>
                      <a:pt x="43384" y="18241"/>
                      <a:pt x="42986" y="16497"/>
                      <a:pt x="42986" y="16497"/>
                    </a:cubicBezTo>
                    <a:lnTo>
                      <a:pt x="43141" y="13429"/>
                    </a:lnTo>
                    <a:lnTo>
                      <a:pt x="43935" y="12664"/>
                    </a:lnTo>
                    <a:lnTo>
                      <a:pt x="45135" y="10979"/>
                    </a:lnTo>
                    <a:lnTo>
                      <a:pt x="46238" y="12597"/>
                    </a:lnTo>
                    <a:lnTo>
                      <a:pt x="47276" y="12906"/>
                    </a:lnTo>
                    <a:lnTo>
                      <a:pt x="47865" y="13031"/>
                    </a:lnTo>
                    <a:lnTo>
                      <a:pt x="49057" y="10670"/>
                    </a:lnTo>
                    <a:lnTo>
                      <a:pt x="49917" y="9286"/>
                    </a:lnTo>
                    <a:cubicBezTo>
                      <a:pt x="49917" y="9286"/>
                      <a:pt x="50131" y="9441"/>
                      <a:pt x="50374" y="9507"/>
                    </a:cubicBezTo>
                    <a:cubicBezTo>
                      <a:pt x="50653" y="9566"/>
                      <a:pt x="51293" y="9838"/>
                      <a:pt x="51293" y="9838"/>
                    </a:cubicBezTo>
                    <a:cubicBezTo>
                      <a:pt x="51293" y="9838"/>
                      <a:pt x="52765" y="10243"/>
                      <a:pt x="52890" y="10243"/>
                    </a:cubicBezTo>
                    <a:cubicBezTo>
                      <a:pt x="52978" y="10243"/>
                      <a:pt x="53964" y="9691"/>
                      <a:pt x="54119" y="9691"/>
                    </a:cubicBezTo>
                    <a:cubicBezTo>
                      <a:pt x="54266" y="9691"/>
                      <a:pt x="55068" y="9441"/>
                      <a:pt x="55407" y="9382"/>
                    </a:cubicBezTo>
                    <a:cubicBezTo>
                      <a:pt x="55738" y="9352"/>
                      <a:pt x="57121" y="9102"/>
                      <a:pt x="57548" y="9102"/>
                    </a:cubicBezTo>
                    <a:cubicBezTo>
                      <a:pt x="57982" y="9102"/>
                      <a:pt x="58777" y="8801"/>
                      <a:pt x="59086" y="8550"/>
                    </a:cubicBezTo>
                    <a:cubicBezTo>
                      <a:pt x="59387" y="8278"/>
                      <a:pt x="61477" y="6865"/>
                      <a:pt x="61477" y="6865"/>
                    </a:cubicBezTo>
                    <a:cubicBezTo>
                      <a:pt x="61477" y="6865"/>
                      <a:pt x="61536" y="6748"/>
                      <a:pt x="62213" y="6748"/>
                    </a:cubicBezTo>
                    <a:cubicBezTo>
                      <a:pt x="62853" y="6748"/>
                      <a:pt x="65980" y="6100"/>
                      <a:pt x="65980" y="6100"/>
                    </a:cubicBezTo>
                    <a:cubicBezTo>
                      <a:pt x="65980" y="6100"/>
                      <a:pt x="66348" y="5762"/>
                      <a:pt x="66841" y="5548"/>
                    </a:cubicBezTo>
                    <a:cubicBezTo>
                      <a:pt x="67327" y="5335"/>
                      <a:pt x="69262" y="4172"/>
                      <a:pt x="69262" y="4172"/>
                    </a:cubicBezTo>
                    <a:cubicBezTo>
                      <a:pt x="69262" y="4172"/>
                      <a:pt x="70056" y="5026"/>
                      <a:pt x="70366" y="5239"/>
                    </a:cubicBezTo>
                    <a:cubicBezTo>
                      <a:pt x="70675" y="5460"/>
                      <a:pt x="71315" y="6071"/>
                      <a:pt x="71624" y="6409"/>
                    </a:cubicBezTo>
                    <a:cubicBezTo>
                      <a:pt x="71925" y="6748"/>
                      <a:pt x="72970" y="8153"/>
                      <a:pt x="73434" y="8366"/>
                    </a:cubicBezTo>
                    <a:cubicBezTo>
                      <a:pt x="73890" y="8587"/>
                      <a:pt x="75023" y="9102"/>
                      <a:pt x="75148" y="9102"/>
                    </a:cubicBezTo>
                    <a:cubicBezTo>
                      <a:pt x="75273" y="9102"/>
                      <a:pt x="78305" y="8183"/>
                      <a:pt x="78305" y="8183"/>
                    </a:cubicBezTo>
                    <a:lnTo>
                      <a:pt x="79688" y="8521"/>
                    </a:lnTo>
                    <a:lnTo>
                      <a:pt x="81064" y="9073"/>
                    </a:lnTo>
                    <a:lnTo>
                      <a:pt x="82690" y="8955"/>
                    </a:lnTo>
                    <a:lnTo>
                      <a:pt x="85236" y="7697"/>
                    </a:lnTo>
                    <a:cubicBezTo>
                      <a:pt x="85236" y="7697"/>
                      <a:pt x="86678" y="7079"/>
                      <a:pt x="86796" y="7079"/>
                    </a:cubicBezTo>
                    <a:cubicBezTo>
                      <a:pt x="86921" y="7079"/>
                      <a:pt x="88393" y="6748"/>
                      <a:pt x="88636" y="6748"/>
                    </a:cubicBezTo>
                    <a:cubicBezTo>
                      <a:pt x="88915" y="6748"/>
                      <a:pt x="89651" y="6865"/>
                      <a:pt x="90137" y="6932"/>
                    </a:cubicBezTo>
                    <a:cubicBezTo>
                      <a:pt x="90630" y="6991"/>
                      <a:pt x="91947" y="7049"/>
                      <a:pt x="91947" y="7049"/>
                    </a:cubicBezTo>
                    <a:cubicBezTo>
                      <a:pt x="91947" y="7049"/>
                      <a:pt x="93146" y="7358"/>
                      <a:pt x="93389" y="7513"/>
                    </a:cubicBezTo>
                    <a:cubicBezTo>
                      <a:pt x="93668" y="7667"/>
                      <a:pt x="94279" y="7969"/>
                      <a:pt x="94677" y="8249"/>
                    </a:cubicBezTo>
                    <a:cubicBezTo>
                      <a:pt x="95044" y="8550"/>
                      <a:pt x="96612" y="10059"/>
                      <a:pt x="96729" y="10088"/>
                    </a:cubicBezTo>
                    <a:cubicBezTo>
                      <a:pt x="96737" y="10090"/>
                      <a:pt x="96747" y="10091"/>
                      <a:pt x="96760" y="10091"/>
                    </a:cubicBezTo>
                    <a:cubicBezTo>
                      <a:pt x="96981" y="10091"/>
                      <a:pt x="97996" y="9875"/>
                      <a:pt x="98142" y="9875"/>
                    </a:cubicBezTo>
                    <a:cubicBezTo>
                      <a:pt x="98297" y="9875"/>
                      <a:pt x="98849" y="10022"/>
                      <a:pt x="98849" y="10022"/>
                    </a:cubicBezTo>
                    <a:lnTo>
                      <a:pt x="100747" y="9014"/>
                    </a:lnTo>
                    <a:lnTo>
                      <a:pt x="102248" y="8675"/>
                    </a:lnTo>
                    <a:lnTo>
                      <a:pt x="103447" y="8587"/>
                    </a:lnTo>
                    <a:cubicBezTo>
                      <a:pt x="103447" y="8587"/>
                      <a:pt x="103774" y="8571"/>
                      <a:pt x="104056" y="8571"/>
                    </a:cubicBezTo>
                    <a:cubicBezTo>
                      <a:pt x="104196" y="8571"/>
                      <a:pt x="104325" y="8575"/>
                      <a:pt x="104397" y="8587"/>
                    </a:cubicBezTo>
                    <a:cubicBezTo>
                      <a:pt x="104639" y="8617"/>
                      <a:pt x="106420" y="9323"/>
                      <a:pt x="106420" y="9323"/>
                    </a:cubicBezTo>
                    <a:lnTo>
                      <a:pt x="107950" y="9014"/>
                    </a:lnTo>
                    <a:lnTo>
                      <a:pt x="110158" y="8734"/>
                    </a:lnTo>
                    <a:lnTo>
                      <a:pt x="111291" y="9536"/>
                    </a:lnTo>
                    <a:lnTo>
                      <a:pt x="112763" y="8918"/>
                    </a:lnTo>
                    <a:lnTo>
                      <a:pt x="114389" y="7726"/>
                    </a:lnTo>
                    <a:lnTo>
                      <a:pt x="115434" y="7726"/>
                    </a:lnTo>
                    <a:lnTo>
                      <a:pt x="116905" y="8587"/>
                    </a:lnTo>
                    <a:lnTo>
                      <a:pt x="120798" y="9904"/>
                    </a:lnTo>
                    <a:lnTo>
                      <a:pt x="121504" y="10118"/>
                    </a:lnTo>
                    <a:lnTo>
                      <a:pt x="121901" y="10022"/>
                    </a:lnTo>
                    <a:lnTo>
                      <a:pt x="124109" y="9566"/>
                    </a:lnTo>
                    <a:lnTo>
                      <a:pt x="127699" y="10611"/>
                    </a:lnTo>
                    <a:lnTo>
                      <a:pt x="132114" y="10942"/>
                    </a:lnTo>
                    <a:lnTo>
                      <a:pt x="129598" y="10544"/>
                    </a:lnTo>
                    <a:lnTo>
                      <a:pt x="126993" y="10059"/>
                    </a:lnTo>
                    <a:lnTo>
                      <a:pt x="124020" y="9102"/>
                    </a:lnTo>
                    <a:lnTo>
                      <a:pt x="122240" y="9441"/>
                    </a:lnTo>
                    <a:lnTo>
                      <a:pt x="121592" y="9566"/>
                    </a:lnTo>
                    <a:lnTo>
                      <a:pt x="121011" y="9382"/>
                    </a:lnTo>
                    <a:lnTo>
                      <a:pt x="116994" y="8249"/>
                    </a:lnTo>
                    <a:lnTo>
                      <a:pt x="115831" y="7447"/>
                    </a:lnTo>
                    <a:lnTo>
                      <a:pt x="115375" y="6777"/>
                    </a:lnTo>
                    <a:lnTo>
                      <a:pt x="113624" y="7601"/>
                    </a:lnTo>
                    <a:lnTo>
                      <a:pt x="111144" y="8918"/>
                    </a:lnTo>
                    <a:lnTo>
                      <a:pt x="110408" y="8337"/>
                    </a:lnTo>
                    <a:lnTo>
                      <a:pt x="107156" y="8617"/>
                    </a:lnTo>
                    <a:lnTo>
                      <a:pt x="103874" y="8183"/>
                    </a:lnTo>
                    <a:cubicBezTo>
                      <a:pt x="103874" y="8183"/>
                      <a:pt x="100806" y="8521"/>
                      <a:pt x="100592" y="8521"/>
                    </a:cubicBezTo>
                    <a:cubicBezTo>
                      <a:pt x="100408" y="8521"/>
                      <a:pt x="98878" y="9323"/>
                      <a:pt x="98878" y="9323"/>
                    </a:cubicBezTo>
                    <a:lnTo>
                      <a:pt x="98451" y="9352"/>
                    </a:lnTo>
                    <a:lnTo>
                      <a:pt x="96516" y="8403"/>
                    </a:lnTo>
                    <a:lnTo>
                      <a:pt x="94735" y="7204"/>
                    </a:lnTo>
                    <a:lnTo>
                      <a:pt x="92131" y="5887"/>
                    </a:lnTo>
                    <a:cubicBezTo>
                      <a:pt x="92131" y="5887"/>
                      <a:pt x="90998" y="5703"/>
                      <a:pt x="90387" y="5548"/>
                    </a:cubicBezTo>
                    <a:cubicBezTo>
                      <a:pt x="90234" y="5510"/>
                      <a:pt x="90090" y="5497"/>
                      <a:pt x="89954" y="5497"/>
                    </a:cubicBezTo>
                    <a:cubicBezTo>
                      <a:pt x="89635" y="5497"/>
                      <a:pt x="89356" y="5571"/>
                      <a:pt x="89085" y="5571"/>
                    </a:cubicBezTo>
                    <a:cubicBezTo>
                      <a:pt x="89006" y="5571"/>
                      <a:pt x="88928" y="5565"/>
                      <a:pt x="88849" y="5548"/>
                    </a:cubicBezTo>
                    <a:cubicBezTo>
                      <a:pt x="88821" y="5543"/>
                      <a:pt x="88786" y="5540"/>
                      <a:pt x="88747" y="5540"/>
                    </a:cubicBezTo>
                    <a:cubicBezTo>
                      <a:pt x="88143" y="5540"/>
                      <a:pt x="86310" y="6130"/>
                      <a:pt x="86310" y="6130"/>
                    </a:cubicBezTo>
                    <a:lnTo>
                      <a:pt x="85479" y="6527"/>
                    </a:lnTo>
                    <a:cubicBezTo>
                      <a:pt x="85479" y="6527"/>
                      <a:pt x="83853" y="7542"/>
                      <a:pt x="83551" y="7542"/>
                    </a:cubicBezTo>
                    <a:cubicBezTo>
                      <a:pt x="83242" y="7542"/>
                      <a:pt x="82661" y="7601"/>
                      <a:pt x="82263" y="7601"/>
                    </a:cubicBezTo>
                    <a:cubicBezTo>
                      <a:pt x="81859" y="7601"/>
                      <a:pt x="80792" y="7542"/>
                      <a:pt x="80792" y="7542"/>
                    </a:cubicBezTo>
                    <a:cubicBezTo>
                      <a:pt x="80792" y="7542"/>
                      <a:pt x="80614" y="7567"/>
                      <a:pt x="80389" y="7567"/>
                    </a:cubicBezTo>
                    <a:cubicBezTo>
                      <a:pt x="80112" y="7567"/>
                      <a:pt x="79763" y="7529"/>
                      <a:pt x="79593" y="7358"/>
                    </a:cubicBezTo>
                    <a:cubicBezTo>
                      <a:pt x="79283" y="7049"/>
                      <a:pt x="79136" y="6777"/>
                      <a:pt x="78886" y="6711"/>
                    </a:cubicBezTo>
                    <a:cubicBezTo>
                      <a:pt x="78877" y="6710"/>
                      <a:pt x="78867" y="6709"/>
                      <a:pt x="78855" y="6709"/>
                    </a:cubicBezTo>
                    <a:cubicBezTo>
                      <a:pt x="78503" y="6709"/>
                      <a:pt x="76892" y="7116"/>
                      <a:pt x="76892" y="7116"/>
                    </a:cubicBezTo>
                    <a:lnTo>
                      <a:pt x="75303" y="7300"/>
                    </a:lnTo>
                    <a:lnTo>
                      <a:pt x="73861" y="7020"/>
                    </a:lnTo>
                    <a:lnTo>
                      <a:pt x="72293" y="5239"/>
                    </a:lnTo>
                    <a:lnTo>
                      <a:pt x="71558" y="4415"/>
                    </a:lnTo>
                    <a:lnTo>
                      <a:pt x="70638" y="3893"/>
                    </a:lnTo>
                    <a:lnTo>
                      <a:pt x="70491" y="3466"/>
                    </a:lnTo>
                    <a:lnTo>
                      <a:pt x="70027" y="2605"/>
                    </a:lnTo>
                    <a:lnTo>
                      <a:pt x="69718" y="3002"/>
                    </a:lnTo>
                    <a:lnTo>
                      <a:pt x="68710" y="2944"/>
                    </a:lnTo>
                    <a:lnTo>
                      <a:pt x="66628" y="3584"/>
                    </a:lnTo>
                    <a:lnTo>
                      <a:pt x="65428" y="4077"/>
                    </a:lnTo>
                    <a:cubicBezTo>
                      <a:pt x="65428" y="4077"/>
                      <a:pt x="63500" y="5239"/>
                      <a:pt x="63133" y="5239"/>
                    </a:cubicBezTo>
                    <a:cubicBezTo>
                      <a:pt x="62931" y="5239"/>
                      <a:pt x="62068" y="5088"/>
                      <a:pt x="61254" y="5088"/>
                    </a:cubicBezTo>
                    <a:cubicBezTo>
                      <a:pt x="60699" y="5088"/>
                      <a:pt x="60166" y="5158"/>
                      <a:pt x="59880" y="5394"/>
                    </a:cubicBezTo>
                    <a:cubicBezTo>
                      <a:pt x="59144" y="5975"/>
                      <a:pt x="57430" y="7513"/>
                      <a:pt x="57430" y="7513"/>
                    </a:cubicBezTo>
                    <a:cubicBezTo>
                      <a:pt x="57430" y="7513"/>
                      <a:pt x="56694" y="7999"/>
                      <a:pt x="56444" y="8153"/>
                    </a:cubicBezTo>
                    <a:cubicBezTo>
                      <a:pt x="56201" y="8278"/>
                      <a:pt x="54818" y="8337"/>
                      <a:pt x="54818" y="8337"/>
                    </a:cubicBezTo>
                    <a:lnTo>
                      <a:pt x="53133" y="7999"/>
                    </a:lnTo>
                    <a:lnTo>
                      <a:pt x="51941" y="8433"/>
                    </a:lnTo>
                    <a:lnTo>
                      <a:pt x="50926" y="7542"/>
                    </a:lnTo>
                    <a:lnTo>
                      <a:pt x="48718" y="9073"/>
                    </a:lnTo>
                    <a:lnTo>
                      <a:pt x="47614" y="10059"/>
                    </a:lnTo>
                    <a:lnTo>
                      <a:pt x="46724" y="9963"/>
                    </a:lnTo>
                    <a:lnTo>
                      <a:pt x="44333" y="9382"/>
                    </a:lnTo>
                    <a:lnTo>
                      <a:pt x="43111" y="11530"/>
                    </a:lnTo>
                    <a:lnTo>
                      <a:pt x="42743" y="13274"/>
                    </a:lnTo>
                    <a:lnTo>
                      <a:pt x="42743" y="15357"/>
                    </a:lnTo>
                    <a:lnTo>
                      <a:pt x="41978" y="15357"/>
                    </a:lnTo>
                    <a:lnTo>
                      <a:pt x="36423" y="13981"/>
                    </a:lnTo>
                    <a:lnTo>
                      <a:pt x="32994" y="13186"/>
                    </a:lnTo>
                    <a:lnTo>
                      <a:pt x="30168" y="11832"/>
                    </a:lnTo>
                    <a:lnTo>
                      <a:pt x="28579" y="10360"/>
                    </a:lnTo>
                    <a:lnTo>
                      <a:pt x="26740" y="9993"/>
                    </a:lnTo>
                    <a:lnTo>
                      <a:pt x="22810" y="8433"/>
                    </a:lnTo>
                    <a:lnTo>
                      <a:pt x="21589" y="7204"/>
                    </a:lnTo>
                    <a:lnTo>
                      <a:pt x="20206" y="7300"/>
                    </a:lnTo>
                    <a:lnTo>
                      <a:pt x="18675" y="6932"/>
                    </a:lnTo>
                    <a:lnTo>
                      <a:pt x="184" y="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5" name="Google Shape;2665;p37"/>
              <p:cNvSpPr/>
              <p:nvPr/>
            </p:nvSpPr>
            <p:spPr>
              <a:xfrm rot="10800000" flipH="1">
                <a:off x="1097775" y="1478350"/>
                <a:ext cx="55500" cy="66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2666" name="Google Shape;2666;p37"/>
          <p:cNvGrpSpPr/>
          <p:nvPr/>
        </p:nvGrpSpPr>
        <p:grpSpPr>
          <a:xfrm rot="-5400000" flipH="1">
            <a:off x="2287437" y="2281381"/>
            <a:ext cx="5338427" cy="2369697"/>
            <a:chOff x="6451012" y="-32687"/>
            <a:chExt cx="4872012" cy="5371027"/>
          </a:xfrm>
        </p:grpSpPr>
        <p:sp>
          <p:nvSpPr>
            <p:cNvPr id="2667" name="Google Shape;2667;p37"/>
            <p:cNvSpPr/>
            <p:nvPr/>
          </p:nvSpPr>
          <p:spPr>
            <a:xfrm rot="101856">
              <a:off x="6497993" y="46499"/>
              <a:ext cx="4777887" cy="5221511"/>
            </a:xfrm>
            <a:custGeom>
              <a:avLst/>
              <a:gdLst/>
              <a:ahLst/>
              <a:cxnLst/>
              <a:rect l="l" t="t" r="r" b="b"/>
              <a:pathLst>
                <a:path w="180884" h="197042" extrusionOk="0">
                  <a:moveTo>
                    <a:pt x="26217" y="0"/>
                  </a:moveTo>
                  <a:lnTo>
                    <a:pt x="30411" y="3952"/>
                  </a:lnTo>
                  <a:lnTo>
                    <a:pt x="37923" y="9382"/>
                  </a:lnTo>
                  <a:cubicBezTo>
                    <a:pt x="37923" y="9382"/>
                    <a:pt x="39645" y="10611"/>
                    <a:pt x="39829" y="10699"/>
                  </a:cubicBezTo>
                  <a:lnTo>
                    <a:pt x="39888" y="10699"/>
                  </a:lnTo>
                  <a:cubicBezTo>
                    <a:pt x="40160" y="10699"/>
                    <a:pt x="40992" y="10206"/>
                    <a:pt x="40992" y="10206"/>
                  </a:cubicBezTo>
                  <a:lnTo>
                    <a:pt x="42956" y="9779"/>
                  </a:lnTo>
                  <a:cubicBezTo>
                    <a:pt x="42956" y="9779"/>
                    <a:pt x="45620" y="12597"/>
                    <a:pt x="45958" y="12848"/>
                  </a:cubicBezTo>
                  <a:cubicBezTo>
                    <a:pt x="46297" y="13120"/>
                    <a:pt x="47430" y="15173"/>
                    <a:pt x="47827" y="16740"/>
                  </a:cubicBezTo>
                  <a:cubicBezTo>
                    <a:pt x="48225" y="18300"/>
                    <a:pt x="48254" y="18425"/>
                    <a:pt x="48350" y="18638"/>
                  </a:cubicBezTo>
                  <a:cubicBezTo>
                    <a:pt x="48475" y="18889"/>
                    <a:pt x="48350" y="22781"/>
                    <a:pt x="48350" y="22781"/>
                  </a:cubicBezTo>
                  <a:lnTo>
                    <a:pt x="47489" y="26798"/>
                  </a:lnTo>
                  <a:lnTo>
                    <a:pt x="46231" y="31272"/>
                  </a:lnTo>
                  <a:lnTo>
                    <a:pt x="46113" y="34002"/>
                  </a:lnTo>
                  <a:lnTo>
                    <a:pt x="47033" y="35194"/>
                  </a:lnTo>
                  <a:cubicBezTo>
                    <a:pt x="47033" y="35194"/>
                    <a:pt x="48409" y="36511"/>
                    <a:pt x="49424" y="37284"/>
                  </a:cubicBezTo>
                  <a:cubicBezTo>
                    <a:pt x="50403" y="38049"/>
                    <a:pt x="51933" y="39859"/>
                    <a:pt x="51933" y="39859"/>
                  </a:cubicBezTo>
                  <a:lnTo>
                    <a:pt x="53684" y="41331"/>
                  </a:lnTo>
                  <a:cubicBezTo>
                    <a:pt x="53684" y="41331"/>
                    <a:pt x="55494" y="44333"/>
                    <a:pt x="55767" y="44789"/>
                  </a:cubicBezTo>
                  <a:cubicBezTo>
                    <a:pt x="56017" y="45252"/>
                    <a:pt x="56966" y="49638"/>
                    <a:pt x="57025" y="49792"/>
                  </a:cubicBezTo>
                  <a:cubicBezTo>
                    <a:pt x="57121" y="49910"/>
                    <a:pt x="56753" y="52515"/>
                    <a:pt x="56753" y="53618"/>
                  </a:cubicBezTo>
                  <a:cubicBezTo>
                    <a:pt x="56753" y="54759"/>
                    <a:pt x="56628" y="56231"/>
                    <a:pt x="56628" y="56231"/>
                  </a:cubicBezTo>
                  <a:cubicBezTo>
                    <a:pt x="56628" y="56231"/>
                    <a:pt x="55951" y="57849"/>
                    <a:pt x="55767" y="58129"/>
                  </a:cubicBezTo>
                  <a:cubicBezTo>
                    <a:pt x="55553" y="58401"/>
                    <a:pt x="54913" y="59446"/>
                    <a:pt x="54692" y="59939"/>
                  </a:cubicBezTo>
                  <a:cubicBezTo>
                    <a:pt x="54508" y="60395"/>
                    <a:pt x="54082" y="61499"/>
                    <a:pt x="53898" y="62146"/>
                  </a:cubicBezTo>
                  <a:cubicBezTo>
                    <a:pt x="53684" y="62787"/>
                    <a:pt x="53684" y="64354"/>
                    <a:pt x="53684" y="64354"/>
                  </a:cubicBezTo>
                  <a:cubicBezTo>
                    <a:pt x="53684" y="64354"/>
                    <a:pt x="53743" y="66929"/>
                    <a:pt x="53809" y="67481"/>
                  </a:cubicBezTo>
                  <a:cubicBezTo>
                    <a:pt x="53898" y="68003"/>
                    <a:pt x="53927" y="69688"/>
                    <a:pt x="53927" y="69688"/>
                  </a:cubicBezTo>
                  <a:lnTo>
                    <a:pt x="54207" y="71498"/>
                  </a:lnTo>
                  <a:lnTo>
                    <a:pt x="54207" y="71498"/>
                  </a:lnTo>
                  <a:lnTo>
                    <a:pt x="52794" y="71462"/>
                  </a:lnTo>
                  <a:cubicBezTo>
                    <a:pt x="52794" y="71462"/>
                    <a:pt x="52183" y="71373"/>
                    <a:pt x="51749" y="71344"/>
                  </a:cubicBezTo>
                  <a:cubicBezTo>
                    <a:pt x="51322" y="71344"/>
                    <a:pt x="50741" y="71035"/>
                    <a:pt x="50219" y="70851"/>
                  </a:cubicBezTo>
                  <a:cubicBezTo>
                    <a:pt x="49726" y="70667"/>
                    <a:pt x="49270" y="70299"/>
                    <a:pt x="49270" y="70299"/>
                  </a:cubicBezTo>
                  <a:cubicBezTo>
                    <a:pt x="49270" y="70299"/>
                    <a:pt x="48379" y="69843"/>
                    <a:pt x="48107" y="69688"/>
                  </a:cubicBezTo>
                  <a:cubicBezTo>
                    <a:pt x="47798" y="69563"/>
                    <a:pt x="47246" y="69320"/>
                    <a:pt x="46481" y="68982"/>
                  </a:cubicBezTo>
                  <a:cubicBezTo>
                    <a:pt x="45716" y="68614"/>
                    <a:pt x="45465" y="68121"/>
                    <a:pt x="45465" y="68121"/>
                  </a:cubicBezTo>
                  <a:cubicBezTo>
                    <a:pt x="45465" y="68121"/>
                    <a:pt x="44487" y="67540"/>
                    <a:pt x="43751" y="67172"/>
                  </a:cubicBezTo>
                  <a:cubicBezTo>
                    <a:pt x="43045" y="66804"/>
                    <a:pt x="42279" y="66193"/>
                    <a:pt x="42279" y="66193"/>
                  </a:cubicBezTo>
                  <a:lnTo>
                    <a:pt x="40962" y="65207"/>
                  </a:lnTo>
                  <a:lnTo>
                    <a:pt x="39829" y="64965"/>
                  </a:lnTo>
                  <a:lnTo>
                    <a:pt x="38262" y="63096"/>
                  </a:lnTo>
                  <a:lnTo>
                    <a:pt x="35046" y="60888"/>
                  </a:lnTo>
                  <a:lnTo>
                    <a:pt x="31610" y="57974"/>
                  </a:lnTo>
                  <a:lnTo>
                    <a:pt x="30477" y="57548"/>
                  </a:lnTo>
                  <a:lnTo>
                    <a:pt x="27806" y="56260"/>
                  </a:lnTo>
                  <a:lnTo>
                    <a:pt x="20573" y="52397"/>
                  </a:lnTo>
                  <a:lnTo>
                    <a:pt x="20294" y="49056"/>
                  </a:lnTo>
                  <a:lnTo>
                    <a:pt x="20514" y="40654"/>
                  </a:lnTo>
                  <a:lnTo>
                    <a:pt x="19499" y="36180"/>
                  </a:lnTo>
                  <a:lnTo>
                    <a:pt x="16865" y="28756"/>
                  </a:lnTo>
                  <a:lnTo>
                    <a:pt x="16865" y="28756"/>
                  </a:lnTo>
                  <a:cubicBezTo>
                    <a:pt x="16865" y="28756"/>
                    <a:pt x="18270" y="36393"/>
                    <a:pt x="18704" y="36849"/>
                  </a:cubicBezTo>
                  <a:cubicBezTo>
                    <a:pt x="19131" y="37342"/>
                    <a:pt x="19374" y="41603"/>
                    <a:pt x="19374" y="41603"/>
                  </a:cubicBezTo>
                  <a:lnTo>
                    <a:pt x="19683" y="51382"/>
                  </a:lnTo>
                  <a:cubicBezTo>
                    <a:pt x="19683" y="51382"/>
                    <a:pt x="20514" y="53501"/>
                    <a:pt x="20816" y="53589"/>
                  </a:cubicBezTo>
                  <a:cubicBezTo>
                    <a:pt x="21154" y="53714"/>
                    <a:pt x="23332" y="54759"/>
                    <a:pt x="23332" y="54759"/>
                  </a:cubicBezTo>
                  <a:lnTo>
                    <a:pt x="26151" y="56164"/>
                  </a:lnTo>
                  <a:cubicBezTo>
                    <a:pt x="26151" y="56164"/>
                    <a:pt x="28726" y="57452"/>
                    <a:pt x="29403" y="57849"/>
                  </a:cubicBezTo>
                  <a:cubicBezTo>
                    <a:pt x="29800" y="58070"/>
                    <a:pt x="30139" y="58129"/>
                    <a:pt x="30411" y="58129"/>
                  </a:cubicBezTo>
                  <a:cubicBezTo>
                    <a:pt x="30477" y="58129"/>
                    <a:pt x="30565" y="58099"/>
                    <a:pt x="30632" y="58099"/>
                  </a:cubicBezTo>
                  <a:lnTo>
                    <a:pt x="30874" y="58099"/>
                  </a:lnTo>
                  <a:cubicBezTo>
                    <a:pt x="31088" y="58129"/>
                    <a:pt x="33111" y="60395"/>
                    <a:pt x="33111" y="60395"/>
                  </a:cubicBezTo>
                  <a:cubicBezTo>
                    <a:pt x="33111" y="60395"/>
                    <a:pt x="37438" y="63125"/>
                    <a:pt x="38078" y="63589"/>
                  </a:cubicBezTo>
                  <a:cubicBezTo>
                    <a:pt x="38689" y="64045"/>
                    <a:pt x="38571" y="64074"/>
                    <a:pt x="39211" y="64935"/>
                  </a:cubicBezTo>
                  <a:cubicBezTo>
                    <a:pt x="39888" y="65825"/>
                    <a:pt x="40440" y="66039"/>
                    <a:pt x="41514" y="66716"/>
                  </a:cubicBezTo>
                  <a:cubicBezTo>
                    <a:pt x="42618" y="67385"/>
                    <a:pt x="43810" y="68121"/>
                    <a:pt x="43810" y="68121"/>
                  </a:cubicBezTo>
                  <a:lnTo>
                    <a:pt x="45833" y="70329"/>
                  </a:lnTo>
                  <a:cubicBezTo>
                    <a:pt x="45833" y="70329"/>
                    <a:pt x="48563" y="71278"/>
                    <a:pt x="49086" y="71462"/>
                  </a:cubicBezTo>
                  <a:cubicBezTo>
                    <a:pt x="49608" y="71682"/>
                    <a:pt x="50344" y="72323"/>
                    <a:pt x="50557" y="72690"/>
                  </a:cubicBezTo>
                  <a:cubicBezTo>
                    <a:pt x="50616" y="72786"/>
                    <a:pt x="50829" y="72816"/>
                    <a:pt x="51080" y="72816"/>
                  </a:cubicBezTo>
                  <a:cubicBezTo>
                    <a:pt x="51631" y="72816"/>
                    <a:pt x="52397" y="72632"/>
                    <a:pt x="52397" y="72632"/>
                  </a:cubicBezTo>
                  <a:lnTo>
                    <a:pt x="53898" y="72720"/>
                  </a:lnTo>
                  <a:lnTo>
                    <a:pt x="54236" y="72293"/>
                  </a:lnTo>
                  <a:lnTo>
                    <a:pt x="54295" y="75545"/>
                  </a:lnTo>
                  <a:lnTo>
                    <a:pt x="54913" y="78334"/>
                  </a:lnTo>
                  <a:lnTo>
                    <a:pt x="49667" y="78945"/>
                  </a:lnTo>
                  <a:lnTo>
                    <a:pt x="49821" y="84647"/>
                  </a:lnTo>
                  <a:lnTo>
                    <a:pt x="50344" y="96361"/>
                  </a:lnTo>
                  <a:lnTo>
                    <a:pt x="49667" y="101019"/>
                  </a:lnTo>
                  <a:lnTo>
                    <a:pt x="40712" y="114204"/>
                  </a:lnTo>
                  <a:lnTo>
                    <a:pt x="40197" y="116780"/>
                  </a:lnTo>
                  <a:lnTo>
                    <a:pt x="37894" y="118862"/>
                  </a:lnTo>
                  <a:lnTo>
                    <a:pt x="36334" y="122328"/>
                  </a:lnTo>
                  <a:lnTo>
                    <a:pt x="35966" y="127265"/>
                  </a:lnTo>
                  <a:lnTo>
                    <a:pt x="33693" y="130576"/>
                  </a:lnTo>
                  <a:cubicBezTo>
                    <a:pt x="33693" y="130576"/>
                    <a:pt x="30779" y="138206"/>
                    <a:pt x="28270" y="140016"/>
                  </a:cubicBezTo>
                  <a:cubicBezTo>
                    <a:pt x="25724" y="141856"/>
                    <a:pt x="22994" y="146484"/>
                    <a:pt x="22288" y="148140"/>
                  </a:cubicBezTo>
                  <a:cubicBezTo>
                    <a:pt x="22258" y="148206"/>
                    <a:pt x="22229" y="148265"/>
                    <a:pt x="22199" y="148353"/>
                  </a:cubicBezTo>
                  <a:cubicBezTo>
                    <a:pt x="22199" y="148353"/>
                    <a:pt x="22170" y="148390"/>
                    <a:pt x="22170" y="148419"/>
                  </a:cubicBezTo>
                  <a:cubicBezTo>
                    <a:pt x="22074" y="148633"/>
                    <a:pt x="21986" y="148875"/>
                    <a:pt x="21861" y="149126"/>
                  </a:cubicBezTo>
                  <a:cubicBezTo>
                    <a:pt x="21184" y="150715"/>
                    <a:pt x="20360" y="152621"/>
                    <a:pt x="20360" y="152621"/>
                  </a:cubicBezTo>
                  <a:lnTo>
                    <a:pt x="17718" y="157735"/>
                  </a:lnTo>
                  <a:lnTo>
                    <a:pt x="17718" y="160744"/>
                  </a:lnTo>
                  <a:lnTo>
                    <a:pt x="17571" y="164636"/>
                  </a:lnTo>
                  <a:lnTo>
                    <a:pt x="15974" y="165828"/>
                  </a:lnTo>
                  <a:cubicBezTo>
                    <a:pt x="15974" y="165828"/>
                    <a:pt x="12295" y="168374"/>
                    <a:pt x="11773" y="168838"/>
                  </a:cubicBezTo>
                  <a:cubicBezTo>
                    <a:pt x="11250" y="169294"/>
                    <a:pt x="9323" y="173186"/>
                    <a:pt x="9323" y="173186"/>
                  </a:cubicBezTo>
                  <a:lnTo>
                    <a:pt x="7910" y="177086"/>
                  </a:lnTo>
                  <a:lnTo>
                    <a:pt x="5460" y="183708"/>
                  </a:lnTo>
                  <a:lnTo>
                    <a:pt x="3525" y="189838"/>
                  </a:lnTo>
                  <a:lnTo>
                    <a:pt x="0" y="197041"/>
                  </a:lnTo>
                  <a:lnTo>
                    <a:pt x="0" y="197041"/>
                  </a:lnTo>
                  <a:lnTo>
                    <a:pt x="2333" y="196585"/>
                  </a:lnTo>
                  <a:lnTo>
                    <a:pt x="3495" y="197041"/>
                  </a:lnTo>
                  <a:lnTo>
                    <a:pt x="3495" y="196585"/>
                  </a:lnTo>
                  <a:lnTo>
                    <a:pt x="4753" y="189838"/>
                  </a:lnTo>
                  <a:cubicBezTo>
                    <a:pt x="4753" y="189838"/>
                    <a:pt x="6681" y="184900"/>
                    <a:pt x="7020" y="184010"/>
                  </a:cubicBezTo>
                  <a:cubicBezTo>
                    <a:pt x="7145" y="183708"/>
                    <a:pt x="7329" y="183157"/>
                    <a:pt x="7542" y="182480"/>
                  </a:cubicBezTo>
                  <a:cubicBezTo>
                    <a:pt x="7571" y="182355"/>
                    <a:pt x="7601" y="182237"/>
                    <a:pt x="7638" y="182141"/>
                  </a:cubicBezTo>
                  <a:cubicBezTo>
                    <a:pt x="7667" y="182082"/>
                    <a:pt x="7697" y="182016"/>
                    <a:pt x="7697" y="181957"/>
                  </a:cubicBezTo>
                  <a:cubicBezTo>
                    <a:pt x="7755" y="181773"/>
                    <a:pt x="7822" y="181560"/>
                    <a:pt x="7910" y="181376"/>
                  </a:cubicBezTo>
                  <a:cubicBezTo>
                    <a:pt x="7969" y="181133"/>
                    <a:pt x="8064" y="180883"/>
                    <a:pt x="8123" y="180670"/>
                  </a:cubicBezTo>
                  <a:cubicBezTo>
                    <a:pt x="8248" y="180331"/>
                    <a:pt x="8373" y="179993"/>
                    <a:pt x="8462" y="179691"/>
                  </a:cubicBezTo>
                  <a:cubicBezTo>
                    <a:pt x="8557" y="179478"/>
                    <a:pt x="8616" y="179257"/>
                    <a:pt x="8705" y="179043"/>
                  </a:cubicBezTo>
                  <a:lnTo>
                    <a:pt x="8705" y="179014"/>
                  </a:lnTo>
                  <a:cubicBezTo>
                    <a:pt x="8771" y="178955"/>
                    <a:pt x="8800" y="178859"/>
                    <a:pt x="8830" y="178771"/>
                  </a:cubicBezTo>
                  <a:cubicBezTo>
                    <a:pt x="8984" y="178374"/>
                    <a:pt x="9168" y="178006"/>
                    <a:pt x="9323" y="177697"/>
                  </a:cubicBezTo>
                  <a:cubicBezTo>
                    <a:pt x="10176" y="176041"/>
                    <a:pt x="10176" y="174695"/>
                    <a:pt x="11250" y="172149"/>
                  </a:cubicBezTo>
                  <a:cubicBezTo>
                    <a:pt x="12295" y="169603"/>
                    <a:pt x="15636" y="168102"/>
                    <a:pt x="15636" y="168102"/>
                  </a:cubicBezTo>
                  <a:lnTo>
                    <a:pt x="18086" y="166292"/>
                  </a:lnTo>
                  <a:lnTo>
                    <a:pt x="18947" y="162245"/>
                  </a:lnTo>
                  <a:lnTo>
                    <a:pt x="18947" y="158044"/>
                  </a:lnTo>
                  <a:lnTo>
                    <a:pt x="20728" y="153842"/>
                  </a:lnTo>
                  <a:lnTo>
                    <a:pt x="32103" y="136124"/>
                  </a:lnTo>
                  <a:lnTo>
                    <a:pt x="36481" y="128921"/>
                  </a:lnTo>
                  <a:lnTo>
                    <a:pt x="38262" y="120672"/>
                  </a:lnTo>
                  <a:lnTo>
                    <a:pt x="42802" y="116897"/>
                  </a:lnTo>
                  <a:lnTo>
                    <a:pt x="42802" y="114204"/>
                  </a:lnTo>
                  <a:lnTo>
                    <a:pt x="50432" y="101600"/>
                  </a:lnTo>
                  <a:lnTo>
                    <a:pt x="51933" y="95007"/>
                  </a:lnTo>
                  <a:lnTo>
                    <a:pt x="50432" y="81182"/>
                  </a:lnTo>
                  <a:lnTo>
                    <a:pt x="56230" y="79099"/>
                  </a:lnTo>
                  <a:lnTo>
                    <a:pt x="60947" y="78489"/>
                  </a:lnTo>
                  <a:lnTo>
                    <a:pt x="64810" y="78489"/>
                  </a:lnTo>
                  <a:lnTo>
                    <a:pt x="69902" y="73301"/>
                  </a:lnTo>
                  <a:lnTo>
                    <a:pt x="74559" y="71682"/>
                  </a:lnTo>
                  <a:lnTo>
                    <a:pt x="77289" y="72565"/>
                  </a:lnTo>
                  <a:lnTo>
                    <a:pt x="80328" y="72565"/>
                  </a:lnTo>
                  <a:lnTo>
                    <a:pt x="84279" y="73765"/>
                  </a:lnTo>
                  <a:cubicBezTo>
                    <a:pt x="84279" y="73765"/>
                    <a:pt x="90350" y="77753"/>
                    <a:pt x="90784" y="77900"/>
                  </a:cubicBezTo>
                  <a:cubicBezTo>
                    <a:pt x="91210" y="78054"/>
                    <a:pt x="93661" y="78489"/>
                    <a:pt x="93661" y="78489"/>
                  </a:cubicBezTo>
                  <a:cubicBezTo>
                    <a:pt x="93661" y="78489"/>
                    <a:pt x="96052" y="77812"/>
                    <a:pt x="96486" y="77598"/>
                  </a:cubicBezTo>
                  <a:cubicBezTo>
                    <a:pt x="96913" y="77385"/>
                    <a:pt x="103506" y="74898"/>
                    <a:pt x="103506" y="74898"/>
                  </a:cubicBezTo>
                  <a:lnTo>
                    <a:pt x="108318" y="72197"/>
                  </a:lnTo>
                  <a:lnTo>
                    <a:pt x="112887" y="67599"/>
                  </a:lnTo>
                  <a:lnTo>
                    <a:pt x="116382" y="62882"/>
                  </a:lnTo>
                  <a:cubicBezTo>
                    <a:pt x="116382" y="62882"/>
                    <a:pt x="116839" y="56503"/>
                    <a:pt x="116934" y="56289"/>
                  </a:cubicBezTo>
                  <a:cubicBezTo>
                    <a:pt x="116993" y="56076"/>
                    <a:pt x="117883" y="55090"/>
                    <a:pt x="118310" y="54575"/>
                  </a:cubicBezTo>
                  <a:cubicBezTo>
                    <a:pt x="118774" y="54023"/>
                    <a:pt x="119480" y="53346"/>
                    <a:pt x="119480" y="53346"/>
                  </a:cubicBezTo>
                  <a:lnTo>
                    <a:pt x="122696" y="52515"/>
                  </a:lnTo>
                  <a:cubicBezTo>
                    <a:pt x="122696" y="52515"/>
                    <a:pt x="123490" y="49667"/>
                    <a:pt x="123924" y="48409"/>
                  </a:cubicBezTo>
                  <a:cubicBezTo>
                    <a:pt x="124381" y="47121"/>
                    <a:pt x="124381" y="47062"/>
                    <a:pt x="124381" y="47062"/>
                  </a:cubicBezTo>
                  <a:lnTo>
                    <a:pt x="125609" y="43597"/>
                  </a:lnTo>
                  <a:lnTo>
                    <a:pt x="129377" y="38873"/>
                  </a:lnTo>
                  <a:cubicBezTo>
                    <a:pt x="129377" y="38873"/>
                    <a:pt x="132872" y="31824"/>
                    <a:pt x="132872" y="31360"/>
                  </a:cubicBezTo>
                  <a:cubicBezTo>
                    <a:pt x="132872" y="30934"/>
                    <a:pt x="134380" y="29955"/>
                    <a:pt x="134380" y="29955"/>
                  </a:cubicBezTo>
                  <a:cubicBezTo>
                    <a:pt x="134380" y="29955"/>
                    <a:pt x="135263" y="29859"/>
                    <a:pt x="135852" y="29859"/>
                  </a:cubicBezTo>
                  <a:lnTo>
                    <a:pt x="136220" y="29859"/>
                  </a:lnTo>
                  <a:cubicBezTo>
                    <a:pt x="136646" y="29955"/>
                    <a:pt x="139619" y="30382"/>
                    <a:pt x="139619" y="30382"/>
                  </a:cubicBezTo>
                  <a:lnTo>
                    <a:pt x="143762" y="30382"/>
                  </a:lnTo>
                  <a:cubicBezTo>
                    <a:pt x="145417" y="30382"/>
                    <a:pt x="145167" y="28881"/>
                    <a:pt x="145506" y="28601"/>
                  </a:cubicBezTo>
                  <a:cubicBezTo>
                    <a:pt x="145873" y="28299"/>
                    <a:pt x="146823" y="26644"/>
                    <a:pt x="147102" y="26431"/>
                  </a:cubicBezTo>
                  <a:cubicBezTo>
                    <a:pt x="147345" y="26180"/>
                    <a:pt x="149001" y="24311"/>
                    <a:pt x="149001" y="24311"/>
                  </a:cubicBezTo>
                  <a:cubicBezTo>
                    <a:pt x="149001" y="24311"/>
                    <a:pt x="150597" y="24002"/>
                    <a:pt x="151392" y="23885"/>
                  </a:cubicBezTo>
                  <a:cubicBezTo>
                    <a:pt x="151488" y="23855"/>
                    <a:pt x="151605" y="23789"/>
                    <a:pt x="151730" y="23701"/>
                  </a:cubicBezTo>
                  <a:cubicBezTo>
                    <a:pt x="152371" y="23178"/>
                    <a:pt x="152864" y="21766"/>
                    <a:pt x="152864" y="21766"/>
                  </a:cubicBezTo>
                  <a:lnTo>
                    <a:pt x="157705" y="18270"/>
                  </a:lnTo>
                  <a:lnTo>
                    <a:pt x="163562" y="18028"/>
                  </a:lnTo>
                  <a:lnTo>
                    <a:pt x="166601" y="16865"/>
                  </a:lnTo>
                  <a:lnTo>
                    <a:pt x="170280" y="15879"/>
                  </a:lnTo>
                  <a:lnTo>
                    <a:pt x="170310" y="15879"/>
                  </a:lnTo>
                  <a:lnTo>
                    <a:pt x="170493" y="15850"/>
                  </a:lnTo>
                  <a:lnTo>
                    <a:pt x="171170" y="15879"/>
                  </a:lnTo>
                  <a:lnTo>
                    <a:pt x="180515" y="16431"/>
                  </a:lnTo>
                  <a:lnTo>
                    <a:pt x="180883" y="15695"/>
                  </a:lnTo>
                  <a:cubicBezTo>
                    <a:pt x="180883" y="15695"/>
                    <a:pt x="180272" y="15268"/>
                    <a:pt x="179846" y="15268"/>
                  </a:cubicBezTo>
                  <a:cubicBezTo>
                    <a:pt x="177542" y="15298"/>
                    <a:pt x="170464" y="15327"/>
                    <a:pt x="170251" y="15327"/>
                  </a:cubicBezTo>
                  <a:lnTo>
                    <a:pt x="167793" y="15327"/>
                  </a:lnTo>
                  <a:lnTo>
                    <a:pt x="165159" y="16527"/>
                  </a:lnTo>
                  <a:lnTo>
                    <a:pt x="163135" y="17351"/>
                  </a:lnTo>
                  <a:lnTo>
                    <a:pt x="159331" y="17137"/>
                  </a:lnTo>
                  <a:lnTo>
                    <a:pt x="155564" y="18087"/>
                  </a:lnTo>
                  <a:lnTo>
                    <a:pt x="152282" y="21000"/>
                  </a:lnTo>
                  <a:lnTo>
                    <a:pt x="150318" y="23421"/>
                  </a:lnTo>
                  <a:cubicBezTo>
                    <a:pt x="150318" y="23421"/>
                    <a:pt x="148140" y="23818"/>
                    <a:pt x="147867" y="24002"/>
                  </a:cubicBezTo>
                  <a:cubicBezTo>
                    <a:pt x="147625" y="24157"/>
                    <a:pt x="145447" y="26247"/>
                    <a:pt x="144770" y="27166"/>
                  </a:cubicBezTo>
                  <a:cubicBezTo>
                    <a:pt x="144130" y="28049"/>
                    <a:pt x="143666" y="28513"/>
                    <a:pt x="143210" y="28940"/>
                  </a:cubicBezTo>
                  <a:cubicBezTo>
                    <a:pt x="142746" y="29403"/>
                    <a:pt x="142871" y="29337"/>
                    <a:pt x="141701" y="29800"/>
                  </a:cubicBezTo>
                  <a:cubicBezTo>
                    <a:pt x="141304" y="29955"/>
                    <a:pt x="141091" y="29984"/>
                    <a:pt x="140966" y="29984"/>
                  </a:cubicBezTo>
                  <a:cubicBezTo>
                    <a:pt x="140723" y="29984"/>
                    <a:pt x="140877" y="29800"/>
                    <a:pt x="140693" y="29800"/>
                  </a:cubicBezTo>
                  <a:cubicBezTo>
                    <a:pt x="140451" y="29800"/>
                    <a:pt x="139649" y="29617"/>
                    <a:pt x="137169" y="29124"/>
                  </a:cubicBezTo>
                  <a:cubicBezTo>
                    <a:pt x="136183" y="28910"/>
                    <a:pt x="135668" y="28851"/>
                    <a:pt x="135359" y="28851"/>
                  </a:cubicBezTo>
                  <a:cubicBezTo>
                    <a:pt x="134932" y="28851"/>
                    <a:pt x="134991" y="29006"/>
                    <a:pt x="134711" y="29006"/>
                  </a:cubicBezTo>
                  <a:cubicBezTo>
                    <a:pt x="134255" y="29006"/>
                    <a:pt x="132938" y="29521"/>
                    <a:pt x="132541" y="29675"/>
                  </a:cubicBezTo>
                  <a:cubicBezTo>
                    <a:pt x="132173" y="29859"/>
                    <a:pt x="131621" y="31699"/>
                    <a:pt x="131621" y="31699"/>
                  </a:cubicBezTo>
                  <a:lnTo>
                    <a:pt x="130112" y="35591"/>
                  </a:lnTo>
                  <a:lnTo>
                    <a:pt x="127537" y="38351"/>
                  </a:lnTo>
                  <a:cubicBezTo>
                    <a:pt x="127537" y="38351"/>
                    <a:pt x="126617" y="40256"/>
                    <a:pt x="126102" y="41051"/>
                  </a:cubicBezTo>
                  <a:cubicBezTo>
                    <a:pt x="125580" y="41846"/>
                    <a:pt x="125639" y="41912"/>
                    <a:pt x="125639" y="42125"/>
                  </a:cubicBezTo>
                  <a:cubicBezTo>
                    <a:pt x="125639" y="42339"/>
                    <a:pt x="124381" y="44149"/>
                    <a:pt x="124138" y="44487"/>
                  </a:cubicBezTo>
                  <a:cubicBezTo>
                    <a:pt x="123858" y="44826"/>
                    <a:pt x="123402" y="46511"/>
                    <a:pt x="122754" y="48041"/>
                  </a:cubicBezTo>
                  <a:cubicBezTo>
                    <a:pt x="122387" y="48836"/>
                    <a:pt x="122357" y="49020"/>
                    <a:pt x="122387" y="49020"/>
                  </a:cubicBezTo>
                  <a:cubicBezTo>
                    <a:pt x="122387" y="49020"/>
                    <a:pt x="122460" y="48929"/>
                    <a:pt x="122478" y="48887"/>
                  </a:cubicBezTo>
                  <a:lnTo>
                    <a:pt x="122478" y="48887"/>
                  </a:lnTo>
                  <a:cubicBezTo>
                    <a:pt x="122419" y="49092"/>
                    <a:pt x="121857" y="50761"/>
                    <a:pt x="121378" y="51411"/>
                  </a:cubicBezTo>
                  <a:cubicBezTo>
                    <a:pt x="121136" y="51720"/>
                    <a:pt x="121040" y="51779"/>
                    <a:pt x="120915" y="51779"/>
                  </a:cubicBezTo>
                  <a:cubicBezTo>
                    <a:pt x="120885" y="51779"/>
                    <a:pt x="120827" y="51749"/>
                    <a:pt x="120797" y="51749"/>
                  </a:cubicBezTo>
                  <a:lnTo>
                    <a:pt x="120613" y="51749"/>
                  </a:lnTo>
                  <a:cubicBezTo>
                    <a:pt x="120518" y="51749"/>
                    <a:pt x="120400" y="51749"/>
                    <a:pt x="120245" y="51816"/>
                  </a:cubicBezTo>
                  <a:cubicBezTo>
                    <a:pt x="119539" y="52029"/>
                    <a:pt x="118862" y="52147"/>
                    <a:pt x="118619" y="52242"/>
                  </a:cubicBezTo>
                  <a:cubicBezTo>
                    <a:pt x="118340" y="52368"/>
                    <a:pt x="117545" y="52919"/>
                    <a:pt x="117545" y="52919"/>
                  </a:cubicBezTo>
                  <a:cubicBezTo>
                    <a:pt x="117545" y="52919"/>
                    <a:pt x="116684" y="54943"/>
                    <a:pt x="116566" y="55245"/>
                  </a:cubicBezTo>
                  <a:cubicBezTo>
                    <a:pt x="116441" y="55524"/>
                    <a:pt x="115521" y="57297"/>
                    <a:pt x="115521" y="57297"/>
                  </a:cubicBezTo>
                  <a:cubicBezTo>
                    <a:pt x="115521" y="57297"/>
                    <a:pt x="115705" y="60645"/>
                    <a:pt x="115705" y="61992"/>
                  </a:cubicBezTo>
                  <a:cubicBezTo>
                    <a:pt x="115705" y="63338"/>
                    <a:pt x="114329" y="64472"/>
                    <a:pt x="114329" y="64472"/>
                  </a:cubicBezTo>
                  <a:lnTo>
                    <a:pt x="111504" y="68187"/>
                  </a:lnTo>
                  <a:lnTo>
                    <a:pt x="108472" y="71432"/>
                  </a:lnTo>
                  <a:lnTo>
                    <a:pt x="105007" y="73301"/>
                  </a:lnTo>
                  <a:cubicBezTo>
                    <a:pt x="105007" y="73301"/>
                    <a:pt x="103013" y="74191"/>
                    <a:pt x="102770" y="74317"/>
                  </a:cubicBezTo>
                  <a:cubicBezTo>
                    <a:pt x="102490" y="74442"/>
                    <a:pt x="97494" y="76156"/>
                    <a:pt x="97494" y="76156"/>
                  </a:cubicBezTo>
                  <a:lnTo>
                    <a:pt x="93602" y="76951"/>
                  </a:lnTo>
                  <a:lnTo>
                    <a:pt x="92285" y="76796"/>
                  </a:lnTo>
                  <a:lnTo>
                    <a:pt x="91299" y="76465"/>
                  </a:lnTo>
                  <a:cubicBezTo>
                    <a:pt x="91299" y="76465"/>
                    <a:pt x="89739" y="75876"/>
                    <a:pt x="89341" y="75788"/>
                  </a:cubicBezTo>
                  <a:cubicBezTo>
                    <a:pt x="88944" y="75663"/>
                    <a:pt x="87289" y="74442"/>
                    <a:pt x="87289" y="74442"/>
                  </a:cubicBezTo>
                  <a:cubicBezTo>
                    <a:pt x="87289" y="74442"/>
                    <a:pt x="85905" y="73640"/>
                    <a:pt x="85140" y="73242"/>
                  </a:cubicBezTo>
                  <a:cubicBezTo>
                    <a:pt x="84345" y="72845"/>
                    <a:pt x="83610" y="72293"/>
                    <a:pt x="83426" y="72234"/>
                  </a:cubicBezTo>
                  <a:cubicBezTo>
                    <a:pt x="83205" y="72168"/>
                    <a:pt x="80968" y="71896"/>
                    <a:pt x="80968" y="71896"/>
                  </a:cubicBezTo>
                  <a:lnTo>
                    <a:pt x="77686" y="71955"/>
                  </a:lnTo>
                  <a:lnTo>
                    <a:pt x="75052" y="71005"/>
                  </a:lnTo>
                  <a:lnTo>
                    <a:pt x="71314" y="71278"/>
                  </a:lnTo>
                  <a:cubicBezTo>
                    <a:pt x="71314" y="71278"/>
                    <a:pt x="67422" y="74375"/>
                    <a:pt x="67297" y="74530"/>
                  </a:cubicBezTo>
                  <a:cubicBezTo>
                    <a:pt x="67172" y="74714"/>
                    <a:pt x="64751" y="77569"/>
                    <a:pt x="64751" y="77569"/>
                  </a:cubicBezTo>
                  <a:lnTo>
                    <a:pt x="62823" y="78084"/>
                  </a:lnTo>
                  <a:cubicBezTo>
                    <a:pt x="62823" y="78084"/>
                    <a:pt x="56260" y="77628"/>
                    <a:pt x="55980" y="77414"/>
                  </a:cubicBezTo>
                  <a:cubicBezTo>
                    <a:pt x="55737" y="77164"/>
                    <a:pt x="55796" y="76215"/>
                    <a:pt x="55796" y="76215"/>
                  </a:cubicBezTo>
                  <a:cubicBezTo>
                    <a:pt x="55796" y="76215"/>
                    <a:pt x="55399" y="72050"/>
                    <a:pt x="55185" y="70822"/>
                  </a:cubicBezTo>
                  <a:cubicBezTo>
                    <a:pt x="55001" y="69593"/>
                    <a:pt x="54943" y="66591"/>
                    <a:pt x="54943" y="66591"/>
                  </a:cubicBezTo>
                  <a:lnTo>
                    <a:pt x="55060" y="63280"/>
                  </a:lnTo>
                  <a:lnTo>
                    <a:pt x="55127" y="61712"/>
                  </a:lnTo>
                  <a:lnTo>
                    <a:pt x="55921" y="59446"/>
                  </a:lnTo>
                  <a:lnTo>
                    <a:pt x="57518" y="57084"/>
                  </a:lnTo>
                  <a:lnTo>
                    <a:pt x="57886" y="55458"/>
                  </a:lnTo>
                  <a:cubicBezTo>
                    <a:pt x="57886" y="55458"/>
                    <a:pt x="58622" y="53927"/>
                    <a:pt x="58806" y="53773"/>
                  </a:cubicBezTo>
                  <a:cubicBezTo>
                    <a:pt x="59019" y="53589"/>
                    <a:pt x="60520" y="52919"/>
                    <a:pt x="60520" y="52919"/>
                  </a:cubicBezTo>
                  <a:lnTo>
                    <a:pt x="58342" y="48806"/>
                  </a:lnTo>
                  <a:cubicBezTo>
                    <a:pt x="58342" y="48806"/>
                    <a:pt x="57702" y="48041"/>
                    <a:pt x="57305" y="45959"/>
                  </a:cubicBezTo>
                  <a:cubicBezTo>
                    <a:pt x="56900" y="43869"/>
                    <a:pt x="56716" y="43597"/>
                    <a:pt x="56716" y="43597"/>
                  </a:cubicBezTo>
                  <a:cubicBezTo>
                    <a:pt x="56716" y="43597"/>
                    <a:pt x="55001" y="41787"/>
                    <a:pt x="54604" y="41389"/>
                  </a:cubicBezTo>
                  <a:cubicBezTo>
                    <a:pt x="54207" y="40992"/>
                    <a:pt x="53809" y="40528"/>
                    <a:pt x="53405" y="40190"/>
                  </a:cubicBezTo>
                  <a:cubicBezTo>
                    <a:pt x="53037" y="39859"/>
                    <a:pt x="51904" y="38844"/>
                    <a:pt x="51904" y="38844"/>
                  </a:cubicBezTo>
                  <a:cubicBezTo>
                    <a:pt x="51904" y="38844"/>
                    <a:pt x="48872" y="35378"/>
                    <a:pt x="48622" y="35135"/>
                  </a:cubicBezTo>
                  <a:cubicBezTo>
                    <a:pt x="48350" y="34922"/>
                    <a:pt x="47187" y="33509"/>
                    <a:pt x="47121" y="33325"/>
                  </a:cubicBezTo>
                  <a:cubicBezTo>
                    <a:pt x="47033" y="33170"/>
                    <a:pt x="46908" y="30809"/>
                    <a:pt x="46908" y="30625"/>
                  </a:cubicBezTo>
                  <a:cubicBezTo>
                    <a:pt x="46908" y="30477"/>
                    <a:pt x="47886" y="28601"/>
                    <a:pt x="48291" y="27990"/>
                  </a:cubicBezTo>
                  <a:cubicBezTo>
                    <a:pt x="48688" y="27380"/>
                    <a:pt x="48806" y="25908"/>
                    <a:pt x="49086" y="25018"/>
                  </a:cubicBezTo>
                  <a:cubicBezTo>
                    <a:pt x="49328" y="24098"/>
                    <a:pt x="49211" y="23053"/>
                    <a:pt x="49211" y="23053"/>
                  </a:cubicBezTo>
                  <a:lnTo>
                    <a:pt x="49211" y="22133"/>
                  </a:lnTo>
                  <a:cubicBezTo>
                    <a:pt x="49211" y="22133"/>
                    <a:pt x="49211" y="21000"/>
                    <a:pt x="49144" y="20110"/>
                  </a:cubicBezTo>
                  <a:cubicBezTo>
                    <a:pt x="49086" y="19220"/>
                    <a:pt x="49144" y="18484"/>
                    <a:pt x="49144" y="18153"/>
                  </a:cubicBezTo>
                  <a:cubicBezTo>
                    <a:pt x="49144" y="17814"/>
                    <a:pt x="49144" y="17292"/>
                    <a:pt x="48872" y="16063"/>
                  </a:cubicBezTo>
                  <a:cubicBezTo>
                    <a:pt x="48659" y="15026"/>
                    <a:pt x="48777" y="14930"/>
                    <a:pt x="48806" y="14930"/>
                  </a:cubicBezTo>
                  <a:cubicBezTo>
                    <a:pt x="48806" y="14930"/>
                    <a:pt x="48504" y="14378"/>
                    <a:pt x="48041" y="13767"/>
                  </a:cubicBezTo>
                  <a:cubicBezTo>
                    <a:pt x="47585" y="13120"/>
                    <a:pt x="47246" y="13120"/>
                    <a:pt x="47246" y="13120"/>
                  </a:cubicBezTo>
                  <a:lnTo>
                    <a:pt x="45252" y="10486"/>
                  </a:lnTo>
                  <a:cubicBezTo>
                    <a:pt x="45252" y="10486"/>
                    <a:pt x="44796" y="9536"/>
                    <a:pt x="44332" y="9073"/>
                  </a:cubicBezTo>
                  <a:cubicBezTo>
                    <a:pt x="44148" y="8889"/>
                    <a:pt x="44060" y="8860"/>
                    <a:pt x="43994" y="8860"/>
                  </a:cubicBezTo>
                  <a:cubicBezTo>
                    <a:pt x="43906" y="8860"/>
                    <a:pt x="43839" y="8985"/>
                    <a:pt x="43567" y="8985"/>
                  </a:cubicBezTo>
                  <a:lnTo>
                    <a:pt x="42250" y="8985"/>
                  </a:lnTo>
                  <a:cubicBezTo>
                    <a:pt x="42037" y="8985"/>
                    <a:pt x="40653" y="9470"/>
                    <a:pt x="40072" y="9654"/>
                  </a:cubicBezTo>
                  <a:cubicBezTo>
                    <a:pt x="39917" y="9691"/>
                    <a:pt x="39829" y="9720"/>
                    <a:pt x="39733" y="9720"/>
                  </a:cubicBezTo>
                  <a:cubicBezTo>
                    <a:pt x="39520" y="9720"/>
                    <a:pt x="39491" y="9536"/>
                    <a:pt x="39152" y="9353"/>
                  </a:cubicBezTo>
                  <a:cubicBezTo>
                    <a:pt x="38689" y="9139"/>
                    <a:pt x="38814" y="9139"/>
                    <a:pt x="38107" y="8646"/>
                  </a:cubicBezTo>
                  <a:cubicBezTo>
                    <a:pt x="37372" y="8124"/>
                    <a:pt x="36518" y="7513"/>
                    <a:pt x="36518" y="7513"/>
                  </a:cubicBezTo>
                  <a:lnTo>
                    <a:pt x="35473" y="7116"/>
                  </a:lnTo>
                  <a:lnTo>
                    <a:pt x="32898" y="5306"/>
                  </a:lnTo>
                  <a:lnTo>
                    <a:pt x="262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8" name="Google Shape;2668;p37"/>
            <p:cNvSpPr/>
            <p:nvPr/>
          </p:nvSpPr>
          <p:spPr>
            <a:xfrm rot="101856">
              <a:off x="6501383" y="37592"/>
              <a:ext cx="4774585" cy="5229673"/>
            </a:xfrm>
            <a:custGeom>
              <a:avLst/>
              <a:gdLst/>
              <a:ahLst/>
              <a:cxnLst/>
              <a:rect l="l" t="t" r="r" b="b"/>
              <a:pathLst>
                <a:path w="180759" h="197350" extrusionOk="0">
                  <a:moveTo>
                    <a:pt x="25599" y="0"/>
                  </a:moveTo>
                  <a:lnTo>
                    <a:pt x="30749" y="4783"/>
                  </a:lnTo>
                  <a:lnTo>
                    <a:pt x="38262" y="10213"/>
                  </a:lnTo>
                  <a:cubicBezTo>
                    <a:pt x="38262" y="10213"/>
                    <a:pt x="39976" y="11405"/>
                    <a:pt x="40190" y="11501"/>
                  </a:cubicBezTo>
                  <a:cubicBezTo>
                    <a:pt x="40203" y="11507"/>
                    <a:pt x="40220" y="11510"/>
                    <a:pt x="40240" y="11510"/>
                  </a:cubicBezTo>
                  <a:cubicBezTo>
                    <a:pt x="40503" y="11510"/>
                    <a:pt x="41323" y="11008"/>
                    <a:pt x="41323" y="11008"/>
                  </a:cubicBezTo>
                  <a:lnTo>
                    <a:pt x="43317" y="10610"/>
                  </a:lnTo>
                  <a:cubicBezTo>
                    <a:pt x="43317" y="10610"/>
                    <a:pt x="45988" y="13399"/>
                    <a:pt x="46290" y="13671"/>
                  </a:cubicBezTo>
                  <a:cubicBezTo>
                    <a:pt x="46628" y="13921"/>
                    <a:pt x="47798" y="15974"/>
                    <a:pt x="48166" y="17534"/>
                  </a:cubicBezTo>
                  <a:cubicBezTo>
                    <a:pt x="48563" y="19131"/>
                    <a:pt x="48593" y="19227"/>
                    <a:pt x="48718" y="19469"/>
                  </a:cubicBezTo>
                  <a:cubicBezTo>
                    <a:pt x="48806" y="19683"/>
                    <a:pt x="48718" y="23605"/>
                    <a:pt x="48718" y="23605"/>
                  </a:cubicBezTo>
                  <a:lnTo>
                    <a:pt x="47857" y="27593"/>
                  </a:lnTo>
                  <a:lnTo>
                    <a:pt x="46569" y="32066"/>
                  </a:lnTo>
                  <a:lnTo>
                    <a:pt x="46474" y="34826"/>
                  </a:lnTo>
                  <a:lnTo>
                    <a:pt x="47393" y="35995"/>
                  </a:lnTo>
                  <a:cubicBezTo>
                    <a:pt x="47393" y="35995"/>
                    <a:pt x="48777" y="37313"/>
                    <a:pt x="49755" y="38078"/>
                  </a:cubicBezTo>
                  <a:cubicBezTo>
                    <a:pt x="50741" y="38843"/>
                    <a:pt x="52301" y="40653"/>
                    <a:pt x="52301" y="40653"/>
                  </a:cubicBezTo>
                  <a:lnTo>
                    <a:pt x="54016" y="42125"/>
                  </a:lnTo>
                  <a:cubicBezTo>
                    <a:pt x="54016" y="42125"/>
                    <a:pt x="55826" y="45164"/>
                    <a:pt x="56105" y="45590"/>
                  </a:cubicBezTo>
                  <a:cubicBezTo>
                    <a:pt x="56348" y="46047"/>
                    <a:pt x="57327" y="50432"/>
                    <a:pt x="57393" y="50586"/>
                  </a:cubicBezTo>
                  <a:cubicBezTo>
                    <a:pt x="57452" y="50712"/>
                    <a:pt x="57084" y="53316"/>
                    <a:pt x="57084" y="54420"/>
                  </a:cubicBezTo>
                  <a:cubicBezTo>
                    <a:pt x="57084" y="55553"/>
                    <a:pt x="56959" y="57025"/>
                    <a:pt x="56959" y="57025"/>
                  </a:cubicBezTo>
                  <a:cubicBezTo>
                    <a:pt x="56959" y="57025"/>
                    <a:pt x="56289" y="58651"/>
                    <a:pt x="56105" y="58923"/>
                  </a:cubicBezTo>
                  <a:cubicBezTo>
                    <a:pt x="55921" y="59232"/>
                    <a:pt x="55244" y="60277"/>
                    <a:pt x="55060" y="60733"/>
                  </a:cubicBezTo>
                  <a:cubicBezTo>
                    <a:pt x="54847" y="61226"/>
                    <a:pt x="54420" y="62330"/>
                    <a:pt x="54236" y="62970"/>
                  </a:cubicBezTo>
                  <a:cubicBezTo>
                    <a:pt x="54016" y="63618"/>
                    <a:pt x="54016" y="65148"/>
                    <a:pt x="54016" y="65148"/>
                  </a:cubicBezTo>
                  <a:cubicBezTo>
                    <a:pt x="54016" y="65148"/>
                    <a:pt x="54111" y="67753"/>
                    <a:pt x="54170" y="68275"/>
                  </a:cubicBezTo>
                  <a:cubicBezTo>
                    <a:pt x="54236" y="68827"/>
                    <a:pt x="54266" y="70512"/>
                    <a:pt x="54266" y="70512"/>
                  </a:cubicBezTo>
                  <a:lnTo>
                    <a:pt x="54538" y="72293"/>
                  </a:lnTo>
                  <a:lnTo>
                    <a:pt x="53133" y="72263"/>
                  </a:lnTo>
                  <a:cubicBezTo>
                    <a:pt x="53133" y="72263"/>
                    <a:pt x="52515" y="72204"/>
                    <a:pt x="52088" y="72168"/>
                  </a:cubicBezTo>
                  <a:cubicBezTo>
                    <a:pt x="51661" y="72138"/>
                    <a:pt x="51072" y="71866"/>
                    <a:pt x="50587" y="71652"/>
                  </a:cubicBezTo>
                  <a:cubicBezTo>
                    <a:pt x="50094" y="71469"/>
                    <a:pt x="49638" y="71101"/>
                    <a:pt x="49638" y="71101"/>
                  </a:cubicBezTo>
                  <a:cubicBezTo>
                    <a:pt x="49638" y="71101"/>
                    <a:pt x="48747" y="70637"/>
                    <a:pt x="48438" y="70512"/>
                  </a:cubicBezTo>
                  <a:cubicBezTo>
                    <a:pt x="48129" y="70365"/>
                    <a:pt x="47577" y="70115"/>
                    <a:pt x="46812" y="69776"/>
                  </a:cubicBezTo>
                  <a:cubicBezTo>
                    <a:pt x="46076" y="69445"/>
                    <a:pt x="45804" y="68923"/>
                    <a:pt x="45804" y="68923"/>
                  </a:cubicBezTo>
                  <a:cubicBezTo>
                    <a:pt x="45804" y="68923"/>
                    <a:pt x="44818" y="68341"/>
                    <a:pt x="44082" y="67973"/>
                  </a:cubicBezTo>
                  <a:cubicBezTo>
                    <a:pt x="43383" y="67606"/>
                    <a:pt x="42611" y="66988"/>
                    <a:pt x="42611" y="66988"/>
                  </a:cubicBezTo>
                  <a:lnTo>
                    <a:pt x="41293" y="66038"/>
                  </a:lnTo>
                  <a:lnTo>
                    <a:pt x="40190" y="65766"/>
                  </a:lnTo>
                  <a:lnTo>
                    <a:pt x="38600" y="63890"/>
                  </a:lnTo>
                  <a:lnTo>
                    <a:pt x="35378" y="61682"/>
                  </a:lnTo>
                  <a:lnTo>
                    <a:pt x="31978" y="58776"/>
                  </a:lnTo>
                  <a:lnTo>
                    <a:pt x="30808" y="58342"/>
                  </a:lnTo>
                  <a:lnTo>
                    <a:pt x="28145" y="57084"/>
                  </a:lnTo>
                  <a:lnTo>
                    <a:pt x="20904" y="53191"/>
                  </a:lnTo>
                  <a:lnTo>
                    <a:pt x="20632" y="49851"/>
                  </a:lnTo>
                  <a:lnTo>
                    <a:pt x="20845" y="41448"/>
                  </a:lnTo>
                  <a:lnTo>
                    <a:pt x="19837" y="36974"/>
                  </a:lnTo>
                  <a:lnTo>
                    <a:pt x="16188" y="26732"/>
                  </a:lnTo>
                  <a:lnTo>
                    <a:pt x="16188" y="26732"/>
                  </a:lnTo>
                  <a:cubicBezTo>
                    <a:pt x="16188" y="26732"/>
                    <a:pt x="18638" y="37187"/>
                    <a:pt x="19035" y="37651"/>
                  </a:cubicBezTo>
                  <a:cubicBezTo>
                    <a:pt x="19469" y="38137"/>
                    <a:pt x="19742" y="42434"/>
                    <a:pt x="19742" y="42434"/>
                  </a:cubicBezTo>
                  <a:lnTo>
                    <a:pt x="20021" y="52183"/>
                  </a:lnTo>
                  <a:cubicBezTo>
                    <a:pt x="20021" y="52183"/>
                    <a:pt x="20662" y="54082"/>
                    <a:pt x="20971" y="54207"/>
                  </a:cubicBezTo>
                  <a:cubicBezTo>
                    <a:pt x="21309" y="54324"/>
                    <a:pt x="23664" y="55553"/>
                    <a:pt x="23664" y="55553"/>
                  </a:cubicBezTo>
                  <a:lnTo>
                    <a:pt x="26489" y="56966"/>
                  </a:lnTo>
                  <a:cubicBezTo>
                    <a:pt x="26489" y="56966"/>
                    <a:pt x="29064" y="58254"/>
                    <a:pt x="29771" y="58651"/>
                  </a:cubicBezTo>
                  <a:cubicBezTo>
                    <a:pt x="30147" y="58874"/>
                    <a:pt x="30477" y="58923"/>
                    <a:pt x="30737" y="58923"/>
                  </a:cubicBezTo>
                  <a:cubicBezTo>
                    <a:pt x="30940" y="58923"/>
                    <a:pt x="31099" y="58894"/>
                    <a:pt x="31206" y="58894"/>
                  </a:cubicBezTo>
                  <a:cubicBezTo>
                    <a:pt x="31426" y="58923"/>
                    <a:pt x="33450" y="61197"/>
                    <a:pt x="33450" y="61197"/>
                  </a:cubicBezTo>
                  <a:cubicBezTo>
                    <a:pt x="33450" y="61197"/>
                    <a:pt x="37769" y="63956"/>
                    <a:pt x="38416" y="64383"/>
                  </a:cubicBezTo>
                  <a:cubicBezTo>
                    <a:pt x="39027" y="64846"/>
                    <a:pt x="38902" y="64876"/>
                    <a:pt x="39550" y="65729"/>
                  </a:cubicBezTo>
                  <a:cubicBezTo>
                    <a:pt x="40219" y="66620"/>
                    <a:pt x="40771" y="66833"/>
                    <a:pt x="41845" y="67510"/>
                  </a:cubicBezTo>
                  <a:cubicBezTo>
                    <a:pt x="42949" y="68187"/>
                    <a:pt x="44178" y="68923"/>
                    <a:pt x="44178" y="68923"/>
                  </a:cubicBezTo>
                  <a:lnTo>
                    <a:pt x="46172" y="71160"/>
                  </a:lnTo>
                  <a:cubicBezTo>
                    <a:pt x="46172" y="71160"/>
                    <a:pt x="48902" y="72079"/>
                    <a:pt x="49417" y="72263"/>
                  </a:cubicBezTo>
                  <a:cubicBezTo>
                    <a:pt x="49939" y="72477"/>
                    <a:pt x="50675" y="73124"/>
                    <a:pt x="50888" y="73492"/>
                  </a:cubicBezTo>
                  <a:cubicBezTo>
                    <a:pt x="50963" y="73601"/>
                    <a:pt x="51156" y="73640"/>
                    <a:pt x="51390" y="73640"/>
                  </a:cubicBezTo>
                  <a:cubicBezTo>
                    <a:pt x="51944" y="73640"/>
                    <a:pt x="52728" y="73426"/>
                    <a:pt x="52728" y="73426"/>
                  </a:cubicBezTo>
                  <a:lnTo>
                    <a:pt x="54236" y="73521"/>
                  </a:lnTo>
                  <a:lnTo>
                    <a:pt x="54604" y="73087"/>
                  </a:lnTo>
                  <a:lnTo>
                    <a:pt x="54663" y="76340"/>
                  </a:lnTo>
                  <a:lnTo>
                    <a:pt x="55244" y="79158"/>
                  </a:lnTo>
                  <a:lnTo>
                    <a:pt x="50005" y="79746"/>
                  </a:lnTo>
                  <a:lnTo>
                    <a:pt x="50153" y="85449"/>
                  </a:lnTo>
                  <a:lnTo>
                    <a:pt x="50704" y="97155"/>
                  </a:lnTo>
                  <a:lnTo>
                    <a:pt x="50005" y="101820"/>
                  </a:lnTo>
                  <a:lnTo>
                    <a:pt x="41051" y="115028"/>
                  </a:lnTo>
                  <a:lnTo>
                    <a:pt x="40528" y="117574"/>
                  </a:lnTo>
                  <a:lnTo>
                    <a:pt x="38233" y="119664"/>
                  </a:lnTo>
                  <a:lnTo>
                    <a:pt x="36665" y="123122"/>
                  </a:lnTo>
                  <a:lnTo>
                    <a:pt x="36327" y="128059"/>
                  </a:lnTo>
                  <a:lnTo>
                    <a:pt x="34031" y="131370"/>
                  </a:lnTo>
                  <a:cubicBezTo>
                    <a:pt x="34031" y="131370"/>
                    <a:pt x="31117" y="139008"/>
                    <a:pt x="28601" y="140847"/>
                  </a:cubicBezTo>
                  <a:cubicBezTo>
                    <a:pt x="26092" y="142657"/>
                    <a:pt x="23332" y="147286"/>
                    <a:pt x="22626" y="148941"/>
                  </a:cubicBezTo>
                  <a:cubicBezTo>
                    <a:pt x="22597" y="149000"/>
                    <a:pt x="22560" y="149059"/>
                    <a:pt x="22530" y="149155"/>
                  </a:cubicBezTo>
                  <a:cubicBezTo>
                    <a:pt x="22530" y="149155"/>
                    <a:pt x="22530" y="149184"/>
                    <a:pt x="22501" y="149213"/>
                  </a:cubicBezTo>
                  <a:cubicBezTo>
                    <a:pt x="22413" y="149427"/>
                    <a:pt x="22317" y="149677"/>
                    <a:pt x="22192" y="149920"/>
                  </a:cubicBezTo>
                  <a:cubicBezTo>
                    <a:pt x="21522" y="151546"/>
                    <a:pt x="20691" y="153444"/>
                    <a:pt x="20691" y="153444"/>
                  </a:cubicBezTo>
                  <a:lnTo>
                    <a:pt x="18057" y="158536"/>
                  </a:lnTo>
                  <a:lnTo>
                    <a:pt x="18057" y="161538"/>
                  </a:lnTo>
                  <a:lnTo>
                    <a:pt x="17902" y="165431"/>
                  </a:lnTo>
                  <a:lnTo>
                    <a:pt x="16306" y="166659"/>
                  </a:lnTo>
                  <a:cubicBezTo>
                    <a:pt x="16306" y="166659"/>
                    <a:pt x="12627" y="169205"/>
                    <a:pt x="12111" y="169632"/>
                  </a:cubicBezTo>
                  <a:cubicBezTo>
                    <a:pt x="11589" y="170096"/>
                    <a:pt x="9654" y="173988"/>
                    <a:pt x="9654" y="173988"/>
                  </a:cubicBezTo>
                  <a:lnTo>
                    <a:pt x="8248" y="177910"/>
                  </a:lnTo>
                  <a:lnTo>
                    <a:pt x="5791" y="184503"/>
                  </a:lnTo>
                  <a:lnTo>
                    <a:pt x="3863" y="190669"/>
                  </a:lnTo>
                  <a:lnTo>
                    <a:pt x="0" y="197350"/>
                  </a:lnTo>
                  <a:lnTo>
                    <a:pt x="3341" y="197350"/>
                  </a:lnTo>
                  <a:lnTo>
                    <a:pt x="3341" y="197291"/>
                  </a:lnTo>
                  <a:lnTo>
                    <a:pt x="3370" y="197291"/>
                  </a:lnTo>
                  <a:lnTo>
                    <a:pt x="5085" y="190669"/>
                  </a:lnTo>
                  <a:cubicBezTo>
                    <a:pt x="5085" y="190669"/>
                    <a:pt x="7020" y="185702"/>
                    <a:pt x="7388" y="184812"/>
                  </a:cubicBezTo>
                  <a:cubicBezTo>
                    <a:pt x="7476" y="184532"/>
                    <a:pt x="7660" y="183951"/>
                    <a:pt x="7881" y="183274"/>
                  </a:cubicBezTo>
                  <a:cubicBezTo>
                    <a:pt x="7910" y="183156"/>
                    <a:pt x="7939" y="183060"/>
                    <a:pt x="7998" y="182943"/>
                  </a:cubicBezTo>
                  <a:cubicBezTo>
                    <a:pt x="7998" y="182876"/>
                    <a:pt x="8028" y="182818"/>
                    <a:pt x="8028" y="182759"/>
                  </a:cubicBezTo>
                  <a:cubicBezTo>
                    <a:pt x="8094" y="182575"/>
                    <a:pt x="8182" y="182391"/>
                    <a:pt x="8248" y="182170"/>
                  </a:cubicBezTo>
                  <a:cubicBezTo>
                    <a:pt x="8307" y="181927"/>
                    <a:pt x="8396" y="181714"/>
                    <a:pt x="8462" y="181471"/>
                  </a:cubicBezTo>
                  <a:cubicBezTo>
                    <a:pt x="8580" y="181133"/>
                    <a:pt x="8705" y="180794"/>
                    <a:pt x="8830" y="180485"/>
                  </a:cubicBezTo>
                  <a:cubicBezTo>
                    <a:pt x="8889" y="180272"/>
                    <a:pt x="8984" y="180058"/>
                    <a:pt x="9043" y="179874"/>
                  </a:cubicBezTo>
                  <a:lnTo>
                    <a:pt x="9073" y="179845"/>
                  </a:lnTo>
                  <a:cubicBezTo>
                    <a:pt x="9102" y="179749"/>
                    <a:pt x="9131" y="179661"/>
                    <a:pt x="9168" y="179565"/>
                  </a:cubicBezTo>
                  <a:cubicBezTo>
                    <a:pt x="9315" y="179168"/>
                    <a:pt x="9499" y="178800"/>
                    <a:pt x="9654" y="178491"/>
                  </a:cubicBezTo>
                  <a:cubicBezTo>
                    <a:pt x="10544" y="176836"/>
                    <a:pt x="10544" y="175489"/>
                    <a:pt x="11589" y="172943"/>
                  </a:cubicBezTo>
                  <a:cubicBezTo>
                    <a:pt x="12627" y="170397"/>
                    <a:pt x="15974" y="168896"/>
                    <a:pt x="15974" y="168896"/>
                  </a:cubicBezTo>
                  <a:lnTo>
                    <a:pt x="18425" y="167086"/>
                  </a:lnTo>
                  <a:lnTo>
                    <a:pt x="19315" y="163039"/>
                  </a:lnTo>
                  <a:lnTo>
                    <a:pt x="19315" y="158845"/>
                  </a:lnTo>
                  <a:lnTo>
                    <a:pt x="21059" y="154644"/>
                  </a:lnTo>
                  <a:lnTo>
                    <a:pt x="32464" y="136918"/>
                  </a:lnTo>
                  <a:lnTo>
                    <a:pt x="36849" y="129715"/>
                  </a:lnTo>
                  <a:lnTo>
                    <a:pt x="38600" y="121466"/>
                  </a:lnTo>
                  <a:lnTo>
                    <a:pt x="43162" y="117728"/>
                  </a:lnTo>
                  <a:lnTo>
                    <a:pt x="43162" y="115028"/>
                  </a:lnTo>
                  <a:lnTo>
                    <a:pt x="50800" y="102402"/>
                  </a:lnTo>
                  <a:lnTo>
                    <a:pt x="52272" y="95809"/>
                  </a:lnTo>
                  <a:lnTo>
                    <a:pt x="50800" y="82013"/>
                  </a:lnTo>
                  <a:lnTo>
                    <a:pt x="56561" y="79893"/>
                  </a:lnTo>
                  <a:lnTo>
                    <a:pt x="61315" y="79312"/>
                  </a:lnTo>
                  <a:lnTo>
                    <a:pt x="65178" y="79312"/>
                  </a:lnTo>
                  <a:lnTo>
                    <a:pt x="70269" y="74132"/>
                  </a:lnTo>
                  <a:lnTo>
                    <a:pt x="74898" y="72477"/>
                  </a:lnTo>
                  <a:lnTo>
                    <a:pt x="77628" y="73367"/>
                  </a:lnTo>
                  <a:lnTo>
                    <a:pt x="80725" y="73058"/>
                  </a:lnTo>
                  <a:lnTo>
                    <a:pt x="84647" y="74559"/>
                  </a:lnTo>
                  <a:cubicBezTo>
                    <a:pt x="84647" y="74559"/>
                    <a:pt x="90688" y="78547"/>
                    <a:pt x="91115" y="78701"/>
                  </a:cubicBezTo>
                  <a:cubicBezTo>
                    <a:pt x="91578" y="78856"/>
                    <a:pt x="94029" y="79312"/>
                    <a:pt x="94029" y="79312"/>
                  </a:cubicBezTo>
                  <a:cubicBezTo>
                    <a:pt x="94029" y="79312"/>
                    <a:pt x="96391" y="78643"/>
                    <a:pt x="96817" y="78392"/>
                  </a:cubicBezTo>
                  <a:cubicBezTo>
                    <a:pt x="97281" y="78179"/>
                    <a:pt x="103837" y="75729"/>
                    <a:pt x="103837" y="75729"/>
                  </a:cubicBezTo>
                  <a:lnTo>
                    <a:pt x="108649" y="72999"/>
                  </a:lnTo>
                  <a:lnTo>
                    <a:pt x="113218" y="68430"/>
                  </a:lnTo>
                  <a:lnTo>
                    <a:pt x="116743" y="63706"/>
                  </a:lnTo>
                  <a:cubicBezTo>
                    <a:pt x="116743" y="63706"/>
                    <a:pt x="117177" y="57304"/>
                    <a:pt x="117265" y="57084"/>
                  </a:cubicBezTo>
                  <a:cubicBezTo>
                    <a:pt x="117361" y="56870"/>
                    <a:pt x="118215" y="55892"/>
                    <a:pt x="118678" y="55369"/>
                  </a:cubicBezTo>
                  <a:cubicBezTo>
                    <a:pt x="119105" y="54847"/>
                    <a:pt x="119811" y="54177"/>
                    <a:pt x="119811" y="54177"/>
                  </a:cubicBezTo>
                  <a:lnTo>
                    <a:pt x="123064" y="53346"/>
                  </a:lnTo>
                  <a:cubicBezTo>
                    <a:pt x="123064" y="53346"/>
                    <a:pt x="123829" y="50498"/>
                    <a:pt x="124285" y="49211"/>
                  </a:cubicBezTo>
                  <a:cubicBezTo>
                    <a:pt x="124719" y="47952"/>
                    <a:pt x="124719" y="47857"/>
                    <a:pt x="124719" y="47857"/>
                  </a:cubicBezTo>
                  <a:lnTo>
                    <a:pt x="125941" y="44391"/>
                  </a:lnTo>
                  <a:lnTo>
                    <a:pt x="129715" y="39674"/>
                  </a:lnTo>
                  <a:cubicBezTo>
                    <a:pt x="129715" y="39674"/>
                    <a:pt x="133210" y="32618"/>
                    <a:pt x="133210" y="32191"/>
                  </a:cubicBezTo>
                  <a:cubicBezTo>
                    <a:pt x="133210" y="31735"/>
                    <a:pt x="134711" y="30749"/>
                    <a:pt x="134711" y="30749"/>
                  </a:cubicBezTo>
                  <a:cubicBezTo>
                    <a:pt x="134711" y="30749"/>
                    <a:pt x="135535" y="30659"/>
                    <a:pt x="136115" y="30659"/>
                  </a:cubicBezTo>
                  <a:cubicBezTo>
                    <a:pt x="136294" y="30659"/>
                    <a:pt x="136450" y="30668"/>
                    <a:pt x="136551" y="30690"/>
                  </a:cubicBezTo>
                  <a:cubicBezTo>
                    <a:pt x="136978" y="30749"/>
                    <a:pt x="139987" y="31213"/>
                    <a:pt x="139987" y="31213"/>
                  </a:cubicBezTo>
                  <a:lnTo>
                    <a:pt x="144093" y="31213"/>
                  </a:lnTo>
                  <a:cubicBezTo>
                    <a:pt x="145748" y="31213"/>
                    <a:pt x="145506" y="29712"/>
                    <a:pt x="145844" y="29403"/>
                  </a:cubicBezTo>
                  <a:cubicBezTo>
                    <a:pt x="146212" y="29094"/>
                    <a:pt x="147161" y="27438"/>
                    <a:pt x="147433" y="27225"/>
                  </a:cubicBezTo>
                  <a:cubicBezTo>
                    <a:pt x="147684" y="27011"/>
                    <a:pt x="149369" y="25113"/>
                    <a:pt x="149369" y="25113"/>
                  </a:cubicBezTo>
                  <a:cubicBezTo>
                    <a:pt x="149369" y="25113"/>
                    <a:pt x="150928" y="24833"/>
                    <a:pt x="151731" y="24679"/>
                  </a:cubicBezTo>
                  <a:cubicBezTo>
                    <a:pt x="151848" y="24649"/>
                    <a:pt x="151944" y="24591"/>
                    <a:pt x="152062" y="24495"/>
                  </a:cubicBezTo>
                  <a:cubicBezTo>
                    <a:pt x="152709" y="24009"/>
                    <a:pt x="153232" y="22567"/>
                    <a:pt x="153232" y="22567"/>
                  </a:cubicBezTo>
                  <a:lnTo>
                    <a:pt x="157617" y="18608"/>
                  </a:lnTo>
                  <a:lnTo>
                    <a:pt x="163319" y="18608"/>
                  </a:lnTo>
                  <a:lnTo>
                    <a:pt x="165490" y="17689"/>
                  </a:lnTo>
                  <a:lnTo>
                    <a:pt x="170641" y="16681"/>
                  </a:lnTo>
                  <a:lnTo>
                    <a:pt x="170861" y="16651"/>
                  </a:lnTo>
                  <a:lnTo>
                    <a:pt x="171531" y="16681"/>
                  </a:lnTo>
                  <a:lnTo>
                    <a:pt x="180515" y="16953"/>
                  </a:lnTo>
                  <a:lnTo>
                    <a:pt x="180758" y="16033"/>
                  </a:lnTo>
                  <a:lnTo>
                    <a:pt x="180758" y="16033"/>
                  </a:lnTo>
                  <a:cubicBezTo>
                    <a:pt x="180758" y="16033"/>
                    <a:pt x="180611" y="16099"/>
                    <a:pt x="180177" y="16099"/>
                  </a:cubicBezTo>
                  <a:cubicBezTo>
                    <a:pt x="177881" y="16099"/>
                    <a:pt x="170795" y="16129"/>
                    <a:pt x="170582" y="16129"/>
                  </a:cubicBezTo>
                  <a:lnTo>
                    <a:pt x="168161" y="16129"/>
                  </a:lnTo>
                  <a:lnTo>
                    <a:pt x="165527" y="17321"/>
                  </a:lnTo>
                  <a:lnTo>
                    <a:pt x="163467" y="18152"/>
                  </a:lnTo>
                  <a:lnTo>
                    <a:pt x="159670" y="17939"/>
                  </a:lnTo>
                  <a:lnTo>
                    <a:pt x="155925" y="18888"/>
                  </a:lnTo>
                  <a:lnTo>
                    <a:pt x="152613" y="21831"/>
                  </a:lnTo>
                  <a:lnTo>
                    <a:pt x="150656" y="24252"/>
                  </a:lnTo>
                  <a:cubicBezTo>
                    <a:pt x="150656" y="24252"/>
                    <a:pt x="148478" y="24649"/>
                    <a:pt x="148235" y="24804"/>
                  </a:cubicBezTo>
                  <a:cubicBezTo>
                    <a:pt x="147956" y="24988"/>
                    <a:pt x="145778" y="27070"/>
                    <a:pt x="145138" y="27961"/>
                  </a:cubicBezTo>
                  <a:cubicBezTo>
                    <a:pt x="144461" y="28851"/>
                    <a:pt x="144005" y="29307"/>
                    <a:pt x="143541" y="29771"/>
                  </a:cubicBezTo>
                  <a:cubicBezTo>
                    <a:pt x="143124" y="30161"/>
                    <a:pt x="143267" y="30607"/>
                    <a:pt x="142331" y="30607"/>
                  </a:cubicBezTo>
                  <a:cubicBezTo>
                    <a:pt x="142244" y="30607"/>
                    <a:pt x="142147" y="30603"/>
                    <a:pt x="142040" y="30595"/>
                  </a:cubicBezTo>
                  <a:cubicBezTo>
                    <a:pt x="141682" y="30575"/>
                    <a:pt x="141481" y="30569"/>
                    <a:pt x="141363" y="30569"/>
                  </a:cubicBezTo>
                  <a:cubicBezTo>
                    <a:pt x="141127" y="30569"/>
                    <a:pt x="141223" y="30595"/>
                    <a:pt x="141061" y="30595"/>
                  </a:cubicBezTo>
                  <a:cubicBezTo>
                    <a:pt x="140782" y="30595"/>
                    <a:pt x="139987" y="30448"/>
                    <a:pt x="137500" y="29925"/>
                  </a:cubicBezTo>
                  <a:cubicBezTo>
                    <a:pt x="136493" y="29727"/>
                    <a:pt x="135979" y="29668"/>
                    <a:pt x="135693" y="29668"/>
                  </a:cubicBezTo>
                  <a:cubicBezTo>
                    <a:pt x="135266" y="29668"/>
                    <a:pt x="135345" y="29800"/>
                    <a:pt x="135050" y="29800"/>
                  </a:cubicBezTo>
                  <a:cubicBezTo>
                    <a:pt x="134586" y="29800"/>
                    <a:pt x="133299" y="30322"/>
                    <a:pt x="132901" y="30477"/>
                  </a:cubicBezTo>
                  <a:cubicBezTo>
                    <a:pt x="132504" y="30661"/>
                    <a:pt x="131981" y="32530"/>
                    <a:pt x="131981" y="32530"/>
                  </a:cubicBezTo>
                  <a:lnTo>
                    <a:pt x="130451" y="36393"/>
                  </a:lnTo>
                  <a:lnTo>
                    <a:pt x="127905" y="39152"/>
                  </a:lnTo>
                  <a:cubicBezTo>
                    <a:pt x="127905" y="39152"/>
                    <a:pt x="126985" y="41080"/>
                    <a:pt x="126434" y="41852"/>
                  </a:cubicBezTo>
                  <a:cubicBezTo>
                    <a:pt x="125911" y="42647"/>
                    <a:pt x="125977" y="42706"/>
                    <a:pt x="125977" y="42919"/>
                  </a:cubicBezTo>
                  <a:cubicBezTo>
                    <a:pt x="125977" y="43140"/>
                    <a:pt x="124749" y="44943"/>
                    <a:pt x="124469" y="45281"/>
                  </a:cubicBezTo>
                  <a:cubicBezTo>
                    <a:pt x="124197" y="45620"/>
                    <a:pt x="123733" y="47305"/>
                    <a:pt x="123093" y="48843"/>
                  </a:cubicBezTo>
                  <a:cubicBezTo>
                    <a:pt x="122749" y="49650"/>
                    <a:pt x="122695" y="49840"/>
                    <a:pt x="122718" y="49840"/>
                  </a:cubicBezTo>
                  <a:cubicBezTo>
                    <a:pt x="122736" y="49840"/>
                    <a:pt x="122800" y="49725"/>
                    <a:pt x="122813" y="49696"/>
                  </a:cubicBezTo>
                  <a:lnTo>
                    <a:pt x="122813" y="49696"/>
                  </a:lnTo>
                  <a:cubicBezTo>
                    <a:pt x="122784" y="49792"/>
                    <a:pt x="122232" y="51565"/>
                    <a:pt x="121710" y="52213"/>
                  </a:cubicBezTo>
                  <a:cubicBezTo>
                    <a:pt x="121482" y="52512"/>
                    <a:pt x="121378" y="52577"/>
                    <a:pt x="121269" y="52577"/>
                  </a:cubicBezTo>
                  <a:cubicBezTo>
                    <a:pt x="121186" y="52577"/>
                    <a:pt x="121101" y="52540"/>
                    <a:pt x="120956" y="52540"/>
                  </a:cubicBezTo>
                  <a:cubicBezTo>
                    <a:pt x="120861" y="52540"/>
                    <a:pt x="120740" y="52556"/>
                    <a:pt x="120577" y="52610"/>
                  </a:cubicBezTo>
                  <a:cubicBezTo>
                    <a:pt x="119870" y="52823"/>
                    <a:pt x="119201" y="52948"/>
                    <a:pt x="118950" y="53073"/>
                  </a:cubicBezTo>
                  <a:cubicBezTo>
                    <a:pt x="118678" y="53162"/>
                    <a:pt x="117883" y="53743"/>
                    <a:pt x="117883" y="53743"/>
                  </a:cubicBezTo>
                  <a:cubicBezTo>
                    <a:pt x="117883" y="53743"/>
                    <a:pt x="117052" y="55767"/>
                    <a:pt x="116897" y="56046"/>
                  </a:cubicBezTo>
                  <a:cubicBezTo>
                    <a:pt x="116780" y="56318"/>
                    <a:pt x="115860" y="58128"/>
                    <a:pt x="115860" y="58128"/>
                  </a:cubicBezTo>
                  <a:cubicBezTo>
                    <a:pt x="115860" y="58128"/>
                    <a:pt x="116044" y="61440"/>
                    <a:pt x="116044" y="62786"/>
                  </a:cubicBezTo>
                  <a:cubicBezTo>
                    <a:pt x="116044" y="64140"/>
                    <a:pt x="114536" y="64935"/>
                    <a:pt x="114536" y="64935"/>
                  </a:cubicBezTo>
                  <a:lnTo>
                    <a:pt x="111717" y="68672"/>
                  </a:lnTo>
                  <a:lnTo>
                    <a:pt x="108436" y="72204"/>
                  </a:lnTo>
                  <a:lnTo>
                    <a:pt x="105338" y="74103"/>
                  </a:lnTo>
                  <a:cubicBezTo>
                    <a:pt x="105338" y="74103"/>
                    <a:pt x="103351" y="74993"/>
                    <a:pt x="103101" y="75111"/>
                  </a:cubicBezTo>
                  <a:cubicBezTo>
                    <a:pt x="102829" y="75236"/>
                    <a:pt x="97833" y="76987"/>
                    <a:pt x="97833" y="76987"/>
                  </a:cubicBezTo>
                  <a:lnTo>
                    <a:pt x="93970" y="77752"/>
                  </a:lnTo>
                  <a:lnTo>
                    <a:pt x="92645" y="77598"/>
                  </a:lnTo>
                  <a:lnTo>
                    <a:pt x="91667" y="77259"/>
                  </a:lnTo>
                  <a:cubicBezTo>
                    <a:pt x="91667" y="77259"/>
                    <a:pt x="90070" y="76678"/>
                    <a:pt x="89673" y="76582"/>
                  </a:cubicBezTo>
                  <a:cubicBezTo>
                    <a:pt x="89275" y="76465"/>
                    <a:pt x="87649" y="75236"/>
                    <a:pt x="87649" y="75236"/>
                  </a:cubicBezTo>
                  <a:cubicBezTo>
                    <a:pt x="87649" y="75236"/>
                    <a:pt x="86273" y="74441"/>
                    <a:pt x="85471" y="74044"/>
                  </a:cubicBezTo>
                  <a:cubicBezTo>
                    <a:pt x="84677" y="73639"/>
                    <a:pt x="83941" y="73087"/>
                    <a:pt x="83757" y="73028"/>
                  </a:cubicBezTo>
                  <a:cubicBezTo>
                    <a:pt x="83573" y="72970"/>
                    <a:pt x="81336" y="72690"/>
                    <a:pt x="81336" y="72690"/>
                  </a:cubicBezTo>
                  <a:lnTo>
                    <a:pt x="78025" y="72756"/>
                  </a:lnTo>
                  <a:lnTo>
                    <a:pt x="75420" y="71800"/>
                  </a:lnTo>
                  <a:lnTo>
                    <a:pt x="71645" y="72079"/>
                  </a:lnTo>
                  <a:cubicBezTo>
                    <a:pt x="71645" y="72079"/>
                    <a:pt x="67782" y="75177"/>
                    <a:pt x="67628" y="75332"/>
                  </a:cubicBezTo>
                  <a:cubicBezTo>
                    <a:pt x="67510" y="75515"/>
                    <a:pt x="65089" y="78392"/>
                    <a:pt x="65089" y="78392"/>
                  </a:cubicBezTo>
                  <a:lnTo>
                    <a:pt x="63250" y="78643"/>
                  </a:lnTo>
                  <a:cubicBezTo>
                    <a:pt x="63250" y="78643"/>
                    <a:pt x="56591" y="78422"/>
                    <a:pt x="56319" y="78208"/>
                  </a:cubicBezTo>
                  <a:cubicBezTo>
                    <a:pt x="56076" y="77995"/>
                    <a:pt x="56135" y="77046"/>
                    <a:pt x="56135" y="77046"/>
                  </a:cubicBezTo>
                  <a:cubicBezTo>
                    <a:pt x="56135" y="77046"/>
                    <a:pt x="55737" y="72874"/>
                    <a:pt x="55553" y="71616"/>
                  </a:cubicBezTo>
                  <a:cubicBezTo>
                    <a:pt x="55340" y="70394"/>
                    <a:pt x="55274" y="67422"/>
                    <a:pt x="55274" y="67422"/>
                  </a:cubicBezTo>
                  <a:lnTo>
                    <a:pt x="55399" y="64074"/>
                  </a:lnTo>
                  <a:lnTo>
                    <a:pt x="55487" y="62514"/>
                  </a:lnTo>
                  <a:lnTo>
                    <a:pt x="56260" y="60277"/>
                  </a:lnTo>
                  <a:lnTo>
                    <a:pt x="57849" y="57886"/>
                  </a:lnTo>
                  <a:lnTo>
                    <a:pt x="58246" y="56259"/>
                  </a:lnTo>
                  <a:cubicBezTo>
                    <a:pt x="58246" y="56259"/>
                    <a:pt x="58953" y="54758"/>
                    <a:pt x="59166" y="54575"/>
                  </a:cubicBezTo>
                  <a:cubicBezTo>
                    <a:pt x="59350" y="54420"/>
                    <a:pt x="60859" y="53743"/>
                    <a:pt x="60859" y="53743"/>
                  </a:cubicBezTo>
                  <a:lnTo>
                    <a:pt x="58710" y="49637"/>
                  </a:lnTo>
                  <a:cubicBezTo>
                    <a:pt x="58710" y="49637"/>
                    <a:pt x="58033" y="48843"/>
                    <a:pt x="57636" y="46753"/>
                  </a:cubicBezTo>
                  <a:cubicBezTo>
                    <a:pt x="57238" y="44671"/>
                    <a:pt x="57054" y="44391"/>
                    <a:pt x="57054" y="44391"/>
                  </a:cubicBezTo>
                  <a:cubicBezTo>
                    <a:pt x="57054" y="44391"/>
                    <a:pt x="55340" y="42588"/>
                    <a:pt x="54935" y="42184"/>
                  </a:cubicBezTo>
                  <a:cubicBezTo>
                    <a:pt x="54538" y="41786"/>
                    <a:pt x="54170" y="41359"/>
                    <a:pt x="53773" y="41021"/>
                  </a:cubicBezTo>
                  <a:cubicBezTo>
                    <a:pt x="53375" y="40683"/>
                    <a:pt x="52242" y="39674"/>
                    <a:pt x="52242" y="39674"/>
                  </a:cubicBezTo>
                  <a:cubicBezTo>
                    <a:pt x="52242" y="39674"/>
                    <a:pt x="49233" y="36179"/>
                    <a:pt x="48961" y="35966"/>
                  </a:cubicBezTo>
                  <a:cubicBezTo>
                    <a:pt x="48718" y="35716"/>
                    <a:pt x="47518" y="34310"/>
                    <a:pt x="47460" y="34156"/>
                  </a:cubicBezTo>
                  <a:cubicBezTo>
                    <a:pt x="47393" y="33972"/>
                    <a:pt x="47246" y="31610"/>
                    <a:pt x="47246" y="31456"/>
                  </a:cubicBezTo>
                  <a:cubicBezTo>
                    <a:pt x="47246" y="31272"/>
                    <a:pt x="48254" y="29432"/>
                    <a:pt x="48622" y="28792"/>
                  </a:cubicBezTo>
                  <a:cubicBezTo>
                    <a:pt x="49019" y="28174"/>
                    <a:pt x="49174" y="26702"/>
                    <a:pt x="49417" y="25812"/>
                  </a:cubicBezTo>
                  <a:cubicBezTo>
                    <a:pt x="49696" y="24929"/>
                    <a:pt x="49542" y="23855"/>
                    <a:pt x="49542" y="23855"/>
                  </a:cubicBezTo>
                  <a:lnTo>
                    <a:pt x="49542" y="22935"/>
                  </a:lnTo>
                  <a:cubicBezTo>
                    <a:pt x="49542" y="22935"/>
                    <a:pt x="49542" y="21831"/>
                    <a:pt x="49483" y="20912"/>
                  </a:cubicBezTo>
                  <a:cubicBezTo>
                    <a:pt x="49417" y="20021"/>
                    <a:pt x="49483" y="19285"/>
                    <a:pt x="49483" y="18947"/>
                  </a:cubicBezTo>
                  <a:cubicBezTo>
                    <a:pt x="49483" y="18608"/>
                    <a:pt x="49483" y="18123"/>
                    <a:pt x="49233" y="16865"/>
                  </a:cubicBezTo>
                  <a:cubicBezTo>
                    <a:pt x="48997" y="15801"/>
                    <a:pt x="49125" y="15730"/>
                    <a:pt x="49164" y="15730"/>
                  </a:cubicBezTo>
                  <a:cubicBezTo>
                    <a:pt x="49170" y="15730"/>
                    <a:pt x="49174" y="15731"/>
                    <a:pt x="49174" y="15731"/>
                  </a:cubicBezTo>
                  <a:cubicBezTo>
                    <a:pt x="49174" y="15731"/>
                    <a:pt x="48835" y="15180"/>
                    <a:pt x="48379" y="14562"/>
                  </a:cubicBezTo>
                  <a:cubicBezTo>
                    <a:pt x="47916" y="13951"/>
                    <a:pt x="47577" y="13951"/>
                    <a:pt x="47577" y="13951"/>
                  </a:cubicBezTo>
                  <a:lnTo>
                    <a:pt x="45620" y="11280"/>
                  </a:lnTo>
                  <a:cubicBezTo>
                    <a:pt x="45620" y="11280"/>
                    <a:pt x="45156" y="10331"/>
                    <a:pt x="44700" y="9904"/>
                  </a:cubicBezTo>
                  <a:cubicBezTo>
                    <a:pt x="44512" y="9715"/>
                    <a:pt x="44421" y="9660"/>
                    <a:pt x="44348" y="9660"/>
                  </a:cubicBezTo>
                  <a:cubicBezTo>
                    <a:pt x="44241" y="9660"/>
                    <a:pt x="44173" y="9779"/>
                    <a:pt x="43898" y="9779"/>
                  </a:cubicBezTo>
                  <a:lnTo>
                    <a:pt x="42581" y="9779"/>
                  </a:lnTo>
                  <a:cubicBezTo>
                    <a:pt x="42397" y="9779"/>
                    <a:pt x="41021" y="10272"/>
                    <a:pt x="40403" y="10456"/>
                  </a:cubicBezTo>
                  <a:cubicBezTo>
                    <a:pt x="40265" y="10492"/>
                    <a:pt x="40167" y="10508"/>
                    <a:pt x="40091" y="10508"/>
                  </a:cubicBezTo>
                  <a:cubicBezTo>
                    <a:pt x="39848" y="10508"/>
                    <a:pt x="39837" y="10344"/>
                    <a:pt x="39483" y="10176"/>
                  </a:cubicBezTo>
                  <a:cubicBezTo>
                    <a:pt x="39027" y="9933"/>
                    <a:pt x="39152" y="9933"/>
                    <a:pt x="38446" y="9440"/>
                  </a:cubicBezTo>
                  <a:cubicBezTo>
                    <a:pt x="37710" y="8925"/>
                    <a:pt x="36849" y="8307"/>
                    <a:pt x="36849" y="8307"/>
                  </a:cubicBezTo>
                  <a:lnTo>
                    <a:pt x="35804" y="7910"/>
                  </a:lnTo>
                  <a:lnTo>
                    <a:pt x="33229" y="6129"/>
                  </a:lnTo>
                  <a:lnTo>
                    <a:pt x="25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669" name="Google Shape;2669;p37"/>
          <p:cNvSpPr/>
          <p:nvPr/>
        </p:nvSpPr>
        <p:spPr>
          <a:xfrm rot="-5400000">
            <a:off x="244467" y="3112133"/>
            <a:ext cx="4098800" cy="11396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70" name="Google Shape;2670;p37"/>
          <p:cNvGrpSpPr/>
          <p:nvPr/>
        </p:nvGrpSpPr>
        <p:grpSpPr>
          <a:xfrm flipH="1">
            <a:off x="1427255" y="1414437"/>
            <a:ext cx="1925096" cy="4535009"/>
            <a:chOff x="1342302" y="1116750"/>
            <a:chExt cx="993000" cy="3305400"/>
          </a:xfrm>
        </p:grpSpPr>
        <p:cxnSp>
          <p:nvCxnSpPr>
            <p:cNvPr id="2671" name="Google Shape;2671;p37"/>
            <p:cNvCxnSpPr/>
            <p:nvPr/>
          </p:nvCxnSpPr>
          <p:spPr>
            <a:xfrm rot="10800000">
              <a:off x="1445275" y="1116750"/>
              <a:ext cx="0" cy="33054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672" name="Google Shape;2672;p37"/>
            <p:cNvCxnSpPr/>
            <p:nvPr/>
          </p:nvCxnSpPr>
          <p:spPr>
            <a:xfrm rot="10800000">
              <a:off x="2261725" y="1542300"/>
              <a:ext cx="0" cy="24543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673" name="Google Shape;2673;p37"/>
            <p:cNvCxnSpPr/>
            <p:nvPr/>
          </p:nvCxnSpPr>
          <p:spPr>
            <a:xfrm rot="10800000">
              <a:off x="1601045" y="1176750"/>
              <a:ext cx="0" cy="31854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674" name="Google Shape;2674;p37"/>
            <p:cNvCxnSpPr/>
            <p:nvPr/>
          </p:nvCxnSpPr>
          <p:spPr>
            <a:xfrm rot="10800000">
              <a:off x="1766225" y="1258650"/>
              <a:ext cx="0" cy="30216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675" name="Google Shape;2675;p37"/>
            <p:cNvCxnSpPr/>
            <p:nvPr/>
          </p:nvCxnSpPr>
          <p:spPr>
            <a:xfrm rot="10800000">
              <a:off x="1931375" y="1353900"/>
              <a:ext cx="0" cy="28311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676" name="Google Shape;2676;p37"/>
            <p:cNvCxnSpPr/>
            <p:nvPr/>
          </p:nvCxnSpPr>
          <p:spPr>
            <a:xfrm rot="10800000">
              <a:off x="2096550" y="1444350"/>
              <a:ext cx="0" cy="26502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677" name="Google Shape;2677;p37"/>
            <p:cNvCxnSpPr/>
            <p:nvPr/>
          </p:nvCxnSpPr>
          <p:spPr>
            <a:xfrm>
              <a:off x="1344625" y="1604825"/>
              <a:ext cx="985800" cy="4422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cxnSp>
          <p:nvCxnSpPr>
            <p:cNvPr id="2678" name="Google Shape;2678;p37"/>
            <p:cNvCxnSpPr/>
            <p:nvPr/>
          </p:nvCxnSpPr>
          <p:spPr>
            <a:xfrm rot="10800000" flipH="1">
              <a:off x="1342302" y="3473277"/>
              <a:ext cx="993000" cy="523500"/>
            </a:xfrm>
            <a:prstGeom prst="straightConnector1">
              <a:avLst/>
            </a:prstGeom>
            <a:noFill/>
            <a:ln w="28575" cap="flat" cmpd="sng">
              <a:solidFill>
                <a:schemeClr val="dk1"/>
              </a:solidFill>
              <a:prstDash val="solid"/>
              <a:round/>
              <a:headEnd type="none" w="med" len="med"/>
              <a:tailEnd type="none" w="med" len="med"/>
            </a:ln>
            <a:effectLst>
              <a:outerShdw blurRad="100013" dist="209550" algn="bl" rotWithShape="0">
                <a:srgbClr val="000000">
                  <a:alpha val="47000"/>
                </a:srgbClr>
              </a:outerShdw>
              <a:reflection stA="48000" endPos="5000" fadeDir="5400012" sy="-100000" algn="bl" rotWithShape="0"/>
            </a:effectLst>
          </p:spPr>
        </p:cxnSp>
      </p:grpSp>
      <p:sp>
        <p:nvSpPr>
          <p:cNvPr id="2679" name="Google Shape;2679;p37"/>
          <p:cNvSpPr/>
          <p:nvPr/>
        </p:nvSpPr>
        <p:spPr>
          <a:xfrm rot="5400000" flipH="1">
            <a:off x="7849837" y="3112133"/>
            <a:ext cx="4098800" cy="1139600"/>
          </a:xfrm>
          <a:prstGeom prst="trapezoid">
            <a:avLst>
              <a:gd name="adj" fmla="val 34981"/>
            </a:avLst>
          </a:prstGeom>
          <a:gradFill>
            <a:gsLst>
              <a:gs pos="0">
                <a:srgbClr val="FFFFFF">
                  <a:alpha val="0"/>
                </a:srgbClr>
              </a:gs>
              <a:gs pos="100000">
                <a:schemeClr val="dk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80" name="Google Shape;2680;p37"/>
          <p:cNvGrpSpPr/>
          <p:nvPr/>
        </p:nvGrpSpPr>
        <p:grpSpPr>
          <a:xfrm>
            <a:off x="8840755" y="1414437"/>
            <a:ext cx="1925096" cy="4535009"/>
            <a:chOff x="1342302" y="1116750"/>
            <a:chExt cx="993000" cy="3305400"/>
          </a:xfrm>
        </p:grpSpPr>
        <p:cxnSp>
          <p:nvCxnSpPr>
            <p:cNvPr id="2681" name="Google Shape;2681;p37"/>
            <p:cNvCxnSpPr/>
            <p:nvPr/>
          </p:nvCxnSpPr>
          <p:spPr>
            <a:xfrm rot="10800000">
              <a:off x="1445275" y="1116750"/>
              <a:ext cx="0" cy="3305400"/>
            </a:xfrm>
            <a:prstGeom prst="straightConnector1">
              <a:avLst/>
            </a:prstGeom>
            <a:noFill/>
            <a:ln w="28575" cap="flat" cmpd="sng">
              <a:solidFill>
                <a:schemeClr val="dk1"/>
              </a:solidFill>
              <a:prstDash val="solid"/>
              <a:round/>
              <a:headEnd type="none" w="med" len="med"/>
              <a:tailEnd type="none" w="med" len="med"/>
            </a:ln>
            <a:effectLst>
              <a:outerShdw blurRad="100013" dist="209550" dir="10680000" algn="bl" rotWithShape="0">
                <a:srgbClr val="000000">
                  <a:alpha val="47000"/>
                </a:srgbClr>
              </a:outerShdw>
              <a:reflection stA="48000" endPos="5000" fadeDir="5400012" sy="-100000" algn="bl" rotWithShape="0"/>
            </a:effectLst>
          </p:spPr>
        </p:cxnSp>
        <p:cxnSp>
          <p:nvCxnSpPr>
            <p:cNvPr id="2682" name="Google Shape;2682;p37"/>
            <p:cNvCxnSpPr/>
            <p:nvPr/>
          </p:nvCxnSpPr>
          <p:spPr>
            <a:xfrm rot="10800000">
              <a:off x="2261725" y="1542300"/>
              <a:ext cx="0" cy="2454300"/>
            </a:xfrm>
            <a:prstGeom prst="straightConnector1">
              <a:avLst/>
            </a:prstGeom>
            <a:noFill/>
            <a:ln w="28575" cap="flat" cmpd="sng">
              <a:solidFill>
                <a:schemeClr val="dk1"/>
              </a:solidFill>
              <a:prstDash val="solid"/>
              <a:round/>
              <a:headEnd type="none" w="med" len="med"/>
              <a:tailEnd type="none" w="med" len="med"/>
            </a:ln>
            <a:effectLst>
              <a:outerShdw blurRad="100013" dist="209550" dir="10680000" algn="bl" rotWithShape="0">
                <a:srgbClr val="000000">
                  <a:alpha val="47000"/>
                </a:srgbClr>
              </a:outerShdw>
              <a:reflection stA="48000" endPos="5000" fadeDir="5400012" sy="-100000" algn="bl" rotWithShape="0"/>
            </a:effectLst>
          </p:spPr>
        </p:cxnSp>
        <p:cxnSp>
          <p:nvCxnSpPr>
            <p:cNvPr id="2683" name="Google Shape;2683;p37"/>
            <p:cNvCxnSpPr/>
            <p:nvPr/>
          </p:nvCxnSpPr>
          <p:spPr>
            <a:xfrm rot="10800000">
              <a:off x="1601045" y="1176750"/>
              <a:ext cx="0" cy="3185400"/>
            </a:xfrm>
            <a:prstGeom prst="straightConnector1">
              <a:avLst/>
            </a:prstGeom>
            <a:noFill/>
            <a:ln w="28575" cap="flat" cmpd="sng">
              <a:solidFill>
                <a:schemeClr val="dk1"/>
              </a:solidFill>
              <a:prstDash val="solid"/>
              <a:round/>
              <a:headEnd type="none" w="med" len="med"/>
              <a:tailEnd type="none" w="med" len="med"/>
            </a:ln>
            <a:effectLst>
              <a:outerShdw blurRad="100013" dist="209550" dir="10680000" algn="bl" rotWithShape="0">
                <a:srgbClr val="000000">
                  <a:alpha val="47000"/>
                </a:srgbClr>
              </a:outerShdw>
              <a:reflection stA="48000" endPos="5000" fadeDir="5400012" sy="-100000" algn="bl" rotWithShape="0"/>
            </a:effectLst>
          </p:spPr>
        </p:cxnSp>
        <p:cxnSp>
          <p:nvCxnSpPr>
            <p:cNvPr id="2684" name="Google Shape;2684;p37"/>
            <p:cNvCxnSpPr/>
            <p:nvPr/>
          </p:nvCxnSpPr>
          <p:spPr>
            <a:xfrm rot="10800000">
              <a:off x="1766225" y="1258650"/>
              <a:ext cx="0" cy="3021600"/>
            </a:xfrm>
            <a:prstGeom prst="straightConnector1">
              <a:avLst/>
            </a:prstGeom>
            <a:noFill/>
            <a:ln w="28575" cap="flat" cmpd="sng">
              <a:solidFill>
                <a:schemeClr val="dk1"/>
              </a:solidFill>
              <a:prstDash val="solid"/>
              <a:round/>
              <a:headEnd type="none" w="med" len="med"/>
              <a:tailEnd type="none" w="med" len="med"/>
            </a:ln>
            <a:effectLst>
              <a:outerShdw blurRad="100013" dist="209550" dir="10680000" algn="bl" rotWithShape="0">
                <a:srgbClr val="000000">
                  <a:alpha val="47000"/>
                </a:srgbClr>
              </a:outerShdw>
              <a:reflection stA="48000" endPos="5000" fadeDir="5400012" sy="-100000" algn="bl" rotWithShape="0"/>
            </a:effectLst>
          </p:spPr>
        </p:cxnSp>
        <p:cxnSp>
          <p:nvCxnSpPr>
            <p:cNvPr id="2685" name="Google Shape;2685;p37"/>
            <p:cNvCxnSpPr/>
            <p:nvPr/>
          </p:nvCxnSpPr>
          <p:spPr>
            <a:xfrm rot="10800000">
              <a:off x="1931375" y="1353900"/>
              <a:ext cx="0" cy="2831100"/>
            </a:xfrm>
            <a:prstGeom prst="straightConnector1">
              <a:avLst/>
            </a:prstGeom>
            <a:noFill/>
            <a:ln w="28575" cap="flat" cmpd="sng">
              <a:solidFill>
                <a:schemeClr val="dk1"/>
              </a:solidFill>
              <a:prstDash val="solid"/>
              <a:round/>
              <a:headEnd type="none" w="med" len="med"/>
              <a:tailEnd type="none" w="med" len="med"/>
            </a:ln>
            <a:effectLst>
              <a:outerShdw blurRad="100013" dist="209550" dir="10680000" algn="bl" rotWithShape="0">
                <a:srgbClr val="000000">
                  <a:alpha val="47000"/>
                </a:srgbClr>
              </a:outerShdw>
              <a:reflection stA="48000" endPos="5000" fadeDir="5400012" sy="-100000" algn="bl" rotWithShape="0"/>
            </a:effectLst>
          </p:spPr>
        </p:cxnSp>
        <p:cxnSp>
          <p:nvCxnSpPr>
            <p:cNvPr id="2686" name="Google Shape;2686;p37"/>
            <p:cNvCxnSpPr/>
            <p:nvPr/>
          </p:nvCxnSpPr>
          <p:spPr>
            <a:xfrm rot="10800000">
              <a:off x="2096550" y="1444350"/>
              <a:ext cx="0" cy="2650200"/>
            </a:xfrm>
            <a:prstGeom prst="straightConnector1">
              <a:avLst/>
            </a:prstGeom>
            <a:noFill/>
            <a:ln w="28575" cap="flat" cmpd="sng">
              <a:solidFill>
                <a:schemeClr val="dk1"/>
              </a:solidFill>
              <a:prstDash val="solid"/>
              <a:round/>
              <a:headEnd type="none" w="med" len="med"/>
              <a:tailEnd type="none" w="med" len="med"/>
            </a:ln>
            <a:effectLst>
              <a:outerShdw blurRad="100013" dist="209550" dir="10680000" algn="bl" rotWithShape="0">
                <a:srgbClr val="000000">
                  <a:alpha val="47000"/>
                </a:srgbClr>
              </a:outerShdw>
              <a:reflection stA="48000" endPos="5000" fadeDir="5400012" sy="-100000" algn="bl" rotWithShape="0"/>
            </a:effectLst>
          </p:spPr>
        </p:cxnSp>
        <p:cxnSp>
          <p:nvCxnSpPr>
            <p:cNvPr id="2687" name="Google Shape;2687;p37"/>
            <p:cNvCxnSpPr/>
            <p:nvPr/>
          </p:nvCxnSpPr>
          <p:spPr>
            <a:xfrm>
              <a:off x="1344625" y="1604825"/>
              <a:ext cx="985800" cy="442200"/>
            </a:xfrm>
            <a:prstGeom prst="straightConnector1">
              <a:avLst/>
            </a:prstGeom>
            <a:noFill/>
            <a:ln w="28575" cap="flat" cmpd="sng">
              <a:solidFill>
                <a:schemeClr val="dk1"/>
              </a:solidFill>
              <a:prstDash val="solid"/>
              <a:round/>
              <a:headEnd type="none" w="med" len="med"/>
              <a:tailEnd type="none" w="med" len="med"/>
            </a:ln>
            <a:effectLst>
              <a:outerShdw blurRad="100013" dist="209550" dir="10680000" algn="bl" rotWithShape="0">
                <a:srgbClr val="000000">
                  <a:alpha val="47000"/>
                </a:srgbClr>
              </a:outerShdw>
              <a:reflection stA="48000" endPos="5000" fadeDir="5400012" sy="-100000" algn="bl" rotWithShape="0"/>
            </a:effectLst>
          </p:spPr>
        </p:cxnSp>
        <p:cxnSp>
          <p:nvCxnSpPr>
            <p:cNvPr id="2688" name="Google Shape;2688;p37"/>
            <p:cNvCxnSpPr/>
            <p:nvPr/>
          </p:nvCxnSpPr>
          <p:spPr>
            <a:xfrm rot="10800000" flipH="1">
              <a:off x="1342302" y="3473277"/>
              <a:ext cx="993000" cy="523500"/>
            </a:xfrm>
            <a:prstGeom prst="straightConnector1">
              <a:avLst/>
            </a:prstGeom>
            <a:noFill/>
            <a:ln w="28575" cap="flat" cmpd="sng">
              <a:solidFill>
                <a:schemeClr val="dk1"/>
              </a:solidFill>
              <a:prstDash val="solid"/>
              <a:round/>
              <a:headEnd type="none" w="med" len="med"/>
              <a:tailEnd type="none" w="med" len="med"/>
            </a:ln>
            <a:effectLst>
              <a:outerShdw blurRad="100013" dist="209550" dir="10680000" algn="bl" rotWithShape="0">
                <a:srgbClr val="000000">
                  <a:alpha val="47000"/>
                </a:srgbClr>
              </a:outerShdw>
              <a:reflection stA="48000" endPos="5000" fadeDir="5400012" sy="-100000" algn="bl" rotWithShape="0"/>
            </a:effectLst>
          </p:spPr>
        </p:cxnSp>
      </p:grpSp>
    </p:spTree>
    <p:extLst>
      <p:ext uri="{BB962C8B-B14F-4D97-AF65-F5344CB8AC3E}">
        <p14:creationId xmlns:p14="http://schemas.microsoft.com/office/powerpoint/2010/main" val="14426510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0">
  <p:cSld name="Background 10">
    <p:spTree>
      <p:nvGrpSpPr>
        <p:cNvPr id="1" name="Shape 933"/>
        <p:cNvGrpSpPr/>
        <p:nvPr/>
      </p:nvGrpSpPr>
      <p:grpSpPr>
        <a:xfrm>
          <a:off x="0" y="0"/>
          <a:ext cx="0" cy="0"/>
          <a:chOff x="0" y="0"/>
          <a:chExt cx="0" cy="0"/>
        </a:xfrm>
      </p:grpSpPr>
      <p:pic>
        <p:nvPicPr>
          <p:cNvPr id="934" name="Google Shape;934;p25"/>
          <p:cNvPicPr preferRelativeResize="0"/>
          <p:nvPr/>
        </p:nvPicPr>
        <p:blipFill rotWithShape="1">
          <a:blip r:embed="rId2">
            <a:alphaModFix/>
          </a:blip>
          <a:srcRect t="39" b="49"/>
          <a:stretch/>
        </p:blipFill>
        <p:spPr>
          <a:xfrm>
            <a:off x="-48466" y="-21267"/>
            <a:ext cx="12288935" cy="6900533"/>
          </a:xfrm>
          <a:prstGeom prst="rect">
            <a:avLst/>
          </a:prstGeom>
          <a:noFill/>
          <a:ln>
            <a:noFill/>
          </a:ln>
        </p:spPr>
      </p:pic>
      <p:grpSp>
        <p:nvGrpSpPr>
          <p:cNvPr id="935" name="Google Shape;935;p25"/>
          <p:cNvGrpSpPr/>
          <p:nvPr/>
        </p:nvGrpSpPr>
        <p:grpSpPr>
          <a:xfrm>
            <a:off x="-107469" y="4451779"/>
            <a:ext cx="12407275" cy="2734287"/>
            <a:chOff x="-80602" y="3364309"/>
            <a:chExt cx="9305456" cy="2050715"/>
          </a:xfrm>
        </p:grpSpPr>
        <p:sp>
          <p:nvSpPr>
            <p:cNvPr id="936" name="Google Shape;936;p25"/>
            <p:cNvSpPr/>
            <p:nvPr/>
          </p:nvSpPr>
          <p:spPr>
            <a:xfrm>
              <a:off x="-80602"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7" name="Google Shape;937;p25"/>
            <p:cNvSpPr/>
            <p:nvPr/>
          </p:nvSpPr>
          <p:spPr>
            <a:xfrm>
              <a:off x="275574"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8" name="Google Shape;938;p25"/>
            <p:cNvSpPr/>
            <p:nvPr/>
          </p:nvSpPr>
          <p:spPr>
            <a:xfrm>
              <a:off x="631749"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9" name="Google Shape;939;p25"/>
            <p:cNvSpPr/>
            <p:nvPr/>
          </p:nvSpPr>
          <p:spPr>
            <a:xfrm>
              <a:off x="987925"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25"/>
            <p:cNvSpPr/>
            <p:nvPr/>
          </p:nvSpPr>
          <p:spPr>
            <a:xfrm>
              <a:off x="1344100"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1" name="Google Shape;941;p25"/>
            <p:cNvSpPr/>
            <p:nvPr/>
          </p:nvSpPr>
          <p:spPr>
            <a:xfrm>
              <a:off x="1700276"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2" name="Google Shape;942;p25"/>
            <p:cNvSpPr/>
            <p:nvPr/>
          </p:nvSpPr>
          <p:spPr>
            <a:xfrm>
              <a:off x="2056451"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25"/>
            <p:cNvSpPr/>
            <p:nvPr/>
          </p:nvSpPr>
          <p:spPr>
            <a:xfrm>
              <a:off x="2412627"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25"/>
            <p:cNvSpPr/>
            <p:nvPr/>
          </p:nvSpPr>
          <p:spPr>
            <a:xfrm>
              <a:off x="-80602"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25"/>
            <p:cNvSpPr/>
            <p:nvPr/>
          </p:nvSpPr>
          <p:spPr>
            <a:xfrm>
              <a:off x="275574"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25"/>
            <p:cNvSpPr/>
            <p:nvPr/>
          </p:nvSpPr>
          <p:spPr>
            <a:xfrm>
              <a:off x="631749"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25"/>
            <p:cNvSpPr/>
            <p:nvPr/>
          </p:nvSpPr>
          <p:spPr>
            <a:xfrm>
              <a:off x="987925"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25"/>
            <p:cNvSpPr/>
            <p:nvPr/>
          </p:nvSpPr>
          <p:spPr>
            <a:xfrm>
              <a:off x="1344100"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25"/>
            <p:cNvSpPr/>
            <p:nvPr/>
          </p:nvSpPr>
          <p:spPr>
            <a:xfrm>
              <a:off x="1700276"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25"/>
            <p:cNvSpPr/>
            <p:nvPr/>
          </p:nvSpPr>
          <p:spPr>
            <a:xfrm>
              <a:off x="2056451"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25"/>
            <p:cNvSpPr/>
            <p:nvPr/>
          </p:nvSpPr>
          <p:spPr>
            <a:xfrm>
              <a:off x="2412627"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25"/>
            <p:cNvSpPr/>
            <p:nvPr/>
          </p:nvSpPr>
          <p:spPr>
            <a:xfrm>
              <a:off x="-80602"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25"/>
            <p:cNvSpPr/>
            <p:nvPr/>
          </p:nvSpPr>
          <p:spPr>
            <a:xfrm>
              <a:off x="275574"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25"/>
            <p:cNvSpPr/>
            <p:nvPr/>
          </p:nvSpPr>
          <p:spPr>
            <a:xfrm>
              <a:off x="631749"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25"/>
            <p:cNvSpPr/>
            <p:nvPr/>
          </p:nvSpPr>
          <p:spPr>
            <a:xfrm>
              <a:off x="987925"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25"/>
            <p:cNvSpPr/>
            <p:nvPr/>
          </p:nvSpPr>
          <p:spPr>
            <a:xfrm>
              <a:off x="1344100"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25"/>
            <p:cNvSpPr/>
            <p:nvPr/>
          </p:nvSpPr>
          <p:spPr>
            <a:xfrm>
              <a:off x="1700276"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25"/>
            <p:cNvSpPr/>
            <p:nvPr/>
          </p:nvSpPr>
          <p:spPr>
            <a:xfrm>
              <a:off x="2056451"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25"/>
            <p:cNvSpPr/>
            <p:nvPr/>
          </p:nvSpPr>
          <p:spPr>
            <a:xfrm>
              <a:off x="2412627"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25"/>
            <p:cNvSpPr/>
            <p:nvPr/>
          </p:nvSpPr>
          <p:spPr>
            <a:xfrm>
              <a:off x="-80602"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25"/>
            <p:cNvSpPr/>
            <p:nvPr/>
          </p:nvSpPr>
          <p:spPr>
            <a:xfrm>
              <a:off x="275574"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25"/>
            <p:cNvSpPr/>
            <p:nvPr/>
          </p:nvSpPr>
          <p:spPr>
            <a:xfrm>
              <a:off x="631749"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25"/>
            <p:cNvSpPr/>
            <p:nvPr/>
          </p:nvSpPr>
          <p:spPr>
            <a:xfrm>
              <a:off x="987925"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25"/>
            <p:cNvSpPr/>
            <p:nvPr/>
          </p:nvSpPr>
          <p:spPr>
            <a:xfrm>
              <a:off x="1344100"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25"/>
            <p:cNvSpPr/>
            <p:nvPr/>
          </p:nvSpPr>
          <p:spPr>
            <a:xfrm>
              <a:off x="1700276"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25"/>
            <p:cNvSpPr/>
            <p:nvPr/>
          </p:nvSpPr>
          <p:spPr>
            <a:xfrm>
              <a:off x="2056451"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25"/>
            <p:cNvSpPr/>
            <p:nvPr/>
          </p:nvSpPr>
          <p:spPr>
            <a:xfrm>
              <a:off x="2412627"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25"/>
            <p:cNvSpPr/>
            <p:nvPr/>
          </p:nvSpPr>
          <p:spPr>
            <a:xfrm>
              <a:off x="-80602"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25"/>
            <p:cNvSpPr/>
            <p:nvPr/>
          </p:nvSpPr>
          <p:spPr>
            <a:xfrm>
              <a:off x="275574"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0" name="Google Shape;970;p25"/>
            <p:cNvSpPr/>
            <p:nvPr/>
          </p:nvSpPr>
          <p:spPr>
            <a:xfrm>
              <a:off x="631749"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1" name="Google Shape;971;p25"/>
            <p:cNvSpPr/>
            <p:nvPr/>
          </p:nvSpPr>
          <p:spPr>
            <a:xfrm>
              <a:off x="987925"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2" name="Google Shape;972;p25"/>
            <p:cNvSpPr/>
            <p:nvPr/>
          </p:nvSpPr>
          <p:spPr>
            <a:xfrm>
              <a:off x="1344100"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3" name="Google Shape;973;p25"/>
            <p:cNvSpPr/>
            <p:nvPr/>
          </p:nvSpPr>
          <p:spPr>
            <a:xfrm>
              <a:off x="1700276"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4" name="Google Shape;974;p25"/>
            <p:cNvSpPr/>
            <p:nvPr/>
          </p:nvSpPr>
          <p:spPr>
            <a:xfrm>
              <a:off x="2056451"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5" name="Google Shape;975;p25"/>
            <p:cNvSpPr/>
            <p:nvPr/>
          </p:nvSpPr>
          <p:spPr>
            <a:xfrm>
              <a:off x="2412627"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6" name="Google Shape;976;p25"/>
            <p:cNvSpPr/>
            <p:nvPr/>
          </p:nvSpPr>
          <p:spPr>
            <a:xfrm>
              <a:off x="-80602"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7" name="Google Shape;977;p25"/>
            <p:cNvSpPr/>
            <p:nvPr/>
          </p:nvSpPr>
          <p:spPr>
            <a:xfrm>
              <a:off x="275574"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8" name="Google Shape;978;p25"/>
            <p:cNvSpPr/>
            <p:nvPr/>
          </p:nvSpPr>
          <p:spPr>
            <a:xfrm>
              <a:off x="631749"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9" name="Google Shape;979;p25"/>
            <p:cNvSpPr/>
            <p:nvPr/>
          </p:nvSpPr>
          <p:spPr>
            <a:xfrm>
              <a:off x="987925"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0" name="Google Shape;980;p25"/>
            <p:cNvSpPr/>
            <p:nvPr/>
          </p:nvSpPr>
          <p:spPr>
            <a:xfrm>
              <a:off x="1344100"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1" name="Google Shape;981;p25"/>
            <p:cNvSpPr/>
            <p:nvPr/>
          </p:nvSpPr>
          <p:spPr>
            <a:xfrm>
              <a:off x="1700276"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2" name="Google Shape;982;p25"/>
            <p:cNvSpPr/>
            <p:nvPr/>
          </p:nvSpPr>
          <p:spPr>
            <a:xfrm>
              <a:off x="2056451"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3" name="Google Shape;983;p25"/>
            <p:cNvSpPr/>
            <p:nvPr/>
          </p:nvSpPr>
          <p:spPr>
            <a:xfrm>
              <a:off x="2412627"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4" name="Google Shape;984;p25"/>
            <p:cNvSpPr/>
            <p:nvPr/>
          </p:nvSpPr>
          <p:spPr>
            <a:xfrm>
              <a:off x="-80602"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5" name="Google Shape;985;p25"/>
            <p:cNvSpPr/>
            <p:nvPr/>
          </p:nvSpPr>
          <p:spPr>
            <a:xfrm>
              <a:off x="275574"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25"/>
            <p:cNvSpPr/>
            <p:nvPr/>
          </p:nvSpPr>
          <p:spPr>
            <a:xfrm>
              <a:off x="631749"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7" name="Google Shape;987;p25"/>
            <p:cNvSpPr/>
            <p:nvPr/>
          </p:nvSpPr>
          <p:spPr>
            <a:xfrm>
              <a:off x="987925"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8" name="Google Shape;988;p25"/>
            <p:cNvSpPr/>
            <p:nvPr/>
          </p:nvSpPr>
          <p:spPr>
            <a:xfrm>
              <a:off x="1344100"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9" name="Google Shape;989;p25"/>
            <p:cNvSpPr/>
            <p:nvPr/>
          </p:nvSpPr>
          <p:spPr>
            <a:xfrm>
              <a:off x="1700276"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0" name="Google Shape;990;p25"/>
            <p:cNvSpPr/>
            <p:nvPr/>
          </p:nvSpPr>
          <p:spPr>
            <a:xfrm>
              <a:off x="2056451"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1" name="Google Shape;991;p25"/>
            <p:cNvSpPr/>
            <p:nvPr/>
          </p:nvSpPr>
          <p:spPr>
            <a:xfrm>
              <a:off x="2412627"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2" name="Google Shape;992;p25"/>
            <p:cNvSpPr/>
            <p:nvPr/>
          </p:nvSpPr>
          <p:spPr>
            <a:xfrm>
              <a:off x="2769610"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25"/>
            <p:cNvSpPr/>
            <p:nvPr/>
          </p:nvSpPr>
          <p:spPr>
            <a:xfrm>
              <a:off x="3125786"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25"/>
            <p:cNvSpPr/>
            <p:nvPr/>
          </p:nvSpPr>
          <p:spPr>
            <a:xfrm>
              <a:off x="3481961"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25"/>
            <p:cNvSpPr/>
            <p:nvPr/>
          </p:nvSpPr>
          <p:spPr>
            <a:xfrm>
              <a:off x="3838137"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25"/>
            <p:cNvSpPr/>
            <p:nvPr/>
          </p:nvSpPr>
          <p:spPr>
            <a:xfrm>
              <a:off x="4194312"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25"/>
            <p:cNvSpPr/>
            <p:nvPr/>
          </p:nvSpPr>
          <p:spPr>
            <a:xfrm>
              <a:off x="4550488"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5"/>
            <p:cNvSpPr/>
            <p:nvPr/>
          </p:nvSpPr>
          <p:spPr>
            <a:xfrm>
              <a:off x="4906663"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5"/>
            <p:cNvSpPr/>
            <p:nvPr/>
          </p:nvSpPr>
          <p:spPr>
            <a:xfrm>
              <a:off x="5262839"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5"/>
            <p:cNvSpPr/>
            <p:nvPr/>
          </p:nvSpPr>
          <p:spPr>
            <a:xfrm>
              <a:off x="5619014"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5"/>
            <p:cNvSpPr/>
            <p:nvPr/>
          </p:nvSpPr>
          <p:spPr>
            <a:xfrm>
              <a:off x="5975190"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5"/>
            <p:cNvSpPr/>
            <p:nvPr/>
          </p:nvSpPr>
          <p:spPr>
            <a:xfrm>
              <a:off x="2769610"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25"/>
            <p:cNvSpPr/>
            <p:nvPr/>
          </p:nvSpPr>
          <p:spPr>
            <a:xfrm>
              <a:off x="3125786"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25"/>
            <p:cNvSpPr/>
            <p:nvPr/>
          </p:nvSpPr>
          <p:spPr>
            <a:xfrm>
              <a:off x="3481961"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5"/>
            <p:cNvSpPr/>
            <p:nvPr/>
          </p:nvSpPr>
          <p:spPr>
            <a:xfrm>
              <a:off x="3838137"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5"/>
            <p:cNvSpPr/>
            <p:nvPr/>
          </p:nvSpPr>
          <p:spPr>
            <a:xfrm>
              <a:off x="4194312"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5"/>
            <p:cNvSpPr/>
            <p:nvPr/>
          </p:nvSpPr>
          <p:spPr>
            <a:xfrm>
              <a:off x="4550488"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25"/>
            <p:cNvSpPr/>
            <p:nvPr/>
          </p:nvSpPr>
          <p:spPr>
            <a:xfrm>
              <a:off x="4906663"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25"/>
            <p:cNvSpPr/>
            <p:nvPr/>
          </p:nvSpPr>
          <p:spPr>
            <a:xfrm>
              <a:off x="5262839"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5"/>
            <p:cNvSpPr/>
            <p:nvPr/>
          </p:nvSpPr>
          <p:spPr>
            <a:xfrm>
              <a:off x="5619014"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5"/>
            <p:cNvSpPr/>
            <p:nvPr/>
          </p:nvSpPr>
          <p:spPr>
            <a:xfrm>
              <a:off x="5975190"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5"/>
            <p:cNvSpPr/>
            <p:nvPr/>
          </p:nvSpPr>
          <p:spPr>
            <a:xfrm>
              <a:off x="2769610"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25"/>
            <p:cNvSpPr/>
            <p:nvPr/>
          </p:nvSpPr>
          <p:spPr>
            <a:xfrm>
              <a:off x="3125786"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25"/>
            <p:cNvSpPr/>
            <p:nvPr/>
          </p:nvSpPr>
          <p:spPr>
            <a:xfrm>
              <a:off x="3481961"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5"/>
            <p:cNvSpPr/>
            <p:nvPr/>
          </p:nvSpPr>
          <p:spPr>
            <a:xfrm>
              <a:off x="3838137"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5"/>
            <p:cNvSpPr/>
            <p:nvPr/>
          </p:nvSpPr>
          <p:spPr>
            <a:xfrm>
              <a:off x="4194312"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5"/>
            <p:cNvSpPr/>
            <p:nvPr/>
          </p:nvSpPr>
          <p:spPr>
            <a:xfrm>
              <a:off x="4550488"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5"/>
            <p:cNvSpPr/>
            <p:nvPr/>
          </p:nvSpPr>
          <p:spPr>
            <a:xfrm>
              <a:off x="4906663"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5"/>
            <p:cNvSpPr/>
            <p:nvPr/>
          </p:nvSpPr>
          <p:spPr>
            <a:xfrm>
              <a:off x="5262839"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0" name="Google Shape;1020;p25"/>
            <p:cNvSpPr/>
            <p:nvPr/>
          </p:nvSpPr>
          <p:spPr>
            <a:xfrm>
              <a:off x="5619014"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1" name="Google Shape;1021;p25"/>
            <p:cNvSpPr/>
            <p:nvPr/>
          </p:nvSpPr>
          <p:spPr>
            <a:xfrm>
              <a:off x="5975190"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2" name="Google Shape;1022;p25"/>
            <p:cNvSpPr/>
            <p:nvPr/>
          </p:nvSpPr>
          <p:spPr>
            <a:xfrm>
              <a:off x="2769610"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3" name="Google Shape;1023;p25"/>
            <p:cNvSpPr/>
            <p:nvPr/>
          </p:nvSpPr>
          <p:spPr>
            <a:xfrm>
              <a:off x="3125786"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4" name="Google Shape;1024;p25"/>
            <p:cNvSpPr/>
            <p:nvPr/>
          </p:nvSpPr>
          <p:spPr>
            <a:xfrm>
              <a:off x="3481961"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5" name="Google Shape;1025;p25"/>
            <p:cNvSpPr/>
            <p:nvPr/>
          </p:nvSpPr>
          <p:spPr>
            <a:xfrm>
              <a:off x="3838137"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6" name="Google Shape;1026;p25"/>
            <p:cNvSpPr/>
            <p:nvPr/>
          </p:nvSpPr>
          <p:spPr>
            <a:xfrm>
              <a:off x="4194312"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7" name="Google Shape;1027;p25"/>
            <p:cNvSpPr/>
            <p:nvPr/>
          </p:nvSpPr>
          <p:spPr>
            <a:xfrm>
              <a:off x="4550488"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8" name="Google Shape;1028;p25"/>
            <p:cNvSpPr/>
            <p:nvPr/>
          </p:nvSpPr>
          <p:spPr>
            <a:xfrm>
              <a:off x="4906663"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9" name="Google Shape;1029;p25"/>
            <p:cNvSpPr/>
            <p:nvPr/>
          </p:nvSpPr>
          <p:spPr>
            <a:xfrm>
              <a:off x="5262839"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0" name="Google Shape;1030;p25"/>
            <p:cNvSpPr/>
            <p:nvPr/>
          </p:nvSpPr>
          <p:spPr>
            <a:xfrm>
              <a:off x="5619014"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1" name="Google Shape;1031;p25"/>
            <p:cNvSpPr/>
            <p:nvPr/>
          </p:nvSpPr>
          <p:spPr>
            <a:xfrm>
              <a:off x="5975190"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5"/>
            <p:cNvSpPr/>
            <p:nvPr/>
          </p:nvSpPr>
          <p:spPr>
            <a:xfrm>
              <a:off x="2769610"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5"/>
            <p:cNvSpPr/>
            <p:nvPr/>
          </p:nvSpPr>
          <p:spPr>
            <a:xfrm>
              <a:off x="3125786"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25"/>
            <p:cNvSpPr/>
            <p:nvPr/>
          </p:nvSpPr>
          <p:spPr>
            <a:xfrm>
              <a:off x="3481961"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25"/>
            <p:cNvSpPr/>
            <p:nvPr/>
          </p:nvSpPr>
          <p:spPr>
            <a:xfrm>
              <a:off x="3838137"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25"/>
            <p:cNvSpPr/>
            <p:nvPr/>
          </p:nvSpPr>
          <p:spPr>
            <a:xfrm>
              <a:off x="4194312"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5"/>
            <p:cNvSpPr/>
            <p:nvPr/>
          </p:nvSpPr>
          <p:spPr>
            <a:xfrm>
              <a:off x="4550488"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5"/>
            <p:cNvSpPr/>
            <p:nvPr/>
          </p:nvSpPr>
          <p:spPr>
            <a:xfrm>
              <a:off x="4906663"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25"/>
            <p:cNvSpPr/>
            <p:nvPr/>
          </p:nvSpPr>
          <p:spPr>
            <a:xfrm>
              <a:off x="5262839"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25"/>
            <p:cNvSpPr/>
            <p:nvPr/>
          </p:nvSpPr>
          <p:spPr>
            <a:xfrm>
              <a:off x="5619014"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25"/>
            <p:cNvSpPr/>
            <p:nvPr/>
          </p:nvSpPr>
          <p:spPr>
            <a:xfrm>
              <a:off x="5975190"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25"/>
            <p:cNvSpPr/>
            <p:nvPr/>
          </p:nvSpPr>
          <p:spPr>
            <a:xfrm>
              <a:off x="2769610"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25"/>
            <p:cNvSpPr/>
            <p:nvPr/>
          </p:nvSpPr>
          <p:spPr>
            <a:xfrm>
              <a:off x="3481961"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25"/>
            <p:cNvSpPr/>
            <p:nvPr/>
          </p:nvSpPr>
          <p:spPr>
            <a:xfrm>
              <a:off x="3838137"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25"/>
            <p:cNvSpPr/>
            <p:nvPr/>
          </p:nvSpPr>
          <p:spPr>
            <a:xfrm>
              <a:off x="4194312"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25"/>
            <p:cNvSpPr/>
            <p:nvPr/>
          </p:nvSpPr>
          <p:spPr>
            <a:xfrm>
              <a:off x="4550488"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25"/>
            <p:cNvSpPr/>
            <p:nvPr/>
          </p:nvSpPr>
          <p:spPr>
            <a:xfrm>
              <a:off x="4906663"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25"/>
            <p:cNvSpPr/>
            <p:nvPr/>
          </p:nvSpPr>
          <p:spPr>
            <a:xfrm>
              <a:off x="5262839"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25"/>
            <p:cNvSpPr/>
            <p:nvPr/>
          </p:nvSpPr>
          <p:spPr>
            <a:xfrm>
              <a:off x="5619014"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25"/>
            <p:cNvSpPr/>
            <p:nvPr/>
          </p:nvSpPr>
          <p:spPr>
            <a:xfrm>
              <a:off x="5975190"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25"/>
            <p:cNvSpPr/>
            <p:nvPr/>
          </p:nvSpPr>
          <p:spPr>
            <a:xfrm>
              <a:off x="2769610"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5"/>
            <p:cNvSpPr/>
            <p:nvPr/>
          </p:nvSpPr>
          <p:spPr>
            <a:xfrm>
              <a:off x="3125786"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5"/>
            <p:cNvSpPr/>
            <p:nvPr/>
          </p:nvSpPr>
          <p:spPr>
            <a:xfrm>
              <a:off x="3481961"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25"/>
            <p:cNvSpPr/>
            <p:nvPr/>
          </p:nvSpPr>
          <p:spPr>
            <a:xfrm>
              <a:off x="3838137"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25"/>
            <p:cNvSpPr/>
            <p:nvPr/>
          </p:nvSpPr>
          <p:spPr>
            <a:xfrm>
              <a:off x="4194312"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5"/>
            <p:cNvSpPr/>
            <p:nvPr/>
          </p:nvSpPr>
          <p:spPr>
            <a:xfrm>
              <a:off x="4550488"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5"/>
            <p:cNvSpPr/>
            <p:nvPr/>
          </p:nvSpPr>
          <p:spPr>
            <a:xfrm>
              <a:off x="4906663"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25"/>
            <p:cNvSpPr/>
            <p:nvPr/>
          </p:nvSpPr>
          <p:spPr>
            <a:xfrm>
              <a:off x="5262839"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9" name="Google Shape;1059;p25"/>
            <p:cNvSpPr/>
            <p:nvPr/>
          </p:nvSpPr>
          <p:spPr>
            <a:xfrm>
              <a:off x="5619014"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0" name="Google Shape;1060;p25"/>
            <p:cNvSpPr/>
            <p:nvPr/>
          </p:nvSpPr>
          <p:spPr>
            <a:xfrm>
              <a:off x="5975190"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5"/>
            <p:cNvSpPr/>
            <p:nvPr/>
          </p:nvSpPr>
          <p:spPr>
            <a:xfrm>
              <a:off x="3125786"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25"/>
            <p:cNvSpPr/>
            <p:nvPr/>
          </p:nvSpPr>
          <p:spPr>
            <a:xfrm>
              <a:off x="6336526"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25"/>
            <p:cNvSpPr/>
            <p:nvPr/>
          </p:nvSpPr>
          <p:spPr>
            <a:xfrm>
              <a:off x="6692702"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25"/>
            <p:cNvSpPr/>
            <p:nvPr/>
          </p:nvSpPr>
          <p:spPr>
            <a:xfrm>
              <a:off x="7048877"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25"/>
            <p:cNvSpPr/>
            <p:nvPr/>
          </p:nvSpPr>
          <p:spPr>
            <a:xfrm>
              <a:off x="7405053"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25"/>
            <p:cNvSpPr/>
            <p:nvPr/>
          </p:nvSpPr>
          <p:spPr>
            <a:xfrm>
              <a:off x="7761228"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25"/>
            <p:cNvSpPr/>
            <p:nvPr/>
          </p:nvSpPr>
          <p:spPr>
            <a:xfrm>
              <a:off x="8117404"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25"/>
            <p:cNvSpPr/>
            <p:nvPr/>
          </p:nvSpPr>
          <p:spPr>
            <a:xfrm>
              <a:off x="8473579"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5"/>
            <p:cNvSpPr/>
            <p:nvPr/>
          </p:nvSpPr>
          <p:spPr>
            <a:xfrm>
              <a:off x="8829755" y="336430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5"/>
            <p:cNvSpPr/>
            <p:nvPr/>
          </p:nvSpPr>
          <p:spPr>
            <a:xfrm>
              <a:off x="6336526"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5"/>
            <p:cNvSpPr/>
            <p:nvPr/>
          </p:nvSpPr>
          <p:spPr>
            <a:xfrm>
              <a:off x="6692702"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25"/>
            <p:cNvSpPr/>
            <p:nvPr/>
          </p:nvSpPr>
          <p:spPr>
            <a:xfrm>
              <a:off x="7048877"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25"/>
            <p:cNvSpPr/>
            <p:nvPr/>
          </p:nvSpPr>
          <p:spPr>
            <a:xfrm>
              <a:off x="7405053"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5"/>
            <p:cNvSpPr/>
            <p:nvPr/>
          </p:nvSpPr>
          <p:spPr>
            <a:xfrm>
              <a:off x="7761228"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5"/>
            <p:cNvSpPr/>
            <p:nvPr/>
          </p:nvSpPr>
          <p:spPr>
            <a:xfrm>
              <a:off x="8117404"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5"/>
            <p:cNvSpPr/>
            <p:nvPr/>
          </p:nvSpPr>
          <p:spPr>
            <a:xfrm>
              <a:off x="8473579"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25"/>
            <p:cNvSpPr/>
            <p:nvPr/>
          </p:nvSpPr>
          <p:spPr>
            <a:xfrm>
              <a:off x="8829755" y="36516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25"/>
            <p:cNvSpPr/>
            <p:nvPr/>
          </p:nvSpPr>
          <p:spPr>
            <a:xfrm>
              <a:off x="6336526"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5"/>
            <p:cNvSpPr/>
            <p:nvPr/>
          </p:nvSpPr>
          <p:spPr>
            <a:xfrm>
              <a:off x="6692702"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5"/>
            <p:cNvSpPr/>
            <p:nvPr/>
          </p:nvSpPr>
          <p:spPr>
            <a:xfrm>
              <a:off x="7048877"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5"/>
            <p:cNvSpPr/>
            <p:nvPr/>
          </p:nvSpPr>
          <p:spPr>
            <a:xfrm>
              <a:off x="7405053"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5"/>
            <p:cNvSpPr/>
            <p:nvPr/>
          </p:nvSpPr>
          <p:spPr>
            <a:xfrm>
              <a:off x="7761228"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5"/>
            <p:cNvSpPr/>
            <p:nvPr/>
          </p:nvSpPr>
          <p:spPr>
            <a:xfrm>
              <a:off x="8117404"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25"/>
            <p:cNvSpPr/>
            <p:nvPr/>
          </p:nvSpPr>
          <p:spPr>
            <a:xfrm>
              <a:off x="8473579"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25"/>
            <p:cNvSpPr/>
            <p:nvPr/>
          </p:nvSpPr>
          <p:spPr>
            <a:xfrm>
              <a:off x="8829755" y="3936094"/>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25"/>
            <p:cNvSpPr/>
            <p:nvPr/>
          </p:nvSpPr>
          <p:spPr>
            <a:xfrm>
              <a:off x="6336526"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25"/>
            <p:cNvSpPr/>
            <p:nvPr/>
          </p:nvSpPr>
          <p:spPr>
            <a:xfrm>
              <a:off x="6692702"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8" name="Google Shape;1088;p25"/>
            <p:cNvSpPr/>
            <p:nvPr/>
          </p:nvSpPr>
          <p:spPr>
            <a:xfrm>
              <a:off x="7048877"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9" name="Google Shape;1089;p25"/>
            <p:cNvSpPr/>
            <p:nvPr/>
          </p:nvSpPr>
          <p:spPr>
            <a:xfrm>
              <a:off x="7405053"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0" name="Google Shape;1090;p25"/>
            <p:cNvSpPr/>
            <p:nvPr/>
          </p:nvSpPr>
          <p:spPr>
            <a:xfrm>
              <a:off x="7761228"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1" name="Google Shape;1091;p25"/>
            <p:cNvSpPr/>
            <p:nvPr/>
          </p:nvSpPr>
          <p:spPr>
            <a:xfrm>
              <a:off x="8117404"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2" name="Google Shape;1092;p25"/>
            <p:cNvSpPr/>
            <p:nvPr/>
          </p:nvSpPr>
          <p:spPr>
            <a:xfrm>
              <a:off x="8473579"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3" name="Google Shape;1093;p25"/>
            <p:cNvSpPr/>
            <p:nvPr/>
          </p:nvSpPr>
          <p:spPr>
            <a:xfrm>
              <a:off x="8829755" y="4223479"/>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4" name="Google Shape;1094;p25"/>
            <p:cNvSpPr/>
            <p:nvPr/>
          </p:nvSpPr>
          <p:spPr>
            <a:xfrm>
              <a:off x="6336526"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5" name="Google Shape;1095;p25"/>
            <p:cNvSpPr/>
            <p:nvPr/>
          </p:nvSpPr>
          <p:spPr>
            <a:xfrm>
              <a:off x="6692702"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6" name="Google Shape;1096;p25"/>
            <p:cNvSpPr/>
            <p:nvPr/>
          </p:nvSpPr>
          <p:spPr>
            <a:xfrm>
              <a:off x="7048877"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7" name="Google Shape;1097;p25"/>
            <p:cNvSpPr/>
            <p:nvPr/>
          </p:nvSpPr>
          <p:spPr>
            <a:xfrm>
              <a:off x="7405053"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8" name="Google Shape;1098;p25"/>
            <p:cNvSpPr/>
            <p:nvPr/>
          </p:nvSpPr>
          <p:spPr>
            <a:xfrm>
              <a:off x="7761228"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9" name="Google Shape;1099;p25"/>
            <p:cNvSpPr/>
            <p:nvPr/>
          </p:nvSpPr>
          <p:spPr>
            <a:xfrm>
              <a:off x="8117404"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25"/>
            <p:cNvSpPr/>
            <p:nvPr/>
          </p:nvSpPr>
          <p:spPr>
            <a:xfrm>
              <a:off x="8473579"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1" name="Google Shape;1101;p25"/>
            <p:cNvSpPr/>
            <p:nvPr/>
          </p:nvSpPr>
          <p:spPr>
            <a:xfrm>
              <a:off x="8829755" y="4519852"/>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2" name="Google Shape;1102;p25"/>
            <p:cNvSpPr/>
            <p:nvPr/>
          </p:nvSpPr>
          <p:spPr>
            <a:xfrm>
              <a:off x="6336526"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25"/>
            <p:cNvSpPr/>
            <p:nvPr/>
          </p:nvSpPr>
          <p:spPr>
            <a:xfrm>
              <a:off x="7048877"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4" name="Google Shape;1104;p25"/>
            <p:cNvSpPr/>
            <p:nvPr/>
          </p:nvSpPr>
          <p:spPr>
            <a:xfrm>
              <a:off x="7405053"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5" name="Google Shape;1105;p25"/>
            <p:cNvSpPr/>
            <p:nvPr/>
          </p:nvSpPr>
          <p:spPr>
            <a:xfrm>
              <a:off x="7761228"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6" name="Google Shape;1106;p25"/>
            <p:cNvSpPr/>
            <p:nvPr/>
          </p:nvSpPr>
          <p:spPr>
            <a:xfrm>
              <a:off x="8117404"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25"/>
            <p:cNvSpPr/>
            <p:nvPr/>
          </p:nvSpPr>
          <p:spPr>
            <a:xfrm>
              <a:off x="8473579"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25"/>
            <p:cNvSpPr/>
            <p:nvPr/>
          </p:nvSpPr>
          <p:spPr>
            <a:xfrm>
              <a:off x="8829755"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25"/>
            <p:cNvSpPr/>
            <p:nvPr/>
          </p:nvSpPr>
          <p:spPr>
            <a:xfrm>
              <a:off x="6336526"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5"/>
            <p:cNvSpPr/>
            <p:nvPr/>
          </p:nvSpPr>
          <p:spPr>
            <a:xfrm>
              <a:off x="6692702"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5"/>
            <p:cNvSpPr/>
            <p:nvPr/>
          </p:nvSpPr>
          <p:spPr>
            <a:xfrm>
              <a:off x="7048877"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5"/>
            <p:cNvSpPr/>
            <p:nvPr/>
          </p:nvSpPr>
          <p:spPr>
            <a:xfrm>
              <a:off x="7405053"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5"/>
            <p:cNvSpPr/>
            <p:nvPr/>
          </p:nvSpPr>
          <p:spPr>
            <a:xfrm>
              <a:off x="7761228"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5"/>
            <p:cNvSpPr/>
            <p:nvPr/>
          </p:nvSpPr>
          <p:spPr>
            <a:xfrm>
              <a:off x="8117404"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25"/>
            <p:cNvSpPr/>
            <p:nvPr/>
          </p:nvSpPr>
          <p:spPr>
            <a:xfrm>
              <a:off x="8473579"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25"/>
            <p:cNvSpPr/>
            <p:nvPr/>
          </p:nvSpPr>
          <p:spPr>
            <a:xfrm>
              <a:off x="8829755" y="5094623"/>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5"/>
            <p:cNvSpPr/>
            <p:nvPr/>
          </p:nvSpPr>
          <p:spPr>
            <a:xfrm>
              <a:off x="6692702" y="4807238"/>
              <a:ext cx="395100" cy="320400"/>
            </a:xfrm>
            <a:prstGeom prst="diamond">
              <a:avLst/>
            </a:prstGeom>
            <a:noFill/>
            <a:ln w="28575" cap="flat" cmpd="sng">
              <a:solidFill>
                <a:schemeClr val="dk2"/>
              </a:solidFill>
              <a:prstDash val="solid"/>
              <a:round/>
              <a:headEnd type="none" w="sm" len="sm"/>
              <a:tailEnd type="none" w="sm" len="sm"/>
            </a:ln>
            <a:effectLst>
              <a:outerShdw blurRad="57150" dist="114300" dir="7080000" algn="bl" rotWithShape="0">
                <a:srgbClr val="000000">
                  <a:alpha val="1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18" name="Google Shape;1118;p25"/>
          <p:cNvGrpSpPr/>
          <p:nvPr/>
        </p:nvGrpSpPr>
        <p:grpSpPr>
          <a:xfrm>
            <a:off x="317822" y="1988571"/>
            <a:ext cx="11562633" cy="514400"/>
            <a:chOff x="238366" y="1491428"/>
            <a:chExt cx="8671975" cy="385800"/>
          </a:xfrm>
        </p:grpSpPr>
        <p:sp>
          <p:nvSpPr>
            <p:cNvPr id="1119" name="Google Shape;1119;p25"/>
            <p:cNvSpPr/>
            <p:nvPr/>
          </p:nvSpPr>
          <p:spPr>
            <a:xfrm>
              <a:off x="238366" y="1491428"/>
              <a:ext cx="219900" cy="385800"/>
            </a:xfrm>
            <a:prstGeom prst="star4">
              <a:avLst>
                <a:gd name="adj" fmla="val 5068"/>
              </a:avLst>
            </a:prstGeom>
            <a:solidFill>
              <a:schemeClr val="dk2"/>
            </a:solidFill>
            <a:ln w="28575" cap="flat" cmpd="sng">
              <a:solidFill>
                <a:schemeClr val="dk2"/>
              </a:solidFill>
              <a:prstDash val="solid"/>
              <a:round/>
              <a:headEnd type="none" w="sm" len="sm"/>
              <a:tailEnd type="none" w="sm" len="sm"/>
            </a:ln>
            <a:effectLst>
              <a:outerShdw blurRad="57150" dist="66675" dir="69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25"/>
            <p:cNvSpPr/>
            <p:nvPr/>
          </p:nvSpPr>
          <p:spPr>
            <a:xfrm>
              <a:off x="2351385" y="1491428"/>
              <a:ext cx="219900" cy="385800"/>
            </a:xfrm>
            <a:prstGeom prst="star4">
              <a:avLst>
                <a:gd name="adj" fmla="val 7006"/>
              </a:avLst>
            </a:prstGeom>
            <a:solidFill>
              <a:schemeClr val="dk2"/>
            </a:solidFill>
            <a:ln w="28575" cap="flat" cmpd="sng">
              <a:solidFill>
                <a:schemeClr val="dk2"/>
              </a:solidFill>
              <a:prstDash val="solid"/>
              <a:round/>
              <a:headEnd type="none" w="sm" len="sm"/>
              <a:tailEnd type="none" w="sm" len="sm"/>
            </a:ln>
            <a:effectLst>
              <a:outerShdw blurRad="57150" dist="66675" dir="69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25"/>
            <p:cNvSpPr/>
            <p:nvPr/>
          </p:nvSpPr>
          <p:spPr>
            <a:xfrm>
              <a:off x="4464403" y="1491428"/>
              <a:ext cx="219900" cy="385800"/>
            </a:xfrm>
            <a:prstGeom prst="star4">
              <a:avLst>
                <a:gd name="adj" fmla="val 7006"/>
              </a:avLst>
            </a:prstGeom>
            <a:solidFill>
              <a:schemeClr val="dk2"/>
            </a:solidFill>
            <a:ln w="28575" cap="flat" cmpd="sng">
              <a:solidFill>
                <a:schemeClr val="dk2"/>
              </a:solidFill>
              <a:prstDash val="solid"/>
              <a:round/>
              <a:headEnd type="none" w="sm" len="sm"/>
              <a:tailEnd type="none" w="sm" len="sm"/>
            </a:ln>
            <a:effectLst>
              <a:outerShdw blurRad="57150" dist="66675" dir="69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25"/>
            <p:cNvSpPr/>
            <p:nvPr/>
          </p:nvSpPr>
          <p:spPr>
            <a:xfrm>
              <a:off x="6577422" y="1491428"/>
              <a:ext cx="219900" cy="385800"/>
            </a:xfrm>
            <a:prstGeom prst="star4">
              <a:avLst>
                <a:gd name="adj" fmla="val 7006"/>
              </a:avLst>
            </a:prstGeom>
            <a:solidFill>
              <a:schemeClr val="dk2"/>
            </a:solidFill>
            <a:ln w="28575" cap="flat" cmpd="sng">
              <a:solidFill>
                <a:schemeClr val="dk2"/>
              </a:solidFill>
              <a:prstDash val="solid"/>
              <a:round/>
              <a:headEnd type="none" w="sm" len="sm"/>
              <a:tailEnd type="none" w="sm" len="sm"/>
            </a:ln>
            <a:effectLst>
              <a:outerShdw blurRad="57150" dist="66675" dir="69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25"/>
            <p:cNvSpPr/>
            <p:nvPr/>
          </p:nvSpPr>
          <p:spPr>
            <a:xfrm>
              <a:off x="8690441" y="1491428"/>
              <a:ext cx="219900" cy="385800"/>
            </a:xfrm>
            <a:prstGeom prst="star4">
              <a:avLst>
                <a:gd name="adj" fmla="val 7006"/>
              </a:avLst>
            </a:prstGeom>
            <a:solidFill>
              <a:schemeClr val="dk2"/>
            </a:solidFill>
            <a:ln w="28575" cap="flat" cmpd="sng">
              <a:solidFill>
                <a:schemeClr val="dk2"/>
              </a:solidFill>
              <a:prstDash val="solid"/>
              <a:round/>
              <a:headEnd type="none" w="sm" len="sm"/>
              <a:tailEnd type="none" w="sm" len="sm"/>
            </a:ln>
            <a:effectLst>
              <a:outerShdw blurRad="57150" dist="66675" dir="6900000" algn="bl"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24" name="Google Shape;1124;p25"/>
          <p:cNvGrpSpPr/>
          <p:nvPr/>
        </p:nvGrpSpPr>
        <p:grpSpPr>
          <a:xfrm>
            <a:off x="-155132" y="2299767"/>
            <a:ext cx="12502257" cy="2036000"/>
            <a:chOff x="-116350" y="1724825"/>
            <a:chExt cx="9376693" cy="1527000"/>
          </a:xfrm>
        </p:grpSpPr>
        <p:sp>
          <p:nvSpPr>
            <p:cNvPr id="1125" name="Google Shape;1125;p25"/>
            <p:cNvSpPr/>
            <p:nvPr/>
          </p:nvSpPr>
          <p:spPr>
            <a:xfrm>
              <a:off x="147629" y="17248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25"/>
            <p:cNvSpPr/>
            <p:nvPr/>
          </p:nvSpPr>
          <p:spPr>
            <a:xfrm>
              <a:off x="1203546" y="17248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25"/>
            <p:cNvSpPr/>
            <p:nvPr/>
          </p:nvSpPr>
          <p:spPr>
            <a:xfrm>
              <a:off x="-116350"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5"/>
            <p:cNvSpPr/>
            <p:nvPr/>
          </p:nvSpPr>
          <p:spPr>
            <a:xfrm>
              <a:off x="939567"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25"/>
            <p:cNvSpPr/>
            <p:nvPr/>
          </p:nvSpPr>
          <p:spPr>
            <a:xfrm>
              <a:off x="675588"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 name="Google Shape;1130;p25"/>
            <p:cNvSpPr/>
            <p:nvPr/>
          </p:nvSpPr>
          <p:spPr>
            <a:xfrm>
              <a:off x="2523442"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5"/>
            <p:cNvSpPr/>
            <p:nvPr/>
          </p:nvSpPr>
          <p:spPr>
            <a:xfrm>
              <a:off x="2787421"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5"/>
            <p:cNvSpPr/>
            <p:nvPr/>
          </p:nvSpPr>
          <p:spPr>
            <a:xfrm>
              <a:off x="411608"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25"/>
            <p:cNvSpPr/>
            <p:nvPr/>
          </p:nvSpPr>
          <p:spPr>
            <a:xfrm>
              <a:off x="1995484"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4" name="Google Shape;1134;p25"/>
            <p:cNvSpPr/>
            <p:nvPr/>
          </p:nvSpPr>
          <p:spPr>
            <a:xfrm>
              <a:off x="1467525"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5" name="Google Shape;1135;p25"/>
            <p:cNvSpPr/>
            <p:nvPr/>
          </p:nvSpPr>
          <p:spPr>
            <a:xfrm>
              <a:off x="4635276" y="17248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25"/>
            <p:cNvSpPr/>
            <p:nvPr/>
          </p:nvSpPr>
          <p:spPr>
            <a:xfrm>
              <a:off x="5163234"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25"/>
            <p:cNvSpPr/>
            <p:nvPr/>
          </p:nvSpPr>
          <p:spPr>
            <a:xfrm>
              <a:off x="8858943"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25"/>
            <p:cNvSpPr/>
            <p:nvPr/>
          </p:nvSpPr>
          <p:spPr>
            <a:xfrm>
              <a:off x="3051401"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25"/>
            <p:cNvSpPr/>
            <p:nvPr/>
          </p:nvSpPr>
          <p:spPr>
            <a:xfrm>
              <a:off x="3315380"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25"/>
            <p:cNvSpPr/>
            <p:nvPr/>
          </p:nvSpPr>
          <p:spPr>
            <a:xfrm>
              <a:off x="2259463" y="17248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25"/>
            <p:cNvSpPr/>
            <p:nvPr/>
          </p:nvSpPr>
          <p:spPr>
            <a:xfrm>
              <a:off x="5427213"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25"/>
            <p:cNvSpPr/>
            <p:nvPr/>
          </p:nvSpPr>
          <p:spPr>
            <a:xfrm>
              <a:off x="1731504" y="18772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25"/>
            <p:cNvSpPr/>
            <p:nvPr/>
          </p:nvSpPr>
          <p:spPr>
            <a:xfrm>
              <a:off x="4899255"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25"/>
            <p:cNvSpPr/>
            <p:nvPr/>
          </p:nvSpPr>
          <p:spPr>
            <a:xfrm>
              <a:off x="5691193" y="17248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25"/>
            <p:cNvSpPr/>
            <p:nvPr/>
          </p:nvSpPr>
          <p:spPr>
            <a:xfrm>
              <a:off x="7011089"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25"/>
            <p:cNvSpPr/>
            <p:nvPr/>
          </p:nvSpPr>
          <p:spPr>
            <a:xfrm>
              <a:off x="4107317"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25"/>
            <p:cNvSpPr/>
            <p:nvPr/>
          </p:nvSpPr>
          <p:spPr>
            <a:xfrm>
              <a:off x="5955172"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25"/>
            <p:cNvSpPr/>
            <p:nvPr/>
          </p:nvSpPr>
          <p:spPr>
            <a:xfrm>
              <a:off x="7275068"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25"/>
            <p:cNvSpPr/>
            <p:nvPr/>
          </p:nvSpPr>
          <p:spPr>
            <a:xfrm>
              <a:off x="3579359" y="17248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25"/>
            <p:cNvSpPr/>
            <p:nvPr/>
          </p:nvSpPr>
          <p:spPr>
            <a:xfrm>
              <a:off x="6219151" y="18772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25"/>
            <p:cNvSpPr/>
            <p:nvPr/>
          </p:nvSpPr>
          <p:spPr>
            <a:xfrm>
              <a:off x="6483130"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25"/>
            <p:cNvSpPr/>
            <p:nvPr/>
          </p:nvSpPr>
          <p:spPr>
            <a:xfrm>
              <a:off x="7539047" y="18772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25"/>
            <p:cNvSpPr/>
            <p:nvPr/>
          </p:nvSpPr>
          <p:spPr>
            <a:xfrm>
              <a:off x="4371297"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25"/>
            <p:cNvSpPr/>
            <p:nvPr/>
          </p:nvSpPr>
          <p:spPr>
            <a:xfrm>
              <a:off x="6747109" y="17248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25"/>
            <p:cNvSpPr/>
            <p:nvPr/>
          </p:nvSpPr>
          <p:spPr>
            <a:xfrm>
              <a:off x="7803026" y="17248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25"/>
            <p:cNvSpPr/>
            <p:nvPr/>
          </p:nvSpPr>
          <p:spPr>
            <a:xfrm>
              <a:off x="8330985" y="18347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25"/>
            <p:cNvSpPr/>
            <p:nvPr/>
          </p:nvSpPr>
          <p:spPr>
            <a:xfrm>
              <a:off x="3843338"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25"/>
            <p:cNvSpPr/>
            <p:nvPr/>
          </p:nvSpPr>
          <p:spPr>
            <a:xfrm>
              <a:off x="8067005"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25"/>
            <p:cNvSpPr/>
            <p:nvPr/>
          </p:nvSpPr>
          <p:spPr>
            <a:xfrm>
              <a:off x="8594964" y="1801025"/>
              <a:ext cx="401400" cy="1374600"/>
            </a:xfrm>
            <a:prstGeom prst="ellipse">
              <a:avLst/>
            </a:prstGeom>
            <a:noFill/>
            <a:ln w="28575" cap="flat" cmpd="sng">
              <a:solidFill>
                <a:schemeClr val="dk2"/>
              </a:solidFill>
              <a:prstDash val="solid"/>
              <a:round/>
              <a:headEnd type="none" w="sm" len="sm"/>
              <a:tailEnd type="none" w="sm" len="sm"/>
            </a:ln>
            <a:effectLst>
              <a:outerShdw blurRad="57150" dist="95250" dir="6780000" algn="bl" rotWithShape="0">
                <a:srgbClr val="000000">
                  <a:alpha val="3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60" name="Google Shape;1160;p25"/>
          <p:cNvSpPr/>
          <p:nvPr/>
        </p:nvSpPr>
        <p:spPr>
          <a:xfrm>
            <a:off x="-56667" y="4335767"/>
            <a:ext cx="12308400" cy="116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41520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1">
  <p:cSld name="Background 21">
    <p:spTree>
      <p:nvGrpSpPr>
        <p:cNvPr id="1" name="Shape 2630"/>
        <p:cNvGrpSpPr/>
        <p:nvPr/>
      </p:nvGrpSpPr>
      <p:grpSpPr>
        <a:xfrm>
          <a:off x="0" y="0"/>
          <a:ext cx="0" cy="0"/>
          <a:chOff x="0" y="0"/>
          <a:chExt cx="0" cy="0"/>
        </a:xfrm>
      </p:grpSpPr>
      <p:pic>
        <p:nvPicPr>
          <p:cNvPr id="2631" name="Google Shape;2631;p36"/>
          <p:cNvPicPr preferRelativeResize="0"/>
          <p:nvPr/>
        </p:nvPicPr>
        <p:blipFill rotWithShape="1">
          <a:blip r:embed="rId2">
            <a:alphaModFix/>
          </a:blip>
          <a:srcRect t="39" b="49"/>
          <a:stretch/>
        </p:blipFill>
        <p:spPr>
          <a:xfrm>
            <a:off x="-53200" y="-23933"/>
            <a:ext cx="12298397" cy="6905865"/>
          </a:xfrm>
          <a:prstGeom prst="rect">
            <a:avLst/>
          </a:prstGeom>
          <a:noFill/>
          <a:ln>
            <a:noFill/>
          </a:ln>
        </p:spPr>
      </p:pic>
      <p:sp>
        <p:nvSpPr>
          <p:cNvPr id="2632" name="Google Shape;2632;p36"/>
          <p:cNvSpPr/>
          <p:nvPr/>
        </p:nvSpPr>
        <p:spPr>
          <a:xfrm rot="-5400000" flipH="1">
            <a:off x="-617400" y="1315900"/>
            <a:ext cx="5460800" cy="4226000"/>
          </a:xfrm>
          <a:prstGeom prst="trapezoid">
            <a:avLst>
              <a:gd name="adj" fmla="val 34252"/>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3" name="Google Shape;2633;p36"/>
          <p:cNvSpPr/>
          <p:nvPr/>
        </p:nvSpPr>
        <p:spPr>
          <a:xfrm rot="5400000">
            <a:off x="4998269" y="-74900"/>
            <a:ext cx="5460800" cy="7007600"/>
          </a:xfrm>
          <a:prstGeom prst="trapezoid">
            <a:avLst>
              <a:gd name="adj" fmla="val 34252"/>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4" name="Google Shape;2634;p36"/>
          <p:cNvSpPr/>
          <p:nvPr/>
        </p:nvSpPr>
        <p:spPr>
          <a:xfrm rot="5400000">
            <a:off x="7461100" y="1720900"/>
            <a:ext cx="1702000" cy="3416400"/>
          </a:xfrm>
          <a:prstGeom prst="trapezoid">
            <a:avLst>
              <a:gd name="adj" fmla="val 29966"/>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635" name="Google Shape;2635;p36"/>
          <p:cNvGrpSpPr/>
          <p:nvPr/>
        </p:nvGrpSpPr>
        <p:grpSpPr>
          <a:xfrm>
            <a:off x="6830485" y="2684400"/>
            <a:ext cx="3075500" cy="1489200"/>
            <a:chOff x="4999050" y="2013300"/>
            <a:chExt cx="2306625" cy="1116900"/>
          </a:xfrm>
        </p:grpSpPr>
        <p:cxnSp>
          <p:nvCxnSpPr>
            <p:cNvPr id="2636" name="Google Shape;2636;p36"/>
            <p:cNvCxnSpPr/>
            <p:nvPr/>
          </p:nvCxnSpPr>
          <p:spPr>
            <a:xfrm>
              <a:off x="4999050" y="2013300"/>
              <a:ext cx="0" cy="1116900"/>
            </a:xfrm>
            <a:prstGeom prst="straightConnector1">
              <a:avLst/>
            </a:prstGeom>
            <a:noFill/>
            <a:ln w="38100" cap="flat" cmpd="sng">
              <a:solidFill>
                <a:schemeClr val="dk1"/>
              </a:solidFill>
              <a:prstDash val="solid"/>
              <a:round/>
              <a:headEnd type="none" w="med" len="med"/>
              <a:tailEnd type="none" w="med" len="med"/>
            </a:ln>
          </p:spPr>
        </p:cxnSp>
        <p:cxnSp>
          <p:nvCxnSpPr>
            <p:cNvPr id="2637" name="Google Shape;2637;p36"/>
            <p:cNvCxnSpPr/>
            <p:nvPr/>
          </p:nvCxnSpPr>
          <p:spPr>
            <a:xfrm>
              <a:off x="5255333" y="2069850"/>
              <a:ext cx="0" cy="1003800"/>
            </a:xfrm>
            <a:prstGeom prst="straightConnector1">
              <a:avLst/>
            </a:prstGeom>
            <a:noFill/>
            <a:ln w="38100" cap="flat" cmpd="sng">
              <a:solidFill>
                <a:schemeClr val="dk1"/>
              </a:solidFill>
              <a:prstDash val="solid"/>
              <a:round/>
              <a:headEnd type="none" w="med" len="med"/>
              <a:tailEnd type="none" w="med" len="med"/>
            </a:ln>
          </p:spPr>
        </p:cxnSp>
        <p:cxnSp>
          <p:nvCxnSpPr>
            <p:cNvPr id="2638" name="Google Shape;2638;p36"/>
            <p:cNvCxnSpPr/>
            <p:nvPr/>
          </p:nvCxnSpPr>
          <p:spPr>
            <a:xfrm>
              <a:off x="5511656" y="2118000"/>
              <a:ext cx="0" cy="907500"/>
            </a:xfrm>
            <a:prstGeom prst="straightConnector1">
              <a:avLst/>
            </a:prstGeom>
            <a:noFill/>
            <a:ln w="38100" cap="flat" cmpd="sng">
              <a:solidFill>
                <a:schemeClr val="dk1"/>
              </a:solidFill>
              <a:prstDash val="solid"/>
              <a:round/>
              <a:headEnd type="none" w="med" len="med"/>
              <a:tailEnd type="none" w="med" len="med"/>
            </a:ln>
          </p:spPr>
        </p:cxnSp>
        <p:cxnSp>
          <p:nvCxnSpPr>
            <p:cNvPr id="2639" name="Google Shape;2639;p36"/>
            <p:cNvCxnSpPr/>
            <p:nvPr/>
          </p:nvCxnSpPr>
          <p:spPr>
            <a:xfrm>
              <a:off x="5767939" y="2189550"/>
              <a:ext cx="0" cy="764400"/>
            </a:xfrm>
            <a:prstGeom prst="straightConnector1">
              <a:avLst/>
            </a:prstGeom>
            <a:noFill/>
            <a:ln w="38100" cap="flat" cmpd="sng">
              <a:solidFill>
                <a:schemeClr val="dk1"/>
              </a:solidFill>
              <a:prstDash val="solid"/>
              <a:round/>
              <a:headEnd type="none" w="med" len="med"/>
              <a:tailEnd type="none" w="med" len="med"/>
            </a:ln>
          </p:spPr>
        </p:cxnSp>
        <p:cxnSp>
          <p:nvCxnSpPr>
            <p:cNvPr id="2640" name="Google Shape;2640;p36"/>
            <p:cNvCxnSpPr/>
            <p:nvPr/>
          </p:nvCxnSpPr>
          <p:spPr>
            <a:xfrm>
              <a:off x="6024221" y="2237100"/>
              <a:ext cx="0" cy="669300"/>
            </a:xfrm>
            <a:prstGeom prst="straightConnector1">
              <a:avLst/>
            </a:prstGeom>
            <a:noFill/>
            <a:ln w="38100" cap="flat" cmpd="sng">
              <a:solidFill>
                <a:schemeClr val="dk1"/>
              </a:solidFill>
              <a:prstDash val="solid"/>
              <a:round/>
              <a:headEnd type="none" w="med" len="med"/>
              <a:tailEnd type="none" w="med" len="med"/>
            </a:ln>
          </p:spPr>
        </p:cxnSp>
        <p:cxnSp>
          <p:nvCxnSpPr>
            <p:cNvPr id="2641" name="Google Shape;2641;p36"/>
            <p:cNvCxnSpPr/>
            <p:nvPr/>
          </p:nvCxnSpPr>
          <p:spPr>
            <a:xfrm>
              <a:off x="6280504" y="2270400"/>
              <a:ext cx="0" cy="602700"/>
            </a:xfrm>
            <a:prstGeom prst="straightConnector1">
              <a:avLst/>
            </a:prstGeom>
            <a:noFill/>
            <a:ln w="38100" cap="flat" cmpd="sng">
              <a:solidFill>
                <a:schemeClr val="dk1"/>
              </a:solidFill>
              <a:prstDash val="solid"/>
              <a:round/>
              <a:headEnd type="none" w="med" len="med"/>
              <a:tailEnd type="none" w="med" len="med"/>
            </a:ln>
          </p:spPr>
        </p:cxnSp>
        <p:cxnSp>
          <p:nvCxnSpPr>
            <p:cNvPr id="2642" name="Google Shape;2642;p36"/>
            <p:cNvCxnSpPr/>
            <p:nvPr/>
          </p:nvCxnSpPr>
          <p:spPr>
            <a:xfrm>
              <a:off x="6536827" y="2298450"/>
              <a:ext cx="0" cy="546600"/>
            </a:xfrm>
            <a:prstGeom prst="straightConnector1">
              <a:avLst/>
            </a:prstGeom>
            <a:noFill/>
            <a:ln w="38100" cap="flat" cmpd="sng">
              <a:solidFill>
                <a:schemeClr val="dk1"/>
              </a:solidFill>
              <a:prstDash val="solid"/>
              <a:round/>
              <a:headEnd type="none" w="med" len="med"/>
              <a:tailEnd type="none" w="med" len="med"/>
            </a:ln>
          </p:spPr>
        </p:cxnSp>
        <p:cxnSp>
          <p:nvCxnSpPr>
            <p:cNvPr id="2643" name="Google Shape;2643;p36"/>
            <p:cNvCxnSpPr/>
            <p:nvPr/>
          </p:nvCxnSpPr>
          <p:spPr>
            <a:xfrm>
              <a:off x="6793110" y="2322300"/>
              <a:ext cx="0" cy="498900"/>
            </a:xfrm>
            <a:prstGeom prst="straightConnector1">
              <a:avLst/>
            </a:prstGeom>
            <a:noFill/>
            <a:ln w="38100" cap="flat" cmpd="sng">
              <a:solidFill>
                <a:schemeClr val="dk1"/>
              </a:solidFill>
              <a:prstDash val="solid"/>
              <a:round/>
              <a:headEnd type="none" w="med" len="med"/>
              <a:tailEnd type="none" w="med" len="med"/>
            </a:ln>
          </p:spPr>
        </p:cxnSp>
        <p:cxnSp>
          <p:nvCxnSpPr>
            <p:cNvPr id="2644" name="Google Shape;2644;p36"/>
            <p:cNvCxnSpPr/>
            <p:nvPr/>
          </p:nvCxnSpPr>
          <p:spPr>
            <a:xfrm>
              <a:off x="7049392" y="2361000"/>
              <a:ext cx="0" cy="421500"/>
            </a:xfrm>
            <a:prstGeom prst="straightConnector1">
              <a:avLst/>
            </a:prstGeom>
            <a:noFill/>
            <a:ln w="38100" cap="flat" cmpd="sng">
              <a:solidFill>
                <a:schemeClr val="dk1"/>
              </a:solidFill>
              <a:prstDash val="solid"/>
              <a:round/>
              <a:headEnd type="none" w="med" len="med"/>
              <a:tailEnd type="none" w="med" len="med"/>
            </a:ln>
          </p:spPr>
        </p:cxnSp>
        <p:cxnSp>
          <p:nvCxnSpPr>
            <p:cNvPr id="2645" name="Google Shape;2645;p36"/>
            <p:cNvCxnSpPr/>
            <p:nvPr/>
          </p:nvCxnSpPr>
          <p:spPr>
            <a:xfrm>
              <a:off x="7305675" y="2399100"/>
              <a:ext cx="0" cy="345300"/>
            </a:xfrm>
            <a:prstGeom prst="straightConnector1">
              <a:avLst/>
            </a:prstGeom>
            <a:noFill/>
            <a:ln w="38100" cap="flat" cmpd="sng">
              <a:solidFill>
                <a:schemeClr val="dk1"/>
              </a:solidFill>
              <a:prstDash val="solid"/>
              <a:round/>
              <a:headEnd type="none" w="med" len="med"/>
              <a:tailEnd type="none" w="med" len="med"/>
            </a:ln>
          </p:spPr>
        </p:cxnSp>
      </p:grpSp>
      <p:grpSp>
        <p:nvGrpSpPr>
          <p:cNvPr id="2646" name="Google Shape;2646;p36"/>
          <p:cNvGrpSpPr/>
          <p:nvPr/>
        </p:nvGrpSpPr>
        <p:grpSpPr>
          <a:xfrm>
            <a:off x="215768" y="501601"/>
            <a:ext cx="6261432" cy="6239600"/>
            <a:chOff x="161826" y="376201"/>
            <a:chExt cx="4696074" cy="4679700"/>
          </a:xfrm>
        </p:grpSpPr>
        <p:sp>
          <p:nvSpPr>
            <p:cNvPr id="2647" name="Google Shape;2647;p36"/>
            <p:cNvSpPr/>
            <p:nvPr/>
          </p:nvSpPr>
          <p:spPr>
            <a:xfrm>
              <a:off x="664100" y="991850"/>
              <a:ext cx="101100" cy="3610200"/>
            </a:xfrm>
            <a:prstGeom prst="trapezoid">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48" name="Google Shape;2648;p36"/>
            <p:cNvGrpSpPr/>
            <p:nvPr/>
          </p:nvGrpSpPr>
          <p:grpSpPr>
            <a:xfrm>
              <a:off x="161826" y="376201"/>
              <a:ext cx="4696074" cy="4679700"/>
              <a:chOff x="161826" y="376201"/>
              <a:chExt cx="4696074" cy="4679700"/>
            </a:xfrm>
          </p:grpSpPr>
          <p:sp>
            <p:nvSpPr>
              <p:cNvPr id="2649" name="Google Shape;2649;p36"/>
              <p:cNvSpPr/>
              <p:nvPr/>
            </p:nvSpPr>
            <p:spPr>
              <a:xfrm rot="-2700000">
                <a:off x="1534394" y="390659"/>
                <a:ext cx="1967312" cy="4650783"/>
              </a:xfrm>
              <a:prstGeom prst="trapezoid">
                <a:avLst>
                  <a:gd name="adj" fmla="val 45740"/>
                </a:avLst>
              </a:prstGeom>
              <a:gradFill>
                <a:gsLst>
                  <a:gs pos="0">
                    <a:schemeClr val="accent3"/>
                  </a:gs>
                  <a:gs pos="100000">
                    <a:srgbClr val="FFFFFF">
                      <a:alpha val="0"/>
                    </a:srgbClr>
                  </a:gs>
                </a:gsLst>
                <a:lin ang="5400700" scaled="0"/>
              </a:gradFill>
              <a:ln>
                <a:noFill/>
              </a:ln>
              <a:effectLst>
                <a:outerShdw blurRad="128588" dist="66675"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50" name="Google Shape;2650;p36"/>
              <p:cNvGrpSpPr/>
              <p:nvPr/>
            </p:nvGrpSpPr>
            <p:grpSpPr>
              <a:xfrm>
                <a:off x="161826" y="376202"/>
                <a:ext cx="2991300" cy="2991300"/>
                <a:chOff x="2008664" y="466652"/>
                <a:chExt cx="2991300" cy="2991300"/>
              </a:xfrm>
            </p:grpSpPr>
            <p:sp>
              <p:nvSpPr>
                <p:cNvPr id="2651" name="Google Shape;2651;p36"/>
                <p:cNvSpPr/>
                <p:nvPr/>
              </p:nvSpPr>
              <p:spPr>
                <a:xfrm rot="-2700000">
                  <a:off x="2520657" y="830790"/>
                  <a:ext cx="1967312" cy="2263025"/>
                </a:xfrm>
                <a:prstGeom prst="trapezoid">
                  <a:avLst>
                    <a:gd name="adj" fmla="val 45740"/>
                  </a:avLst>
                </a:prstGeom>
                <a:gradFill>
                  <a:gsLst>
                    <a:gs pos="0">
                      <a:schemeClr val="accent3"/>
                    </a:gs>
                    <a:gs pos="100000">
                      <a:srgbClr val="FFFFFF">
                        <a:alpha val="0"/>
                      </a:srgbClr>
                    </a:gs>
                  </a:gsLst>
                  <a:lin ang="5400700" scaled="0"/>
                </a:gradFill>
                <a:ln>
                  <a:noFill/>
                </a:ln>
                <a:effectLst>
                  <a:outerShdw blurRad="257175" dist="238125" dir="3960000"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52" name="Google Shape;2652;p36"/>
                <p:cNvGrpSpPr/>
                <p:nvPr/>
              </p:nvGrpSpPr>
              <p:grpSpPr>
                <a:xfrm>
                  <a:off x="2423821" y="875240"/>
                  <a:ext cx="388921" cy="388885"/>
                  <a:chOff x="2512297" y="1640635"/>
                  <a:chExt cx="1235846" cy="1235732"/>
                </a:xfrm>
              </p:grpSpPr>
              <p:sp>
                <p:nvSpPr>
                  <p:cNvPr id="2653" name="Google Shape;2653;p36"/>
                  <p:cNvSpPr/>
                  <p:nvPr/>
                </p:nvSpPr>
                <p:spPr>
                  <a:xfrm rot="-2700000">
                    <a:off x="2590856" y="1678677"/>
                    <a:ext cx="240982" cy="322016"/>
                  </a:xfrm>
                  <a:prstGeom prst="round2SameRect">
                    <a:avLst>
                      <a:gd name="adj1" fmla="val 50000"/>
                      <a:gd name="adj2" fmla="val 0"/>
                    </a:avLst>
                  </a:prstGeom>
                  <a:solidFill>
                    <a:schemeClr val="dk1"/>
                  </a:soli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4" name="Google Shape;2654;p36"/>
                  <p:cNvSpPr/>
                  <p:nvPr/>
                </p:nvSpPr>
                <p:spPr>
                  <a:xfrm rot="-2700000">
                    <a:off x="2799726" y="1780298"/>
                    <a:ext cx="660155" cy="955867"/>
                  </a:xfrm>
                  <a:prstGeom prst="round2SameRect">
                    <a:avLst>
                      <a:gd name="adj1" fmla="val 50000"/>
                      <a:gd name="adj2" fmla="val 0"/>
                    </a:avLst>
                  </a:prstGeom>
                  <a:solidFill>
                    <a:schemeClr val="dk1"/>
                  </a:soli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5" name="Google Shape;2655;p36"/>
                  <p:cNvSpPr/>
                  <p:nvPr/>
                </p:nvSpPr>
                <p:spPr>
                  <a:xfrm rot="-2700000">
                    <a:off x="3141322" y="2526014"/>
                    <a:ext cx="652942" cy="140007"/>
                  </a:xfrm>
                  <a:prstGeom prst="ellipse">
                    <a:avLst/>
                  </a:prstGeom>
                  <a:solidFill>
                    <a:schemeClr val="accent3"/>
                  </a:soli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grpSp>
      <p:sp>
        <p:nvSpPr>
          <p:cNvPr id="2656" name="Google Shape;2656;p36"/>
          <p:cNvSpPr/>
          <p:nvPr/>
        </p:nvSpPr>
        <p:spPr>
          <a:xfrm rot="3243792">
            <a:off x="-1420455" y="5522713"/>
            <a:ext cx="2623308" cy="2705240"/>
          </a:xfrm>
          <a:prstGeom prst="trapezoid">
            <a:avLst>
              <a:gd name="adj" fmla="val 47940"/>
            </a:avLst>
          </a:prstGeom>
          <a:gradFill>
            <a:gsLst>
              <a:gs pos="0">
                <a:srgbClr val="FFFFFF">
                  <a:alpha val="0"/>
                </a:srgbClr>
              </a:gs>
              <a:gs pos="100000">
                <a:schemeClr val="dk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122084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9">
  <p:cSld name="Background 9">
    <p:spTree>
      <p:nvGrpSpPr>
        <p:cNvPr id="1" name="Shape 927"/>
        <p:cNvGrpSpPr/>
        <p:nvPr/>
      </p:nvGrpSpPr>
      <p:grpSpPr>
        <a:xfrm>
          <a:off x="0" y="0"/>
          <a:ext cx="0" cy="0"/>
          <a:chOff x="0" y="0"/>
          <a:chExt cx="0" cy="0"/>
        </a:xfrm>
      </p:grpSpPr>
      <p:pic>
        <p:nvPicPr>
          <p:cNvPr id="928" name="Google Shape;928;p24"/>
          <p:cNvPicPr preferRelativeResize="0"/>
          <p:nvPr/>
        </p:nvPicPr>
        <p:blipFill rotWithShape="1">
          <a:blip r:embed="rId2">
            <a:alphaModFix/>
          </a:blip>
          <a:srcRect t="39" b="49"/>
          <a:stretch/>
        </p:blipFill>
        <p:spPr>
          <a:xfrm>
            <a:off x="-48466" y="-21267"/>
            <a:ext cx="12288935" cy="6900533"/>
          </a:xfrm>
          <a:prstGeom prst="rect">
            <a:avLst/>
          </a:prstGeom>
          <a:noFill/>
          <a:ln>
            <a:noFill/>
          </a:ln>
        </p:spPr>
      </p:pic>
      <p:sp>
        <p:nvSpPr>
          <p:cNvPr id="929" name="Google Shape;929;p24"/>
          <p:cNvSpPr/>
          <p:nvPr/>
        </p:nvSpPr>
        <p:spPr>
          <a:xfrm rot="10800000">
            <a:off x="-101604" y="-85001"/>
            <a:ext cx="6097315" cy="7028065"/>
          </a:xfrm>
          <a:custGeom>
            <a:avLst/>
            <a:gdLst/>
            <a:ahLst/>
            <a:cxnLst/>
            <a:rect l="l" t="t" r="r" b="b"/>
            <a:pathLst>
              <a:path w="79468" h="85199" extrusionOk="0">
                <a:moveTo>
                  <a:pt x="45745" y="0"/>
                </a:moveTo>
                <a:lnTo>
                  <a:pt x="49270" y="3252"/>
                </a:lnTo>
                <a:lnTo>
                  <a:pt x="51176" y="6379"/>
                </a:lnTo>
                <a:cubicBezTo>
                  <a:pt x="51176" y="6379"/>
                  <a:pt x="52059" y="8344"/>
                  <a:pt x="52184" y="8616"/>
                </a:cubicBezTo>
                <a:cubicBezTo>
                  <a:pt x="52309" y="8896"/>
                  <a:pt x="54053" y="13892"/>
                  <a:pt x="54053" y="13892"/>
                </a:cubicBezTo>
                <a:lnTo>
                  <a:pt x="54818" y="17755"/>
                </a:lnTo>
                <a:lnTo>
                  <a:pt x="54671" y="19072"/>
                </a:lnTo>
                <a:lnTo>
                  <a:pt x="54332" y="20051"/>
                </a:lnTo>
                <a:cubicBezTo>
                  <a:pt x="54332" y="20051"/>
                  <a:pt x="53751" y="21647"/>
                  <a:pt x="53655" y="22045"/>
                </a:cubicBezTo>
                <a:cubicBezTo>
                  <a:pt x="53530" y="22442"/>
                  <a:pt x="52309" y="24068"/>
                  <a:pt x="52309" y="24068"/>
                </a:cubicBezTo>
                <a:cubicBezTo>
                  <a:pt x="52309" y="24068"/>
                  <a:pt x="51507" y="25451"/>
                  <a:pt x="51109" y="26246"/>
                </a:cubicBezTo>
                <a:cubicBezTo>
                  <a:pt x="50712" y="27041"/>
                  <a:pt x="50160" y="27747"/>
                  <a:pt x="50101" y="27961"/>
                </a:cubicBezTo>
                <a:cubicBezTo>
                  <a:pt x="50035" y="28145"/>
                  <a:pt x="49763" y="30381"/>
                  <a:pt x="49763" y="30381"/>
                </a:cubicBezTo>
                <a:lnTo>
                  <a:pt x="49822" y="33663"/>
                </a:lnTo>
                <a:lnTo>
                  <a:pt x="48873" y="36305"/>
                </a:lnTo>
                <a:lnTo>
                  <a:pt x="49152" y="40072"/>
                </a:lnTo>
                <a:cubicBezTo>
                  <a:pt x="49152" y="40072"/>
                  <a:pt x="52243" y="43935"/>
                  <a:pt x="52397" y="44060"/>
                </a:cubicBezTo>
                <a:cubicBezTo>
                  <a:pt x="52581" y="44214"/>
                  <a:pt x="55465" y="46635"/>
                  <a:pt x="55465" y="46635"/>
                </a:cubicBezTo>
                <a:lnTo>
                  <a:pt x="55708" y="48475"/>
                </a:lnTo>
                <a:cubicBezTo>
                  <a:pt x="55708" y="48475"/>
                  <a:pt x="55495" y="55126"/>
                  <a:pt x="55281" y="55369"/>
                </a:cubicBezTo>
                <a:cubicBezTo>
                  <a:pt x="55137" y="55559"/>
                  <a:pt x="54636" y="55589"/>
                  <a:pt x="54329" y="55589"/>
                </a:cubicBezTo>
                <a:cubicBezTo>
                  <a:pt x="54184" y="55589"/>
                  <a:pt x="54082" y="55583"/>
                  <a:pt x="54082" y="55583"/>
                </a:cubicBezTo>
                <a:cubicBezTo>
                  <a:pt x="54082" y="55583"/>
                  <a:pt x="49947" y="55987"/>
                  <a:pt x="48689" y="56171"/>
                </a:cubicBezTo>
                <a:cubicBezTo>
                  <a:pt x="47460" y="56385"/>
                  <a:pt x="44487" y="56444"/>
                  <a:pt x="44487" y="56444"/>
                </a:cubicBezTo>
                <a:lnTo>
                  <a:pt x="41147" y="56289"/>
                </a:lnTo>
                <a:lnTo>
                  <a:pt x="39587" y="56230"/>
                </a:lnTo>
                <a:lnTo>
                  <a:pt x="37313" y="55465"/>
                </a:lnTo>
                <a:lnTo>
                  <a:pt x="34951" y="53868"/>
                </a:lnTo>
                <a:lnTo>
                  <a:pt x="33332" y="53471"/>
                </a:lnTo>
                <a:cubicBezTo>
                  <a:pt x="33332" y="53471"/>
                  <a:pt x="31824" y="52764"/>
                  <a:pt x="31640" y="52551"/>
                </a:cubicBezTo>
                <a:cubicBezTo>
                  <a:pt x="31493" y="52367"/>
                  <a:pt x="30786" y="50837"/>
                  <a:pt x="30786" y="50837"/>
                </a:cubicBezTo>
                <a:lnTo>
                  <a:pt x="26710" y="53007"/>
                </a:lnTo>
                <a:cubicBezTo>
                  <a:pt x="26710" y="53007"/>
                  <a:pt x="25908" y="53684"/>
                  <a:pt x="23826" y="54052"/>
                </a:cubicBezTo>
                <a:cubicBezTo>
                  <a:pt x="21743" y="54449"/>
                  <a:pt x="21464" y="54663"/>
                  <a:pt x="21464" y="54663"/>
                </a:cubicBezTo>
                <a:cubicBezTo>
                  <a:pt x="21464" y="54663"/>
                  <a:pt x="19654" y="56385"/>
                  <a:pt x="19256" y="56753"/>
                </a:cubicBezTo>
                <a:cubicBezTo>
                  <a:pt x="18859" y="57150"/>
                  <a:pt x="18432" y="57547"/>
                  <a:pt x="18094" y="57945"/>
                </a:cubicBezTo>
                <a:cubicBezTo>
                  <a:pt x="17755" y="58342"/>
                  <a:pt x="16740" y="59446"/>
                  <a:pt x="16740" y="59446"/>
                </a:cubicBezTo>
                <a:cubicBezTo>
                  <a:pt x="16740" y="59446"/>
                  <a:pt x="13245" y="62484"/>
                  <a:pt x="13002" y="62757"/>
                </a:cubicBezTo>
                <a:cubicBezTo>
                  <a:pt x="12789" y="63007"/>
                  <a:pt x="11376" y="64199"/>
                  <a:pt x="11221" y="64265"/>
                </a:cubicBezTo>
                <a:cubicBezTo>
                  <a:pt x="11037" y="64324"/>
                  <a:pt x="8683" y="64478"/>
                  <a:pt x="8528" y="64478"/>
                </a:cubicBezTo>
                <a:cubicBezTo>
                  <a:pt x="8344" y="64478"/>
                  <a:pt x="6475" y="63463"/>
                  <a:pt x="5857" y="63066"/>
                </a:cubicBezTo>
                <a:cubicBezTo>
                  <a:pt x="5247" y="62698"/>
                  <a:pt x="3775" y="62543"/>
                  <a:pt x="2885" y="62300"/>
                </a:cubicBezTo>
                <a:cubicBezTo>
                  <a:pt x="2415" y="62153"/>
                  <a:pt x="1894" y="62118"/>
                  <a:pt x="1506" y="62118"/>
                </a:cubicBezTo>
                <a:cubicBezTo>
                  <a:pt x="1160" y="62118"/>
                  <a:pt x="920" y="62146"/>
                  <a:pt x="920" y="62146"/>
                </a:cubicBezTo>
                <a:lnTo>
                  <a:pt x="0" y="62146"/>
                </a:lnTo>
                <a:lnTo>
                  <a:pt x="677" y="63007"/>
                </a:lnTo>
                <a:lnTo>
                  <a:pt x="4665" y="63860"/>
                </a:lnTo>
                <a:lnTo>
                  <a:pt x="9139" y="65148"/>
                </a:lnTo>
                <a:lnTo>
                  <a:pt x="11898" y="65244"/>
                </a:lnTo>
                <a:lnTo>
                  <a:pt x="13061" y="64324"/>
                </a:lnTo>
                <a:cubicBezTo>
                  <a:pt x="13061" y="64324"/>
                  <a:pt x="14385" y="62941"/>
                  <a:pt x="15151" y="61962"/>
                </a:cubicBezTo>
                <a:cubicBezTo>
                  <a:pt x="15916" y="60983"/>
                  <a:pt x="17726" y="59416"/>
                  <a:pt x="17726" y="59416"/>
                </a:cubicBezTo>
                <a:lnTo>
                  <a:pt x="19198" y="57672"/>
                </a:lnTo>
                <a:cubicBezTo>
                  <a:pt x="19198" y="57672"/>
                  <a:pt x="22229" y="55862"/>
                  <a:pt x="22663" y="55619"/>
                </a:cubicBezTo>
                <a:cubicBezTo>
                  <a:pt x="23119" y="55340"/>
                  <a:pt x="27505" y="54391"/>
                  <a:pt x="27659" y="54332"/>
                </a:cubicBezTo>
                <a:cubicBezTo>
                  <a:pt x="27669" y="54326"/>
                  <a:pt x="27696" y="54324"/>
                  <a:pt x="27737" y="54324"/>
                </a:cubicBezTo>
                <a:cubicBezTo>
                  <a:pt x="28198" y="54324"/>
                  <a:pt x="30480" y="54633"/>
                  <a:pt x="31493" y="54633"/>
                </a:cubicBezTo>
                <a:cubicBezTo>
                  <a:pt x="32626" y="54633"/>
                  <a:pt x="34098" y="54759"/>
                  <a:pt x="34098" y="54759"/>
                </a:cubicBezTo>
                <a:cubicBezTo>
                  <a:pt x="34098" y="54759"/>
                  <a:pt x="35724" y="55435"/>
                  <a:pt x="35996" y="55619"/>
                </a:cubicBezTo>
                <a:cubicBezTo>
                  <a:pt x="36305" y="55803"/>
                  <a:pt x="37313" y="56473"/>
                  <a:pt x="37806" y="56657"/>
                </a:cubicBezTo>
                <a:cubicBezTo>
                  <a:pt x="38299" y="56870"/>
                  <a:pt x="39366" y="57304"/>
                  <a:pt x="40043" y="57488"/>
                </a:cubicBezTo>
                <a:cubicBezTo>
                  <a:pt x="40690" y="57672"/>
                  <a:pt x="42221" y="57672"/>
                  <a:pt x="42221" y="57672"/>
                </a:cubicBezTo>
                <a:cubicBezTo>
                  <a:pt x="42221" y="57672"/>
                  <a:pt x="44826" y="57606"/>
                  <a:pt x="45348" y="57547"/>
                </a:cubicBezTo>
                <a:cubicBezTo>
                  <a:pt x="45870" y="57488"/>
                  <a:pt x="47585" y="57459"/>
                  <a:pt x="47585" y="57459"/>
                </a:cubicBezTo>
                <a:lnTo>
                  <a:pt x="49366" y="57150"/>
                </a:lnTo>
                <a:lnTo>
                  <a:pt x="49336" y="58563"/>
                </a:lnTo>
                <a:cubicBezTo>
                  <a:pt x="49336" y="58563"/>
                  <a:pt x="49270" y="59203"/>
                  <a:pt x="49240" y="59630"/>
                </a:cubicBezTo>
                <a:cubicBezTo>
                  <a:pt x="49211" y="60064"/>
                  <a:pt x="48931" y="60645"/>
                  <a:pt x="48718" y="61138"/>
                </a:cubicBezTo>
                <a:cubicBezTo>
                  <a:pt x="48534" y="61624"/>
                  <a:pt x="48166" y="62087"/>
                  <a:pt x="48166" y="62087"/>
                </a:cubicBezTo>
                <a:cubicBezTo>
                  <a:pt x="48166" y="62087"/>
                  <a:pt x="47710" y="62977"/>
                  <a:pt x="47585" y="63279"/>
                </a:cubicBezTo>
                <a:cubicBezTo>
                  <a:pt x="47430" y="63588"/>
                  <a:pt x="47188" y="64140"/>
                  <a:pt x="46849" y="64876"/>
                </a:cubicBezTo>
                <a:cubicBezTo>
                  <a:pt x="46511" y="65641"/>
                  <a:pt x="45988" y="65921"/>
                  <a:pt x="45988" y="65921"/>
                </a:cubicBezTo>
                <a:cubicBezTo>
                  <a:pt x="45988" y="65921"/>
                  <a:pt x="45407" y="66899"/>
                  <a:pt x="45039" y="67606"/>
                </a:cubicBezTo>
                <a:cubicBezTo>
                  <a:pt x="44671" y="68341"/>
                  <a:pt x="44060" y="69107"/>
                  <a:pt x="44060" y="69107"/>
                </a:cubicBezTo>
                <a:lnTo>
                  <a:pt x="43111" y="70424"/>
                </a:lnTo>
                <a:lnTo>
                  <a:pt x="42832" y="71527"/>
                </a:lnTo>
                <a:lnTo>
                  <a:pt x="40963" y="73124"/>
                </a:lnTo>
                <a:lnTo>
                  <a:pt x="38755" y="76340"/>
                </a:lnTo>
                <a:lnTo>
                  <a:pt x="35841" y="79746"/>
                </a:lnTo>
                <a:lnTo>
                  <a:pt x="35415" y="80909"/>
                </a:lnTo>
                <a:lnTo>
                  <a:pt x="34156" y="83580"/>
                </a:lnTo>
                <a:lnTo>
                  <a:pt x="34031" y="85199"/>
                </a:lnTo>
                <a:cubicBezTo>
                  <a:pt x="34031" y="85199"/>
                  <a:pt x="35319" y="82660"/>
                  <a:pt x="35724" y="81954"/>
                </a:cubicBezTo>
                <a:cubicBezTo>
                  <a:pt x="36121" y="81277"/>
                  <a:pt x="35937" y="80754"/>
                  <a:pt x="35967" y="80512"/>
                </a:cubicBezTo>
                <a:cubicBezTo>
                  <a:pt x="35996" y="80269"/>
                  <a:pt x="38262" y="78275"/>
                  <a:pt x="38262" y="78275"/>
                </a:cubicBezTo>
                <a:cubicBezTo>
                  <a:pt x="38262" y="78275"/>
                  <a:pt x="41022" y="73919"/>
                  <a:pt x="41456" y="73308"/>
                </a:cubicBezTo>
                <a:cubicBezTo>
                  <a:pt x="41912" y="72690"/>
                  <a:pt x="41941" y="72815"/>
                  <a:pt x="42802" y="72138"/>
                </a:cubicBezTo>
                <a:cubicBezTo>
                  <a:pt x="43692" y="71498"/>
                  <a:pt x="43906" y="70946"/>
                  <a:pt x="44583" y="69842"/>
                </a:cubicBezTo>
                <a:cubicBezTo>
                  <a:pt x="45252" y="68768"/>
                  <a:pt x="45988" y="67539"/>
                  <a:pt x="45988" y="67539"/>
                </a:cubicBezTo>
                <a:lnTo>
                  <a:pt x="48232" y="65553"/>
                </a:lnTo>
                <a:cubicBezTo>
                  <a:pt x="48232" y="65553"/>
                  <a:pt x="49152" y="62823"/>
                  <a:pt x="49336" y="62300"/>
                </a:cubicBezTo>
                <a:cubicBezTo>
                  <a:pt x="49550" y="61778"/>
                  <a:pt x="50190" y="61042"/>
                  <a:pt x="50558" y="60799"/>
                </a:cubicBezTo>
                <a:cubicBezTo>
                  <a:pt x="50925" y="60586"/>
                  <a:pt x="50499" y="58960"/>
                  <a:pt x="50499" y="58960"/>
                </a:cubicBezTo>
                <a:lnTo>
                  <a:pt x="50587" y="57488"/>
                </a:lnTo>
                <a:lnTo>
                  <a:pt x="50160" y="57120"/>
                </a:lnTo>
                <a:lnTo>
                  <a:pt x="53412" y="57054"/>
                </a:lnTo>
                <a:lnTo>
                  <a:pt x="56231" y="56444"/>
                </a:lnTo>
                <a:lnTo>
                  <a:pt x="56812" y="61719"/>
                </a:lnTo>
                <a:lnTo>
                  <a:pt x="62514" y="61535"/>
                </a:lnTo>
                <a:lnTo>
                  <a:pt x="74228" y="61013"/>
                </a:lnTo>
                <a:lnTo>
                  <a:pt x="78886" y="61719"/>
                </a:lnTo>
                <a:lnTo>
                  <a:pt x="79467" y="60917"/>
                </a:lnTo>
                <a:lnTo>
                  <a:pt x="72882" y="59446"/>
                </a:lnTo>
                <a:lnTo>
                  <a:pt x="59086" y="60917"/>
                </a:lnTo>
                <a:lnTo>
                  <a:pt x="56966" y="55156"/>
                </a:lnTo>
                <a:lnTo>
                  <a:pt x="56385" y="50403"/>
                </a:lnTo>
                <a:lnTo>
                  <a:pt x="56385" y="46540"/>
                </a:lnTo>
                <a:lnTo>
                  <a:pt x="51205" y="41455"/>
                </a:lnTo>
                <a:lnTo>
                  <a:pt x="49550" y="36820"/>
                </a:lnTo>
                <a:lnTo>
                  <a:pt x="50440" y="34097"/>
                </a:lnTo>
                <a:lnTo>
                  <a:pt x="50131" y="30999"/>
                </a:lnTo>
                <a:lnTo>
                  <a:pt x="51632" y="27070"/>
                </a:lnTo>
                <a:cubicBezTo>
                  <a:pt x="51632" y="27070"/>
                  <a:pt x="55620" y="21037"/>
                  <a:pt x="55774" y="20603"/>
                </a:cubicBezTo>
                <a:cubicBezTo>
                  <a:pt x="55922" y="20146"/>
                  <a:pt x="56385" y="17689"/>
                  <a:pt x="56385" y="17689"/>
                </a:cubicBezTo>
                <a:cubicBezTo>
                  <a:pt x="56385" y="17689"/>
                  <a:pt x="55679" y="15334"/>
                  <a:pt x="55465" y="14900"/>
                </a:cubicBezTo>
                <a:cubicBezTo>
                  <a:pt x="55252" y="14444"/>
                  <a:pt x="52765" y="7881"/>
                  <a:pt x="52765" y="7881"/>
                </a:cubicBezTo>
                <a:lnTo>
                  <a:pt x="50072" y="3039"/>
                </a:lnTo>
                <a:lnTo>
                  <a:pt x="45745" y="0"/>
                </a:lnTo>
                <a:close/>
              </a:path>
            </a:pathLst>
          </a:custGeom>
          <a:solidFill>
            <a:schemeClr val="dk1"/>
          </a:solidFill>
          <a:ln>
            <a:noFill/>
          </a:ln>
          <a:effectLst>
            <a:outerShdw blurRad="57150" dist="28575" algn="bl" rotWithShape="0">
              <a:schemeClr val="accent4">
                <a:alpha val="64000"/>
              </a:schemeClr>
            </a:outerShdw>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30" name="Google Shape;930;p24"/>
          <p:cNvGrpSpPr/>
          <p:nvPr/>
        </p:nvGrpSpPr>
        <p:grpSpPr>
          <a:xfrm>
            <a:off x="5837466" y="1701590"/>
            <a:ext cx="8824841" cy="3085401"/>
            <a:chOff x="265775" y="428901"/>
            <a:chExt cx="3302875" cy="1154774"/>
          </a:xfrm>
        </p:grpSpPr>
        <p:sp>
          <p:nvSpPr>
            <p:cNvPr id="931" name="Google Shape;931;p24"/>
            <p:cNvSpPr/>
            <p:nvPr/>
          </p:nvSpPr>
          <p:spPr>
            <a:xfrm>
              <a:off x="265775" y="428901"/>
              <a:ext cx="3302875" cy="1089925"/>
            </a:xfrm>
            <a:custGeom>
              <a:avLst/>
              <a:gdLst/>
              <a:ahLst/>
              <a:cxnLst/>
              <a:rect l="l" t="t" r="r" b="b"/>
              <a:pathLst>
                <a:path w="132115" h="43597" extrusionOk="0">
                  <a:moveTo>
                    <a:pt x="0" y="0"/>
                  </a:moveTo>
                  <a:lnTo>
                    <a:pt x="0" y="1744"/>
                  </a:lnTo>
                  <a:lnTo>
                    <a:pt x="18763" y="7667"/>
                  </a:lnTo>
                  <a:lnTo>
                    <a:pt x="20456" y="7910"/>
                  </a:lnTo>
                  <a:lnTo>
                    <a:pt x="21832" y="7940"/>
                  </a:lnTo>
                  <a:lnTo>
                    <a:pt x="22877" y="9073"/>
                  </a:lnTo>
                  <a:cubicBezTo>
                    <a:pt x="22877" y="9073"/>
                    <a:pt x="26710" y="10544"/>
                    <a:pt x="26894" y="10699"/>
                  </a:cubicBezTo>
                  <a:cubicBezTo>
                    <a:pt x="27108" y="10853"/>
                    <a:pt x="28241" y="11376"/>
                    <a:pt x="28241" y="11376"/>
                  </a:cubicBezTo>
                  <a:lnTo>
                    <a:pt x="30080" y="12936"/>
                  </a:lnTo>
                  <a:lnTo>
                    <a:pt x="31920" y="13399"/>
                  </a:lnTo>
                  <a:lnTo>
                    <a:pt x="36886" y="14716"/>
                  </a:lnTo>
                  <a:lnTo>
                    <a:pt x="39432" y="15879"/>
                  </a:lnTo>
                  <a:lnTo>
                    <a:pt x="42096" y="16585"/>
                  </a:lnTo>
                  <a:lnTo>
                    <a:pt x="41728" y="19036"/>
                  </a:lnTo>
                  <a:lnTo>
                    <a:pt x="40507" y="19499"/>
                  </a:lnTo>
                  <a:lnTo>
                    <a:pt x="38814" y="21765"/>
                  </a:lnTo>
                  <a:lnTo>
                    <a:pt x="39278" y="22413"/>
                  </a:lnTo>
                  <a:lnTo>
                    <a:pt x="39278" y="22935"/>
                  </a:lnTo>
                  <a:lnTo>
                    <a:pt x="38726" y="24863"/>
                  </a:lnTo>
                  <a:lnTo>
                    <a:pt x="39800" y="27012"/>
                  </a:lnTo>
                  <a:lnTo>
                    <a:pt x="40720" y="29403"/>
                  </a:lnTo>
                  <a:lnTo>
                    <a:pt x="40440" y="29771"/>
                  </a:lnTo>
                  <a:lnTo>
                    <a:pt x="40808" y="30992"/>
                  </a:lnTo>
                  <a:lnTo>
                    <a:pt x="40440" y="31728"/>
                  </a:lnTo>
                  <a:lnTo>
                    <a:pt x="39182" y="31728"/>
                  </a:lnTo>
                  <a:lnTo>
                    <a:pt x="38513" y="31243"/>
                  </a:lnTo>
                  <a:lnTo>
                    <a:pt x="38446" y="32067"/>
                  </a:lnTo>
                  <a:lnTo>
                    <a:pt x="38571" y="33538"/>
                  </a:lnTo>
                  <a:lnTo>
                    <a:pt x="37747" y="35260"/>
                  </a:lnTo>
                  <a:lnTo>
                    <a:pt x="36828" y="37100"/>
                  </a:lnTo>
                  <a:lnTo>
                    <a:pt x="35967" y="37342"/>
                  </a:lnTo>
                  <a:lnTo>
                    <a:pt x="33266" y="43597"/>
                  </a:lnTo>
                  <a:lnTo>
                    <a:pt x="35474" y="43597"/>
                  </a:lnTo>
                  <a:lnTo>
                    <a:pt x="38049" y="39609"/>
                  </a:lnTo>
                  <a:lnTo>
                    <a:pt x="38513" y="38321"/>
                  </a:lnTo>
                  <a:cubicBezTo>
                    <a:pt x="38513" y="38321"/>
                    <a:pt x="39035" y="37651"/>
                    <a:pt x="39182" y="37431"/>
                  </a:cubicBezTo>
                  <a:cubicBezTo>
                    <a:pt x="39337" y="37217"/>
                    <a:pt x="39771" y="36820"/>
                    <a:pt x="39771" y="36452"/>
                  </a:cubicBezTo>
                  <a:cubicBezTo>
                    <a:pt x="39771" y="36084"/>
                    <a:pt x="39646" y="35010"/>
                    <a:pt x="39646" y="35010"/>
                  </a:cubicBezTo>
                  <a:lnTo>
                    <a:pt x="40352" y="34855"/>
                  </a:lnTo>
                  <a:lnTo>
                    <a:pt x="42957" y="35532"/>
                  </a:lnTo>
                  <a:cubicBezTo>
                    <a:pt x="42957" y="35532"/>
                    <a:pt x="48659" y="37217"/>
                    <a:pt x="48902" y="37284"/>
                  </a:cubicBezTo>
                  <a:cubicBezTo>
                    <a:pt x="49115" y="37372"/>
                    <a:pt x="52581" y="39182"/>
                    <a:pt x="53074" y="39454"/>
                  </a:cubicBezTo>
                  <a:cubicBezTo>
                    <a:pt x="53567" y="39763"/>
                    <a:pt x="56142" y="41110"/>
                    <a:pt x="56356" y="41235"/>
                  </a:cubicBezTo>
                  <a:cubicBezTo>
                    <a:pt x="56599" y="41330"/>
                    <a:pt x="57393" y="41514"/>
                    <a:pt x="57393" y="41514"/>
                  </a:cubicBezTo>
                  <a:lnTo>
                    <a:pt x="60403" y="40161"/>
                  </a:lnTo>
                  <a:lnTo>
                    <a:pt x="61595" y="39057"/>
                  </a:lnTo>
                  <a:lnTo>
                    <a:pt x="65274" y="38718"/>
                  </a:lnTo>
                  <a:lnTo>
                    <a:pt x="66716" y="38108"/>
                  </a:lnTo>
                  <a:lnTo>
                    <a:pt x="67879" y="38843"/>
                  </a:lnTo>
                  <a:lnTo>
                    <a:pt x="69203" y="37983"/>
                  </a:lnTo>
                  <a:lnTo>
                    <a:pt x="70491" y="37431"/>
                  </a:lnTo>
                  <a:lnTo>
                    <a:pt x="72477" y="38019"/>
                  </a:lnTo>
                  <a:lnTo>
                    <a:pt x="74015" y="37983"/>
                  </a:lnTo>
                  <a:lnTo>
                    <a:pt x="72234" y="37615"/>
                  </a:lnTo>
                  <a:lnTo>
                    <a:pt x="70859" y="37158"/>
                  </a:lnTo>
                  <a:lnTo>
                    <a:pt x="70520" y="37158"/>
                  </a:lnTo>
                  <a:lnTo>
                    <a:pt x="70123" y="37247"/>
                  </a:lnTo>
                  <a:lnTo>
                    <a:pt x="70123" y="37247"/>
                  </a:lnTo>
                  <a:lnTo>
                    <a:pt x="70395" y="36511"/>
                  </a:lnTo>
                  <a:lnTo>
                    <a:pt x="70424" y="36209"/>
                  </a:lnTo>
                  <a:lnTo>
                    <a:pt x="70520" y="35591"/>
                  </a:lnTo>
                  <a:lnTo>
                    <a:pt x="69968" y="36820"/>
                  </a:lnTo>
                  <a:lnTo>
                    <a:pt x="69416" y="37615"/>
                  </a:lnTo>
                  <a:lnTo>
                    <a:pt x="68283" y="38019"/>
                  </a:lnTo>
                  <a:lnTo>
                    <a:pt x="67974" y="38321"/>
                  </a:lnTo>
                  <a:lnTo>
                    <a:pt x="66996" y="37894"/>
                  </a:lnTo>
                  <a:lnTo>
                    <a:pt x="66591" y="37769"/>
                  </a:lnTo>
                  <a:lnTo>
                    <a:pt x="65826" y="37953"/>
                  </a:lnTo>
                  <a:lnTo>
                    <a:pt x="64354" y="38350"/>
                  </a:lnTo>
                  <a:lnTo>
                    <a:pt x="62765" y="38350"/>
                  </a:lnTo>
                  <a:lnTo>
                    <a:pt x="61197" y="38755"/>
                  </a:lnTo>
                  <a:lnTo>
                    <a:pt x="59049" y="39425"/>
                  </a:lnTo>
                  <a:lnTo>
                    <a:pt x="57246" y="39793"/>
                  </a:lnTo>
                  <a:lnTo>
                    <a:pt x="55804" y="40411"/>
                  </a:lnTo>
                  <a:lnTo>
                    <a:pt x="55340" y="39859"/>
                  </a:lnTo>
                  <a:cubicBezTo>
                    <a:pt x="55340" y="39859"/>
                    <a:pt x="54818" y="39270"/>
                    <a:pt x="54700" y="39123"/>
                  </a:cubicBezTo>
                  <a:cubicBezTo>
                    <a:pt x="54516" y="38998"/>
                    <a:pt x="54148" y="38571"/>
                    <a:pt x="54148" y="38571"/>
                  </a:cubicBezTo>
                  <a:cubicBezTo>
                    <a:pt x="54148" y="38571"/>
                    <a:pt x="53774" y="38589"/>
                    <a:pt x="53413" y="38589"/>
                  </a:cubicBezTo>
                  <a:cubicBezTo>
                    <a:pt x="53119" y="38589"/>
                    <a:pt x="52834" y="38577"/>
                    <a:pt x="52765" y="38534"/>
                  </a:cubicBezTo>
                  <a:cubicBezTo>
                    <a:pt x="52611" y="38476"/>
                    <a:pt x="51970" y="38137"/>
                    <a:pt x="51970" y="38137"/>
                  </a:cubicBezTo>
                  <a:cubicBezTo>
                    <a:pt x="51970" y="38137"/>
                    <a:pt x="50955" y="37188"/>
                    <a:pt x="50837" y="37100"/>
                  </a:cubicBezTo>
                  <a:cubicBezTo>
                    <a:pt x="50742" y="37033"/>
                    <a:pt x="50101" y="36916"/>
                    <a:pt x="49454" y="36791"/>
                  </a:cubicBezTo>
                  <a:cubicBezTo>
                    <a:pt x="47372" y="36393"/>
                    <a:pt x="46849" y="35959"/>
                    <a:pt x="46849" y="35959"/>
                  </a:cubicBezTo>
                  <a:lnTo>
                    <a:pt x="45871" y="35348"/>
                  </a:lnTo>
                  <a:cubicBezTo>
                    <a:pt x="45871" y="35348"/>
                    <a:pt x="45378" y="35194"/>
                    <a:pt x="45010" y="35164"/>
                  </a:cubicBezTo>
                  <a:cubicBezTo>
                    <a:pt x="44671" y="35135"/>
                    <a:pt x="43111" y="35135"/>
                    <a:pt x="43111" y="35135"/>
                  </a:cubicBezTo>
                  <a:lnTo>
                    <a:pt x="42346" y="34708"/>
                  </a:lnTo>
                  <a:cubicBezTo>
                    <a:pt x="42346" y="34708"/>
                    <a:pt x="41331" y="34120"/>
                    <a:pt x="41147" y="33972"/>
                  </a:cubicBezTo>
                  <a:cubicBezTo>
                    <a:pt x="40963" y="33847"/>
                    <a:pt x="40565" y="33509"/>
                    <a:pt x="40565" y="33509"/>
                  </a:cubicBezTo>
                  <a:lnTo>
                    <a:pt x="41117" y="32346"/>
                  </a:lnTo>
                  <a:cubicBezTo>
                    <a:pt x="41117" y="32346"/>
                    <a:pt x="41728" y="31824"/>
                    <a:pt x="41728" y="31515"/>
                  </a:cubicBezTo>
                  <a:cubicBezTo>
                    <a:pt x="41728" y="31243"/>
                    <a:pt x="41699" y="30875"/>
                    <a:pt x="41699" y="30507"/>
                  </a:cubicBezTo>
                  <a:cubicBezTo>
                    <a:pt x="41699" y="30139"/>
                    <a:pt x="41757" y="29065"/>
                    <a:pt x="41699" y="28881"/>
                  </a:cubicBezTo>
                  <a:cubicBezTo>
                    <a:pt x="41610" y="28697"/>
                    <a:pt x="41147" y="27012"/>
                    <a:pt x="41147" y="27012"/>
                  </a:cubicBezTo>
                  <a:lnTo>
                    <a:pt x="40536" y="25540"/>
                  </a:lnTo>
                  <a:lnTo>
                    <a:pt x="40963" y="23421"/>
                  </a:lnTo>
                  <a:lnTo>
                    <a:pt x="41390" y="21949"/>
                  </a:lnTo>
                  <a:lnTo>
                    <a:pt x="43295" y="19896"/>
                  </a:lnTo>
                  <a:cubicBezTo>
                    <a:pt x="43295" y="19896"/>
                    <a:pt x="43538" y="19220"/>
                    <a:pt x="43450" y="18734"/>
                  </a:cubicBezTo>
                  <a:cubicBezTo>
                    <a:pt x="43384" y="18241"/>
                    <a:pt x="42986" y="16497"/>
                    <a:pt x="42986" y="16497"/>
                  </a:cubicBezTo>
                  <a:lnTo>
                    <a:pt x="43141" y="13429"/>
                  </a:lnTo>
                  <a:lnTo>
                    <a:pt x="43935" y="12664"/>
                  </a:lnTo>
                  <a:lnTo>
                    <a:pt x="45135" y="10979"/>
                  </a:lnTo>
                  <a:lnTo>
                    <a:pt x="46238" y="12597"/>
                  </a:lnTo>
                  <a:lnTo>
                    <a:pt x="47276" y="12906"/>
                  </a:lnTo>
                  <a:lnTo>
                    <a:pt x="47865" y="13031"/>
                  </a:lnTo>
                  <a:lnTo>
                    <a:pt x="49057" y="10670"/>
                  </a:lnTo>
                  <a:lnTo>
                    <a:pt x="49917" y="9286"/>
                  </a:lnTo>
                  <a:cubicBezTo>
                    <a:pt x="49917" y="9286"/>
                    <a:pt x="50131" y="9441"/>
                    <a:pt x="50374" y="9507"/>
                  </a:cubicBezTo>
                  <a:cubicBezTo>
                    <a:pt x="50653" y="9566"/>
                    <a:pt x="51293" y="9838"/>
                    <a:pt x="51293" y="9838"/>
                  </a:cubicBezTo>
                  <a:cubicBezTo>
                    <a:pt x="51293" y="9838"/>
                    <a:pt x="52765" y="10243"/>
                    <a:pt x="52890" y="10243"/>
                  </a:cubicBezTo>
                  <a:cubicBezTo>
                    <a:pt x="52978" y="10243"/>
                    <a:pt x="53964" y="9691"/>
                    <a:pt x="54119" y="9691"/>
                  </a:cubicBezTo>
                  <a:cubicBezTo>
                    <a:pt x="54266" y="9691"/>
                    <a:pt x="55068" y="9441"/>
                    <a:pt x="55407" y="9382"/>
                  </a:cubicBezTo>
                  <a:cubicBezTo>
                    <a:pt x="55738" y="9352"/>
                    <a:pt x="57121" y="9102"/>
                    <a:pt x="57548" y="9102"/>
                  </a:cubicBezTo>
                  <a:cubicBezTo>
                    <a:pt x="57982" y="9102"/>
                    <a:pt x="58777" y="8801"/>
                    <a:pt x="59086" y="8550"/>
                  </a:cubicBezTo>
                  <a:cubicBezTo>
                    <a:pt x="59387" y="8278"/>
                    <a:pt x="61477" y="6865"/>
                    <a:pt x="61477" y="6865"/>
                  </a:cubicBezTo>
                  <a:cubicBezTo>
                    <a:pt x="61477" y="6865"/>
                    <a:pt x="61536" y="6748"/>
                    <a:pt x="62213" y="6748"/>
                  </a:cubicBezTo>
                  <a:cubicBezTo>
                    <a:pt x="62853" y="6748"/>
                    <a:pt x="65980" y="6100"/>
                    <a:pt x="65980" y="6100"/>
                  </a:cubicBezTo>
                  <a:cubicBezTo>
                    <a:pt x="65980" y="6100"/>
                    <a:pt x="66348" y="5762"/>
                    <a:pt x="66841" y="5548"/>
                  </a:cubicBezTo>
                  <a:cubicBezTo>
                    <a:pt x="67327" y="5335"/>
                    <a:pt x="69262" y="4172"/>
                    <a:pt x="69262" y="4172"/>
                  </a:cubicBezTo>
                  <a:cubicBezTo>
                    <a:pt x="69262" y="4172"/>
                    <a:pt x="70056" y="5026"/>
                    <a:pt x="70366" y="5239"/>
                  </a:cubicBezTo>
                  <a:cubicBezTo>
                    <a:pt x="70675" y="5460"/>
                    <a:pt x="71315" y="6071"/>
                    <a:pt x="71624" y="6409"/>
                  </a:cubicBezTo>
                  <a:cubicBezTo>
                    <a:pt x="71925" y="6748"/>
                    <a:pt x="72970" y="8153"/>
                    <a:pt x="73434" y="8366"/>
                  </a:cubicBezTo>
                  <a:cubicBezTo>
                    <a:pt x="73890" y="8587"/>
                    <a:pt x="75023" y="9102"/>
                    <a:pt x="75148" y="9102"/>
                  </a:cubicBezTo>
                  <a:cubicBezTo>
                    <a:pt x="75273" y="9102"/>
                    <a:pt x="78305" y="8183"/>
                    <a:pt x="78305" y="8183"/>
                  </a:cubicBezTo>
                  <a:lnTo>
                    <a:pt x="79688" y="8521"/>
                  </a:lnTo>
                  <a:lnTo>
                    <a:pt x="81064" y="9073"/>
                  </a:lnTo>
                  <a:lnTo>
                    <a:pt x="82690" y="8955"/>
                  </a:lnTo>
                  <a:lnTo>
                    <a:pt x="85236" y="7697"/>
                  </a:lnTo>
                  <a:cubicBezTo>
                    <a:pt x="85236" y="7697"/>
                    <a:pt x="86678" y="7079"/>
                    <a:pt x="86796" y="7079"/>
                  </a:cubicBezTo>
                  <a:cubicBezTo>
                    <a:pt x="86921" y="7079"/>
                    <a:pt x="88393" y="6748"/>
                    <a:pt x="88636" y="6748"/>
                  </a:cubicBezTo>
                  <a:cubicBezTo>
                    <a:pt x="88915" y="6748"/>
                    <a:pt x="89651" y="6865"/>
                    <a:pt x="90137" y="6932"/>
                  </a:cubicBezTo>
                  <a:cubicBezTo>
                    <a:pt x="90630" y="6991"/>
                    <a:pt x="91947" y="7049"/>
                    <a:pt x="91947" y="7049"/>
                  </a:cubicBezTo>
                  <a:cubicBezTo>
                    <a:pt x="91947" y="7049"/>
                    <a:pt x="93146" y="7358"/>
                    <a:pt x="93389" y="7513"/>
                  </a:cubicBezTo>
                  <a:cubicBezTo>
                    <a:pt x="93668" y="7667"/>
                    <a:pt x="94279" y="7969"/>
                    <a:pt x="94677" y="8249"/>
                  </a:cubicBezTo>
                  <a:cubicBezTo>
                    <a:pt x="95044" y="8550"/>
                    <a:pt x="96612" y="10059"/>
                    <a:pt x="96729" y="10088"/>
                  </a:cubicBezTo>
                  <a:cubicBezTo>
                    <a:pt x="96737" y="10090"/>
                    <a:pt x="96747" y="10091"/>
                    <a:pt x="96760" y="10091"/>
                  </a:cubicBezTo>
                  <a:cubicBezTo>
                    <a:pt x="96981" y="10091"/>
                    <a:pt x="97996" y="9875"/>
                    <a:pt x="98142" y="9875"/>
                  </a:cubicBezTo>
                  <a:cubicBezTo>
                    <a:pt x="98297" y="9875"/>
                    <a:pt x="98849" y="10022"/>
                    <a:pt x="98849" y="10022"/>
                  </a:cubicBezTo>
                  <a:lnTo>
                    <a:pt x="100747" y="9014"/>
                  </a:lnTo>
                  <a:lnTo>
                    <a:pt x="102248" y="8675"/>
                  </a:lnTo>
                  <a:lnTo>
                    <a:pt x="103447" y="8587"/>
                  </a:lnTo>
                  <a:cubicBezTo>
                    <a:pt x="103447" y="8587"/>
                    <a:pt x="103774" y="8571"/>
                    <a:pt x="104056" y="8571"/>
                  </a:cubicBezTo>
                  <a:cubicBezTo>
                    <a:pt x="104196" y="8571"/>
                    <a:pt x="104325" y="8575"/>
                    <a:pt x="104397" y="8587"/>
                  </a:cubicBezTo>
                  <a:cubicBezTo>
                    <a:pt x="104639" y="8617"/>
                    <a:pt x="106420" y="9323"/>
                    <a:pt x="106420" y="9323"/>
                  </a:cubicBezTo>
                  <a:lnTo>
                    <a:pt x="107950" y="9014"/>
                  </a:lnTo>
                  <a:lnTo>
                    <a:pt x="110158" y="8734"/>
                  </a:lnTo>
                  <a:lnTo>
                    <a:pt x="111291" y="9536"/>
                  </a:lnTo>
                  <a:lnTo>
                    <a:pt x="112763" y="8918"/>
                  </a:lnTo>
                  <a:lnTo>
                    <a:pt x="114389" y="7726"/>
                  </a:lnTo>
                  <a:lnTo>
                    <a:pt x="115434" y="7726"/>
                  </a:lnTo>
                  <a:lnTo>
                    <a:pt x="116905" y="8587"/>
                  </a:lnTo>
                  <a:lnTo>
                    <a:pt x="120798" y="9904"/>
                  </a:lnTo>
                  <a:lnTo>
                    <a:pt x="121504" y="10118"/>
                  </a:lnTo>
                  <a:lnTo>
                    <a:pt x="121901" y="10022"/>
                  </a:lnTo>
                  <a:lnTo>
                    <a:pt x="124109" y="9566"/>
                  </a:lnTo>
                  <a:lnTo>
                    <a:pt x="127699" y="10611"/>
                  </a:lnTo>
                  <a:lnTo>
                    <a:pt x="132114" y="10942"/>
                  </a:lnTo>
                  <a:lnTo>
                    <a:pt x="129598" y="10544"/>
                  </a:lnTo>
                  <a:lnTo>
                    <a:pt x="126993" y="10059"/>
                  </a:lnTo>
                  <a:lnTo>
                    <a:pt x="124020" y="9102"/>
                  </a:lnTo>
                  <a:lnTo>
                    <a:pt x="122240" y="9441"/>
                  </a:lnTo>
                  <a:lnTo>
                    <a:pt x="121592" y="9566"/>
                  </a:lnTo>
                  <a:lnTo>
                    <a:pt x="121011" y="9382"/>
                  </a:lnTo>
                  <a:lnTo>
                    <a:pt x="116994" y="8249"/>
                  </a:lnTo>
                  <a:lnTo>
                    <a:pt x="115831" y="7447"/>
                  </a:lnTo>
                  <a:lnTo>
                    <a:pt x="115375" y="6777"/>
                  </a:lnTo>
                  <a:lnTo>
                    <a:pt x="113624" y="7601"/>
                  </a:lnTo>
                  <a:lnTo>
                    <a:pt x="111144" y="8918"/>
                  </a:lnTo>
                  <a:lnTo>
                    <a:pt x="110408" y="8337"/>
                  </a:lnTo>
                  <a:lnTo>
                    <a:pt x="107156" y="8617"/>
                  </a:lnTo>
                  <a:lnTo>
                    <a:pt x="103874" y="8183"/>
                  </a:lnTo>
                  <a:cubicBezTo>
                    <a:pt x="103874" y="8183"/>
                    <a:pt x="100806" y="8521"/>
                    <a:pt x="100592" y="8521"/>
                  </a:cubicBezTo>
                  <a:cubicBezTo>
                    <a:pt x="100408" y="8521"/>
                    <a:pt x="98878" y="9323"/>
                    <a:pt x="98878" y="9323"/>
                  </a:cubicBezTo>
                  <a:lnTo>
                    <a:pt x="98451" y="9352"/>
                  </a:lnTo>
                  <a:lnTo>
                    <a:pt x="96516" y="8403"/>
                  </a:lnTo>
                  <a:lnTo>
                    <a:pt x="94735" y="7204"/>
                  </a:lnTo>
                  <a:lnTo>
                    <a:pt x="92131" y="5887"/>
                  </a:lnTo>
                  <a:cubicBezTo>
                    <a:pt x="92131" y="5887"/>
                    <a:pt x="90998" y="5703"/>
                    <a:pt x="90387" y="5548"/>
                  </a:cubicBezTo>
                  <a:cubicBezTo>
                    <a:pt x="90234" y="5510"/>
                    <a:pt x="90090" y="5497"/>
                    <a:pt x="89954" y="5497"/>
                  </a:cubicBezTo>
                  <a:cubicBezTo>
                    <a:pt x="89635" y="5497"/>
                    <a:pt x="89356" y="5571"/>
                    <a:pt x="89085" y="5571"/>
                  </a:cubicBezTo>
                  <a:cubicBezTo>
                    <a:pt x="89006" y="5571"/>
                    <a:pt x="88928" y="5565"/>
                    <a:pt x="88849" y="5548"/>
                  </a:cubicBezTo>
                  <a:cubicBezTo>
                    <a:pt x="88821" y="5543"/>
                    <a:pt x="88786" y="5540"/>
                    <a:pt x="88747" y="5540"/>
                  </a:cubicBezTo>
                  <a:cubicBezTo>
                    <a:pt x="88143" y="5540"/>
                    <a:pt x="86310" y="6130"/>
                    <a:pt x="86310" y="6130"/>
                  </a:cubicBezTo>
                  <a:lnTo>
                    <a:pt x="85479" y="6527"/>
                  </a:lnTo>
                  <a:cubicBezTo>
                    <a:pt x="85479" y="6527"/>
                    <a:pt x="83853" y="7542"/>
                    <a:pt x="83551" y="7542"/>
                  </a:cubicBezTo>
                  <a:cubicBezTo>
                    <a:pt x="83242" y="7542"/>
                    <a:pt x="82661" y="7601"/>
                    <a:pt x="82263" y="7601"/>
                  </a:cubicBezTo>
                  <a:cubicBezTo>
                    <a:pt x="81859" y="7601"/>
                    <a:pt x="80792" y="7542"/>
                    <a:pt x="80792" y="7542"/>
                  </a:cubicBezTo>
                  <a:cubicBezTo>
                    <a:pt x="80792" y="7542"/>
                    <a:pt x="80614" y="7567"/>
                    <a:pt x="80389" y="7567"/>
                  </a:cubicBezTo>
                  <a:cubicBezTo>
                    <a:pt x="80112" y="7567"/>
                    <a:pt x="79763" y="7529"/>
                    <a:pt x="79593" y="7358"/>
                  </a:cubicBezTo>
                  <a:cubicBezTo>
                    <a:pt x="79283" y="7049"/>
                    <a:pt x="79136" y="6777"/>
                    <a:pt x="78886" y="6711"/>
                  </a:cubicBezTo>
                  <a:cubicBezTo>
                    <a:pt x="78877" y="6710"/>
                    <a:pt x="78867" y="6709"/>
                    <a:pt x="78855" y="6709"/>
                  </a:cubicBezTo>
                  <a:cubicBezTo>
                    <a:pt x="78503" y="6709"/>
                    <a:pt x="76892" y="7116"/>
                    <a:pt x="76892" y="7116"/>
                  </a:cubicBezTo>
                  <a:lnTo>
                    <a:pt x="75303" y="7300"/>
                  </a:lnTo>
                  <a:lnTo>
                    <a:pt x="73861" y="7020"/>
                  </a:lnTo>
                  <a:lnTo>
                    <a:pt x="72293" y="5239"/>
                  </a:lnTo>
                  <a:lnTo>
                    <a:pt x="71558" y="4415"/>
                  </a:lnTo>
                  <a:lnTo>
                    <a:pt x="70638" y="3893"/>
                  </a:lnTo>
                  <a:lnTo>
                    <a:pt x="70491" y="3466"/>
                  </a:lnTo>
                  <a:lnTo>
                    <a:pt x="70027" y="2605"/>
                  </a:lnTo>
                  <a:lnTo>
                    <a:pt x="69718" y="3002"/>
                  </a:lnTo>
                  <a:lnTo>
                    <a:pt x="68710" y="2944"/>
                  </a:lnTo>
                  <a:lnTo>
                    <a:pt x="66628" y="3584"/>
                  </a:lnTo>
                  <a:lnTo>
                    <a:pt x="65428" y="4077"/>
                  </a:lnTo>
                  <a:cubicBezTo>
                    <a:pt x="65428" y="4077"/>
                    <a:pt x="63500" y="5239"/>
                    <a:pt x="63133" y="5239"/>
                  </a:cubicBezTo>
                  <a:cubicBezTo>
                    <a:pt x="62931" y="5239"/>
                    <a:pt x="62068" y="5088"/>
                    <a:pt x="61254" y="5088"/>
                  </a:cubicBezTo>
                  <a:cubicBezTo>
                    <a:pt x="60699" y="5088"/>
                    <a:pt x="60166" y="5158"/>
                    <a:pt x="59880" y="5394"/>
                  </a:cubicBezTo>
                  <a:cubicBezTo>
                    <a:pt x="59144" y="5975"/>
                    <a:pt x="57430" y="7513"/>
                    <a:pt x="57430" y="7513"/>
                  </a:cubicBezTo>
                  <a:cubicBezTo>
                    <a:pt x="57430" y="7513"/>
                    <a:pt x="56694" y="7999"/>
                    <a:pt x="56444" y="8153"/>
                  </a:cubicBezTo>
                  <a:cubicBezTo>
                    <a:pt x="56201" y="8278"/>
                    <a:pt x="54818" y="8337"/>
                    <a:pt x="54818" y="8337"/>
                  </a:cubicBezTo>
                  <a:lnTo>
                    <a:pt x="53133" y="7999"/>
                  </a:lnTo>
                  <a:lnTo>
                    <a:pt x="51941" y="8433"/>
                  </a:lnTo>
                  <a:lnTo>
                    <a:pt x="50926" y="7542"/>
                  </a:lnTo>
                  <a:lnTo>
                    <a:pt x="48718" y="9073"/>
                  </a:lnTo>
                  <a:lnTo>
                    <a:pt x="47614" y="10059"/>
                  </a:lnTo>
                  <a:lnTo>
                    <a:pt x="46724" y="9963"/>
                  </a:lnTo>
                  <a:lnTo>
                    <a:pt x="44333" y="9382"/>
                  </a:lnTo>
                  <a:lnTo>
                    <a:pt x="43111" y="11530"/>
                  </a:lnTo>
                  <a:lnTo>
                    <a:pt x="42743" y="13274"/>
                  </a:lnTo>
                  <a:lnTo>
                    <a:pt x="42743" y="15357"/>
                  </a:lnTo>
                  <a:lnTo>
                    <a:pt x="41978" y="15357"/>
                  </a:lnTo>
                  <a:lnTo>
                    <a:pt x="36423" y="13981"/>
                  </a:lnTo>
                  <a:lnTo>
                    <a:pt x="32994" y="13186"/>
                  </a:lnTo>
                  <a:lnTo>
                    <a:pt x="30168" y="11832"/>
                  </a:lnTo>
                  <a:lnTo>
                    <a:pt x="28579" y="10360"/>
                  </a:lnTo>
                  <a:lnTo>
                    <a:pt x="26740" y="9993"/>
                  </a:lnTo>
                  <a:lnTo>
                    <a:pt x="22810" y="8433"/>
                  </a:lnTo>
                  <a:lnTo>
                    <a:pt x="21589" y="7204"/>
                  </a:lnTo>
                  <a:lnTo>
                    <a:pt x="20206" y="7300"/>
                  </a:lnTo>
                  <a:lnTo>
                    <a:pt x="18675" y="6932"/>
                  </a:lnTo>
                  <a:lnTo>
                    <a:pt x="184" y="59"/>
                  </a:lnTo>
                  <a:lnTo>
                    <a:pt x="0" y="0"/>
                  </a:lnTo>
                  <a:close/>
                </a:path>
              </a:pathLst>
            </a:custGeom>
            <a:solidFill>
              <a:schemeClr val="dk1"/>
            </a:solidFill>
            <a:ln>
              <a:noFill/>
            </a:ln>
            <a:effectLst>
              <a:outerShdw blurRad="57150" dist="28575" algn="bl" rotWithShape="0">
                <a:schemeClr val="accent4">
                  <a:alpha val="64999"/>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2" name="Google Shape;932;p24"/>
            <p:cNvSpPr/>
            <p:nvPr/>
          </p:nvSpPr>
          <p:spPr>
            <a:xfrm rot="10800000" flipH="1">
              <a:off x="1097688" y="1517074"/>
              <a:ext cx="55500" cy="66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866171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20">
  <p:cSld name="Background 20">
    <p:spTree>
      <p:nvGrpSpPr>
        <p:cNvPr id="1" name="Shape 2581"/>
        <p:cNvGrpSpPr/>
        <p:nvPr/>
      </p:nvGrpSpPr>
      <p:grpSpPr>
        <a:xfrm>
          <a:off x="0" y="0"/>
          <a:ext cx="0" cy="0"/>
          <a:chOff x="0" y="0"/>
          <a:chExt cx="0" cy="0"/>
        </a:xfrm>
      </p:grpSpPr>
      <p:pic>
        <p:nvPicPr>
          <p:cNvPr id="2582" name="Google Shape;2582;p35"/>
          <p:cNvPicPr preferRelativeResize="0"/>
          <p:nvPr/>
        </p:nvPicPr>
        <p:blipFill rotWithShape="1">
          <a:blip r:embed="rId2">
            <a:alphaModFix/>
          </a:blip>
          <a:srcRect t="39" b="49"/>
          <a:stretch/>
        </p:blipFill>
        <p:spPr>
          <a:xfrm>
            <a:off x="-53200" y="-23933"/>
            <a:ext cx="12298397" cy="6905865"/>
          </a:xfrm>
          <a:prstGeom prst="rect">
            <a:avLst/>
          </a:prstGeom>
          <a:noFill/>
          <a:ln>
            <a:noFill/>
          </a:ln>
        </p:spPr>
      </p:pic>
      <p:sp>
        <p:nvSpPr>
          <p:cNvPr id="2583" name="Google Shape;2583;p35"/>
          <p:cNvSpPr/>
          <p:nvPr/>
        </p:nvSpPr>
        <p:spPr>
          <a:xfrm rot="5400000">
            <a:off x="6454700" y="1020600"/>
            <a:ext cx="7182000" cy="4368800"/>
          </a:xfrm>
          <a:prstGeom prst="trapezoid">
            <a:avLst>
              <a:gd name="adj" fmla="val 29436"/>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84" name="Google Shape;2584;p35"/>
          <p:cNvSpPr/>
          <p:nvPr/>
        </p:nvSpPr>
        <p:spPr>
          <a:xfrm rot="5400000">
            <a:off x="-3135133" y="2789633"/>
            <a:ext cx="7175200" cy="1003200"/>
          </a:xfrm>
          <a:prstGeom prst="trapezoid">
            <a:avLst>
              <a:gd name="adj" fmla="val 84274"/>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85" name="Google Shape;2585;p35"/>
          <p:cNvSpPr/>
          <p:nvPr/>
        </p:nvSpPr>
        <p:spPr>
          <a:xfrm rot="-5400000" flipH="1">
            <a:off x="3386967" y="2268833"/>
            <a:ext cx="6996400" cy="2044800"/>
          </a:xfrm>
          <a:prstGeom prst="trapezoid">
            <a:avLst>
              <a:gd name="adj" fmla="val 38493"/>
            </a:avLst>
          </a:prstGeom>
          <a:gradFill>
            <a:gsLst>
              <a:gs pos="0">
                <a:schemeClr val="dk1"/>
              </a:gs>
              <a:gs pos="73000">
                <a:srgbClr val="FFFFFF">
                  <a:alpha val="0"/>
                </a:srgbClr>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86" name="Google Shape;2586;p35"/>
          <p:cNvGrpSpPr/>
          <p:nvPr/>
        </p:nvGrpSpPr>
        <p:grpSpPr>
          <a:xfrm>
            <a:off x="954075" y="580185"/>
            <a:ext cx="4908684" cy="5388605"/>
            <a:chOff x="2237600" y="1118825"/>
            <a:chExt cx="4669600" cy="2904595"/>
          </a:xfrm>
        </p:grpSpPr>
        <p:sp>
          <p:nvSpPr>
            <p:cNvPr id="2587" name="Google Shape;2587;p35"/>
            <p:cNvSpPr/>
            <p:nvPr/>
          </p:nvSpPr>
          <p:spPr>
            <a:xfrm>
              <a:off x="2246313" y="1132701"/>
              <a:ext cx="4651200" cy="2890500"/>
            </a:xfrm>
            <a:prstGeom prst="rect">
              <a:avLst/>
            </a:prstGeom>
            <a:noFill/>
            <a:ln w="76200" cap="sq" cmpd="sng">
              <a:solidFill>
                <a:schemeClr val="dk1"/>
              </a:solidFill>
              <a:prstDash val="solid"/>
              <a:miter lim="8000"/>
              <a:headEnd type="none" w="sm" len="sm"/>
              <a:tailEnd type="none" w="sm" len="sm"/>
            </a:ln>
            <a:effectLst>
              <a:reflection stA="9000" endPos="18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588" name="Google Shape;2588;p35"/>
            <p:cNvCxnSpPr/>
            <p:nvPr/>
          </p:nvCxnSpPr>
          <p:spPr>
            <a:xfrm>
              <a:off x="2237600" y="1839421"/>
              <a:ext cx="4625700" cy="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589" name="Google Shape;2589;p35"/>
            <p:cNvCxnSpPr/>
            <p:nvPr/>
          </p:nvCxnSpPr>
          <p:spPr>
            <a:xfrm>
              <a:off x="2237600" y="2758719"/>
              <a:ext cx="1226400" cy="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590" name="Google Shape;2590;p35"/>
            <p:cNvCxnSpPr/>
            <p:nvPr/>
          </p:nvCxnSpPr>
          <p:spPr>
            <a:xfrm>
              <a:off x="4685100" y="2758725"/>
              <a:ext cx="2222100" cy="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591" name="Google Shape;2591;p35"/>
            <p:cNvCxnSpPr/>
            <p:nvPr/>
          </p:nvCxnSpPr>
          <p:spPr>
            <a:xfrm>
              <a:off x="2418592"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592" name="Google Shape;2592;p35"/>
            <p:cNvCxnSpPr/>
            <p:nvPr/>
          </p:nvCxnSpPr>
          <p:spPr>
            <a:xfrm>
              <a:off x="2590858"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593" name="Google Shape;2593;p35"/>
            <p:cNvCxnSpPr/>
            <p:nvPr/>
          </p:nvCxnSpPr>
          <p:spPr>
            <a:xfrm>
              <a:off x="2763125"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594" name="Google Shape;2594;p35"/>
            <p:cNvCxnSpPr/>
            <p:nvPr/>
          </p:nvCxnSpPr>
          <p:spPr>
            <a:xfrm>
              <a:off x="2935392"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595" name="Google Shape;2595;p35"/>
            <p:cNvCxnSpPr/>
            <p:nvPr/>
          </p:nvCxnSpPr>
          <p:spPr>
            <a:xfrm>
              <a:off x="3107658"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596" name="Google Shape;2596;p35"/>
            <p:cNvCxnSpPr/>
            <p:nvPr/>
          </p:nvCxnSpPr>
          <p:spPr>
            <a:xfrm>
              <a:off x="3279925"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597" name="Google Shape;2597;p35"/>
            <p:cNvCxnSpPr/>
            <p:nvPr/>
          </p:nvCxnSpPr>
          <p:spPr>
            <a:xfrm>
              <a:off x="3624458"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598" name="Google Shape;2598;p35"/>
            <p:cNvCxnSpPr/>
            <p:nvPr/>
          </p:nvCxnSpPr>
          <p:spPr>
            <a:xfrm>
              <a:off x="3796725"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599" name="Google Shape;2599;p35"/>
            <p:cNvCxnSpPr/>
            <p:nvPr/>
          </p:nvCxnSpPr>
          <p:spPr>
            <a:xfrm>
              <a:off x="3968992"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00" name="Google Shape;2600;p35"/>
            <p:cNvCxnSpPr/>
            <p:nvPr/>
          </p:nvCxnSpPr>
          <p:spPr>
            <a:xfrm>
              <a:off x="4141258"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01" name="Google Shape;2601;p35"/>
            <p:cNvCxnSpPr/>
            <p:nvPr/>
          </p:nvCxnSpPr>
          <p:spPr>
            <a:xfrm>
              <a:off x="4313525"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02" name="Google Shape;2602;p35"/>
            <p:cNvCxnSpPr/>
            <p:nvPr/>
          </p:nvCxnSpPr>
          <p:spPr>
            <a:xfrm>
              <a:off x="4658058"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03" name="Google Shape;2603;p35"/>
            <p:cNvCxnSpPr/>
            <p:nvPr/>
          </p:nvCxnSpPr>
          <p:spPr>
            <a:xfrm>
              <a:off x="4830325"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04" name="Google Shape;2604;p35"/>
            <p:cNvCxnSpPr/>
            <p:nvPr/>
          </p:nvCxnSpPr>
          <p:spPr>
            <a:xfrm>
              <a:off x="5002592"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05" name="Google Shape;2605;p35"/>
            <p:cNvCxnSpPr/>
            <p:nvPr/>
          </p:nvCxnSpPr>
          <p:spPr>
            <a:xfrm>
              <a:off x="5174858"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06" name="Google Shape;2606;p35"/>
            <p:cNvCxnSpPr/>
            <p:nvPr/>
          </p:nvCxnSpPr>
          <p:spPr>
            <a:xfrm>
              <a:off x="5347125"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07" name="Google Shape;2607;p35"/>
            <p:cNvCxnSpPr/>
            <p:nvPr/>
          </p:nvCxnSpPr>
          <p:spPr>
            <a:xfrm>
              <a:off x="5519392"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08" name="Google Shape;2608;p35"/>
            <p:cNvCxnSpPr/>
            <p:nvPr/>
          </p:nvCxnSpPr>
          <p:spPr>
            <a:xfrm>
              <a:off x="5691658"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09" name="Google Shape;2609;p35"/>
            <p:cNvCxnSpPr/>
            <p:nvPr/>
          </p:nvCxnSpPr>
          <p:spPr>
            <a:xfrm>
              <a:off x="5863925"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10" name="Google Shape;2610;p35"/>
            <p:cNvCxnSpPr/>
            <p:nvPr/>
          </p:nvCxnSpPr>
          <p:spPr>
            <a:xfrm>
              <a:off x="6036192"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11" name="Google Shape;2611;p35"/>
            <p:cNvCxnSpPr/>
            <p:nvPr/>
          </p:nvCxnSpPr>
          <p:spPr>
            <a:xfrm>
              <a:off x="6208458"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12" name="Google Shape;2612;p35"/>
            <p:cNvCxnSpPr/>
            <p:nvPr/>
          </p:nvCxnSpPr>
          <p:spPr>
            <a:xfrm>
              <a:off x="6380725"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13" name="Google Shape;2613;p35"/>
            <p:cNvCxnSpPr/>
            <p:nvPr/>
          </p:nvCxnSpPr>
          <p:spPr>
            <a:xfrm>
              <a:off x="6552992"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14" name="Google Shape;2614;p35"/>
            <p:cNvCxnSpPr/>
            <p:nvPr/>
          </p:nvCxnSpPr>
          <p:spPr>
            <a:xfrm>
              <a:off x="6725258"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15" name="Google Shape;2615;p35"/>
            <p:cNvCxnSpPr/>
            <p:nvPr/>
          </p:nvCxnSpPr>
          <p:spPr>
            <a:xfrm rot="10800000">
              <a:off x="3465350" y="3251450"/>
              <a:ext cx="1202100" cy="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16" name="Google Shape;2616;p35"/>
            <p:cNvCxnSpPr/>
            <p:nvPr/>
          </p:nvCxnSpPr>
          <p:spPr>
            <a:xfrm rot="10800000">
              <a:off x="3465350" y="2417850"/>
              <a:ext cx="1202100" cy="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sp>
          <p:nvSpPr>
            <p:cNvPr id="2617" name="Google Shape;2617;p35"/>
            <p:cNvSpPr/>
            <p:nvPr/>
          </p:nvSpPr>
          <p:spPr>
            <a:xfrm>
              <a:off x="3436367" y="3251435"/>
              <a:ext cx="433200" cy="198300"/>
            </a:xfrm>
            <a:prstGeom prst="rect">
              <a:avLst/>
            </a:prstGeom>
            <a:solidFill>
              <a:schemeClr val="dk1"/>
            </a:solidFill>
            <a:ln>
              <a:noFill/>
            </a:ln>
            <a:effectLst>
              <a:reflection stA="9000" endPos="18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cxnSp>
          <p:nvCxnSpPr>
            <p:cNvPr id="2618" name="Google Shape;2618;p35"/>
            <p:cNvCxnSpPr/>
            <p:nvPr/>
          </p:nvCxnSpPr>
          <p:spPr>
            <a:xfrm>
              <a:off x="4485792"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2619" name="Google Shape;2619;p35"/>
            <p:cNvCxnSpPr/>
            <p:nvPr/>
          </p:nvCxnSpPr>
          <p:spPr>
            <a:xfrm>
              <a:off x="3452192" y="1118825"/>
              <a:ext cx="0" cy="28749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sp>
          <p:nvSpPr>
            <p:cNvPr id="2620" name="Google Shape;2620;p35"/>
            <p:cNvSpPr/>
            <p:nvPr/>
          </p:nvSpPr>
          <p:spPr>
            <a:xfrm>
              <a:off x="3467615" y="1839420"/>
              <a:ext cx="1202100" cy="2184000"/>
            </a:xfrm>
            <a:prstGeom prst="rect">
              <a:avLst/>
            </a:prstGeom>
            <a:noFill/>
            <a:ln w="76200" cap="flat" cmpd="sng">
              <a:solidFill>
                <a:schemeClr val="dk1"/>
              </a:solidFill>
              <a:prstDash val="solid"/>
              <a:miter lim="8000"/>
              <a:headEnd type="none" w="sm" len="sm"/>
              <a:tailEnd type="none" w="sm" len="sm"/>
            </a:ln>
            <a:effectLst>
              <a:reflection stA="9000" endPos="18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621" name="Google Shape;2621;p35"/>
          <p:cNvGrpSpPr/>
          <p:nvPr/>
        </p:nvGrpSpPr>
        <p:grpSpPr>
          <a:xfrm flipH="1">
            <a:off x="3604099" y="518804"/>
            <a:ext cx="8330000" cy="8330000"/>
            <a:chOff x="178202" y="376203"/>
            <a:chExt cx="6247500" cy="6247500"/>
          </a:xfrm>
        </p:grpSpPr>
        <p:sp>
          <p:nvSpPr>
            <p:cNvPr id="2622" name="Google Shape;2622;p35"/>
            <p:cNvSpPr/>
            <p:nvPr/>
          </p:nvSpPr>
          <p:spPr>
            <a:xfrm>
              <a:off x="664100" y="991850"/>
              <a:ext cx="101100" cy="3610200"/>
            </a:xfrm>
            <a:prstGeom prst="trapezoid">
              <a:avLst>
                <a:gd name="adj" fmla="val 25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23" name="Google Shape;2623;p35"/>
            <p:cNvGrpSpPr/>
            <p:nvPr/>
          </p:nvGrpSpPr>
          <p:grpSpPr>
            <a:xfrm>
              <a:off x="178202" y="376203"/>
              <a:ext cx="6247500" cy="6247500"/>
              <a:chOff x="178202" y="376203"/>
              <a:chExt cx="6247500" cy="6247500"/>
            </a:xfrm>
          </p:grpSpPr>
          <p:sp>
            <p:nvSpPr>
              <p:cNvPr id="2624" name="Google Shape;2624;p35"/>
              <p:cNvSpPr/>
              <p:nvPr/>
            </p:nvSpPr>
            <p:spPr>
              <a:xfrm rot="-2700000">
                <a:off x="2318295" y="65960"/>
                <a:ext cx="1967312" cy="6867987"/>
              </a:xfrm>
              <a:prstGeom prst="trapezoid">
                <a:avLst>
                  <a:gd name="adj" fmla="val 45740"/>
                </a:avLst>
              </a:prstGeom>
              <a:gradFill>
                <a:gsLst>
                  <a:gs pos="0">
                    <a:schemeClr val="accent3"/>
                  </a:gs>
                  <a:gs pos="100000">
                    <a:srgbClr val="FFFFFF">
                      <a:alpha val="0"/>
                    </a:srgbClr>
                  </a:gs>
                </a:gsLst>
                <a:lin ang="5400700" scaled="0"/>
              </a:gradFill>
              <a:ln>
                <a:noFill/>
              </a:ln>
              <a:effectLst>
                <a:outerShdw blurRad="128588" dist="66675" algn="bl" rotWithShape="0">
                  <a:schemeClr val="accent3"/>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2625" name="Google Shape;2625;p35"/>
              <p:cNvGrpSpPr/>
              <p:nvPr/>
            </p:nvGrpSpPr>
            <p:grpSpPr>
              <a:xfrm>
                <a:off x="576984" y="784790"/>
                <a:ext cx="388921" cy="388885"/>
                <a:chOff x="2512297" y="1640635"/>
                <a:chExt cx="1235846" cy="1235732"/>
              </a:xfrm>
            </p:grpSpPr>
            <p:sp>
              <p:nvSpPr>
                <p:cNvPr id="2626" name="Google Shape;2626;p35"/>
                <p:cNvSpPr/>
                <p:nvPr/>
              </p:nvSpPr>
              <p:spPr>
                <a:xfrm rot="-2700000">
                  <a:off x="2590856" y="1678677"/>
                  <a:ext cx="240982" cy="322016"/>
                </a:xfrm>
                <a:prstGeom prst="round2SameRect">
                  <a:avLst>
                    <a:gd name="adj1" fmla="val 50000"/>
                    <a:gd name="adj2" fmla="val 0"/>
                  </a:avLst>
                </a:prstGeom>
                <a:solidFill>
                  <a:schemeClr val="dk1"/>
                </a:soli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7" name="Google Shape;2627;p35"/>
                <p:cNvSpPr/>
                <p:nvPr/>
              </p:nvSpPr>
              <p:spPr>
                <a:xfrm rot="-2700000">
                  <a:off x="2799726" y="1780298"/>
                  <a:ext cx="660155" cy="955867"/>
                </a:xfrm>
                <a:prstGeom prst="round2SameRect">
                  <a:avLst>
                    <a:gd name="adj1" fmla="val 50000"/>
                    <a:gd name="adj2" fmla="val 0"/>
                  </a:avLst>
                </a:prstGeom>
                <a:solidFill>
                  <a:schemeClr val="dk1"/>
                </a:soli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8" name="Google Shape;2628;p35"/>
                <p:cNvSpPr/>
                <p:nvPr/>
              </p:nvSpPr>
              <p:spPr>
                <a:xfrm rot="-2700000">
                  <a:off x="3141322" y="2526014"/>
                  <a:ext cx="652942" cy="140007"/>
                </a:xfrm>
                <a:prstGeom prst="ellipse">
                  <a:avLst/>
                </a:prstGeom>
                <a:solidFill>
                  <a:schemeClr val="accent3"/>
                </a:solidFill>
                <a:ln>
                  <a:noFill/>
                </a:ln>
                <a:effectLst>
                  <a:outerShdw blurRad="5715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sp>
        <p:nvSpPr>
          <p:cNvPr id="2629" name="Google Shape;2629;p35"/>
          <p:cNvSpPr/>
          <p:nvPr/>
        </p:nvSpPr>
        <p:spPr>
          <a:xfrm rot="-3243792" flipH="1">
            <a:off x="10972911" y="5522713"/>
            <a:ext cx="2623308" cy="2705240"/>
          </a:xfrm>
          <a:prstGeom prst="trapezoid">
            <a:avLst>
              <a:gd name="adj" fmla="val 47940"/>
            </a:avLst>
          </a:prstGeom>
          <a:gradFill>
            <a:gsLst>
              <a:gs pos="0">
                <a:srgbClr val="FFFFFF">
                  <a:alpha val="0"/>
                </a:srgbClr>
              </a:gs>
              <a:gs pos="100000">
                <a:schemeClr val="dk1"/>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8674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58414-2623-2535-905F-56BB8EB698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88E6AE-5EDF-13C2-3B16-E119E0D6E3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2BAFD6-7B1A-328C-A1E8-1579F69AA40C}"/>
              </a:ext>
            </a:extLst>
          </p:cNvPr>
          <p:cNvSpPr>
            <a:spLocks noGrp="1"/>
          </p:cNvSpPr>
          <p:nvPr>
            <p:ph type="dt" sz="half" idx="10"/>
          </p:nvPr>
        </p:nvSpPr>
        <p:spPr/>
        <p:txBody>
          <a:bodyPr/>
          <a:lstStyle/>
          <a:p>
            <a:fld id="{2C261B23-F39A-7045-8947-9C6D4CD408E7}" type="datetimeFigureOut">
              <a:rPr lang="en-US" smtClean="0"/>
              <a:t>11/28/23</a:t>
            </a:fld>
            <a:endParaRPr lang="en-US"/>
          </a:p>
        </p:txBody>
      </p:sp>
      <p:sp>
        <p:nvSpPr>
          <p:cNvPr id="5" name="Footer Placeholder 4">
            <a:extLst>
              <a:ext uri="{FF2B5EF4-FFF2-40B4-BE49-F238E27FC236}">
                <a16:creationId xmlns:a16="http://schemas.microsoft.com/office/drawing/2014/main" id="{A61C2054-7F31-59E1-CA60-76697F766C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9227D-55E9-E1DD-84BF-02B52B62F800}"/>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35981613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30">
  <p:cSld name="Background 30">
    <p:spTree>
      <p:nvGrpSpPr>
        <p:cNvPr id="1" name="Shape 3017"/>
        <p:cNvGrpSpPr/>
        <p:nvPr/>
      </p:nvGrpSpPr>
      <p:grpSpPr>
        <a:xfrm>
          <a:off x="0" y="0"/>
          <a:ext cx="0" cy="0"/>
          <a:chOff x="0" y="0"/>
          <a:chExt cx="0" cy="0"/>
        </a:xfrm>
      </p:grpSpPr>
      <p:pic>
        <p:nvPicPr>
          <p:cNvPr id="3018" name="Google Shape;3018;p45"/>
          <p:cNvPicPr preferRelativeResize="0"/>
          <p:nvPr/>
        </p:nvPicPr>
        <p:blipFill rotWithShape="1">
          <a:blip r:embed="rId2">
            <a:alphaModFix/>
          </a:blip>
          <a:srcRect t="39" b="49"/>
          <a:stretch/>
        </p:blipFill>
        <p:spPr>
          <a:xfrm>
            <a:off x="-75937" y="-36677"/>
            <a:ext cx="12343863" cy="6931353"/>
          </a:xfrm>
          <a:prstGeom prst="rect">
            <a:avLst/>
          </a:prstGeom>
          <a:noFill/>
          <a:ln>
            <a:noFill/>
          </a:ln>
        </p:spPr>
      </p:pic>
      <p:sp>
        <p:nvSpPr>
          <p:cNvPr id="3019" name="Google Shape;3019;p45"/>
          <p:cNvSpPr/>
          <p:nvPr/>
        </p:nvSpPr>
        <p:spPr>
          <a:xfrm rot="10800000">
            <a:off x="-87000" y="-53200"/>
            <a:ext cx="12366000" cy="6964400"/>
          </a:xfrm>
          <a:prstGeom prst="rect">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0" name="Google Shape;3020;p45"/>
          <p:cNvSpPr/>
          <p:nvPr/>
        </p:nvSpPr>
        <p:spPr>
          <a:xfrm rot="5400000">
            <a:off x="-2383133" y="1188560"/>
            <a:ext cx="7335600" cy="2607200"/>
          </a:xfrm>
          <a:prstGeom prst="trapezoid">
            <a:avLst>
              <a:gd name="adj" fmla="val 26225"/>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1" name="Google Shape;3021;p45"/>
          <p:cNvSpPr/>
          <p:nvPr/>
        </p:nvSpPr>
        <p:spPr>
          <a:xfrm rot="-5400000" flipH="1">
            <a:off x="1326667" y="88844"/>
            <a:ext cx="7184800" cy="4661600"/>
          </a:xfrm>
          <a:prstGeom prst="trapezoid">
            <a:avLst>
              <a:gd name="adj" fmla="val 12548"/>
            </a:avLst>
          </a:prstGeom>
          <a:gradFill>
            <a:gsLst>
              <a:gs pos="0">
                <a:srgbClr val="FFFFFF">
                  <a:alpha val="0"/>
                </a:srgbClr>
              </a:gs>
              <a:gs pos="100000">
                <a:srgbClr val="000000">
                  <a:alpha val="53333"/>
                </a:srgbClr>
              </a:gs>
            </a:gsLst>
            <a:lin ang="5400012"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022" name="Google Shape;3022;p45"/>
          <p:cNvGrpSpPr/>
          <p:nvPr/>
        </p:nvGrpSpPr>
        <p:grpSpPr>
          <a:xfrm>
            <a:off x="2583355" y="4687046"/>
            <a:ext cx="2186060" cy="852767"/>
            <a:chOff x="255100" y="376350"/>
            <a:chExt cx="3313550" cy="1168600"/>
          </a:xfrm>
        </p:grpSpPr>
        <p:sp>
          <p:nvSpPr>
            <p:cNvPr id="3023" name="Google Shape;3023;p45"/>
            <p:cNvSpPr/>
            <p:nvPr/>
          </p:nvSpPr>
          <p:spPr>
            <a:xfrm>
              <a:off x="255100" y="376350"/>
              <a:ext cx="3312625" cy="1103725"/>
            </a:xfrm>
            <a:custGeom>
              <a:avLst/>
              <a:gdLst/>
              <a:ahLst/>
              <a:cxnLst/>
              <a:rect l="l" t="t" r="r" b="b"/>
              <a:pathLst>
                <a:path w="132505" h="44149" extrusionOk="0">
                  <a:moveTo>
                    <a:pt x="1" y="0"/>
                  </a:moveTo>
                  <a:lnTo>
                    <a:pt x="310" y="2208"/>
                  </a:lnTo>
                  <a:lnTo>
                    <a:pt x="310" y="2325"/>
                  </a:lnTo>
                  <a:lnTo>
                    <a:pt x="18793" y="7660"/>
                  </a:lnTo>
                  <a:lnTo>
                    <a:pt x="20478" y="7910"/>
                  </a:lnTo>
                  <a:lnTo>
                    <a:pt x="21861" y="7939"/>
                  </a:lnTo>
                  <a:lnTo>
                    <a:pt x="22870" y="9073"/>
                  </a:lnTo>
                  <a:cubicBezTo>
                    <a:pt x="22870" y="9073"/>
                    <a:pt x="26703" y="10544"/>
                    <a:pt x="26916" y="10699"/>
                  </a:cubicBezTo>
                  <a:cubicBezTo>
                    <a:pt x="27137" y="10853"/>
                    <a:pt x="28241" y="11376"/>
                    <a:pt x="28241" y="11376"/>
                  </a:cubicBezTo>
                  <a:lnTo>
                    <a:pt x="30080" y="12936"/>
                  </a:lnTo>
                  <a:lnTo>
                    <a:pt x="31920" y="13399"/>
                  </a:lnTo>
                  <a:lnTo>
                    <a:pt x="36887" y="14716"/>
                  </a:lnTo>
                  <a:lnTo>
                    <a:pt x="39425" y="15879"/>
                  </a:lnTo>
                  <a:lnTo>
                    <a:pt x="42096" y="16585"/>
                  </a:lnTo>
                  <a:lnTo>
                    <a:pt x="41728" y="19035"/>
                  </a:lnTo>
                  <a:lnTo>
                    <a:pt x="40499" y="19528"/>
                  </a:lnTo>
                  <a:lnTo>
                    <a:pt x="38689" y="22074"/>
                  </a:lnTo>
                  <a:lnTo>
                    <a:pt x="39057" y="22317"/>
                  </a:lnTo>
                  <a:lnTo>
                    <a:pt x="39278" y="22965"/>
                  </a:lnTo>
                  <a:lnTo>
                    <a:pt x="38726" y="24863"/>
                  </a:lnTo>
                  <a:lnTo>
                    <a:pt x="39793" y="27011"/>
                  </a:lnTo>
                  <a:lnTo>
                    <a:pt x="40713" y="29432"/>
                  </a:lnTo>
                  <a:lnTo>
                    <a:pt x="40470" y="29771"/>
                  </a:lnTo>
                  <a:lnTo>
                    <a:pt x="40808" y="30992"/>
                  </a:lnTo>
                  <a:lnTo>
                    <a:pt x="40470" y="31728"/>
                  </a:lnTo>
                  <a:lnTo>
                    <a:pt x="39182" y="31728"/>
                  </a:lnTo>
                  <a:lnTo>
                    <a:pt x="38505" y="31242"/>
                  </a:lnTo>
                  <a:lnTo>
                    <a:pt x="38476" y="32066"/>
                  </a:lnTo>
                  <a:lnTo>
                    <a:pt x="38572" y="33538"/>
                  </a:lnTo>
                  <a:lnTo>
                    <a:pt x="37740" y="35252"/>
                  </a:lnTo>
                  <a:lnTo>
                    <a:pt x="36820" y="37129"/>
                  </a:lnTo>
                  <a:lnTo>
                    <a:pt x="35967" y="37372"/>
                  </a:lnTo>
                  <a:lnTo>
                    <a:pt x="33664" y="44148"/>
                  </a:lnTo>
                  <a:lnTo>
                    <a:pt x="35503" y="43626"/>
                  </a:lnTo>
                  <a:lnTo>
                    <a:pt x="35503" y="43596"/>
                  </a:lnTo>
                  <a:lnTo>
                    <a:pt x="38049" y="39608"/>
                  </a:lnTo>
                  <a:lnTo>
                    <a:pt x="38505" y="38321"/>
                  </a:lnTo>
                  <a:cubicBezTo>
                    <a:pt x="38505" y="38321"/>
                    <a:pt x="39057" y="37681"/>
                    <a:pt x="39212" y="37430"/>
                  </a:cubicBezTo>
                  <a:cubicBezTo>
                    <a:pt x="39366" y="37217"/>
                    <a:pt x="39793" y="36820"/>
                    <a:pt x="39793" y="36452"/>
                  </a:cubicBezTo>
                  <a:cubicBezTo>
                    <a:pt x="39793" y="36084"/>
                    <a:pt x="39675" y="35010"/>
                    <a:pt x="39675" y="35010"/>
                  </a:cubicBezTo>
                  <a:lnTo>
                    <a:pt x="40345" y="34855"/>
                  </a:lnTo>
                  <a:lnTo>
                    <a:pt x="42957" y="35532"/>
                  </a:lnTo>
                  <a:cubicBezTo>
                    <a:pt x="42957" y="35532"/>
                    <a:pt x="48689" y="37217"/>
                    <a:pt x="48902" y="37313"/>
                  </a:cubicBezTo>
                  <a:cubicBezTo>
                    <a:pt x="49145" y="37372"/>
                    <a:pt x="52581" y="39182"/>
                    <a:pt x="53074" y="39454"/>
                  </a:cubicBezTo>
                  <a:cubicBezTo>
                    <a:pt x="53589" y="39763"/>
                    <a:pt x="56135" y="41109"/>
                    <a:pt x="56385" y="41234"/>
                  </a:cubicBezTo>
                  <a:cubicBezTo>
                    <a:pt x="56599" y="41323"/>
                    <a:pt x="57423" y="41507"/>
                    <a:pt x="57423" y="41507"/>
                  </a:cubicBezTo>
                  <a:lnTo>
                    <a:pt x="60396" y="40624"/>
                  </a:lnTo>
                  <a:lnTo>
                    <a:pt x="61595" y="39520"/>
                  </a:lnTo>
                  <a:lnTo>
                    <a:pt x="65274" y="39182"/>
                  </a:lnTo>
                  <a:lnTo>
                    <a:pt x="66716" y="38534"/>
                  </a:lnTo>
                  <a:lnTo>
                    <a:pt x="68004" y="39240"/>
                  </a:lnTo>
                  <a:lnTo>
                    <a:pt x="69225" y="38446"/>
                  </a:lnTo>
                  <a:lnTo>
                    <a:pt x="70483" y="37894"/>
                  </a:lnTo>
                  <a:lnTo>
                    <a:pt x="72478" y="38475"/>
                  </a:lnTo>
                  <a:lnTo>
                    <a:pt x="74163" y="38564"/>
                  </a:lnTo>
                  <a:lnTo>
                    <a:pt x="72264" y="38078"/>
                  </a:lnTo>
                  <a:lnTo>
                    <a:pt x="70881" y="37585"/>
                  </a:lnTo>
                  <a:lnTo>
                    <a:pt x="70513" y="37585"/>
                  </a:lnTo>
                  <a:lnTo>
                    <a:pt x="70145" y="37710"/>
                  </a:lnTo>
                  <a:lnTo>
                    <a:pt x="70697" y="36974"/>
                  </a:lnTo>
                  <a:lnTo>
                    <a:pt x="70734" y="36665"/>
                  </a:lnTo>
                  <a:lnTo>
                    <a:pt x="70822" y="36172"/>
                  </a:lnTo>
                  <a:lnTo>
                    <a:pt x="69998" y="37276"/>
                  </a:lnTo>
                  <a:lnTo>
                    <a:pt x="69409" y="38078"/>
                  </a:lnTo>
                  <a:lnTo>
                    <a:pt x="68306" y="38475"/>
                  </a:lnTo>
                  <a:lnTo>
                    <a:pt x="68004" y="38784"/>
                  </a:lnTo>
                  <a:lnTo>
                    <a:pt x="66988" y="38321"/>
                  </a:lnTo>
                  <a:lnTo>
                    <a:pt x="66621" y="38232"/>
                  </a:lnTo>
                  <a:lnTo>
                    <a:pt x="65855" y="38416"/>
                  </a:lnTo>
                  <a:lnTo>
                    <a:pt x="64354" y="38814"/>
                  </a:lnTo>
                  <a:lnTo>
                    <a:pt x="62787" y="38814"/>
                  </a:lnTo>
                  <a:lnTo>
                    <a:pt x="61198" y="39211"/>
                  </a:lnTo>
                  <a:lnTo>
                    <a:pt x="59049" y="39424"/>
                  </a:lnTo>
                  <a:lnTo>
                    <a:pt x="57268" y="39792"/>
                  </a:lnTo>
                  <a:lnTo>
                    <a:pt x="55797" y="40403"/>
                  </a:lnTo>
                  <a:lnTo>
                    <a:pt x="55341" y="39851"/>
                  </a:lnTo>
                  <a:cubicBezTo>
                    <a:pt x="55341" y="39851"/>
                    <a:pt x="54848" y="39270"/>
                    <a:pt x="54693" y="39152"/>
                  </a:cubicBezTo>
                  <a:lnTo>
                    <a:pt x="54141" y="38600"/>
                  </a:lnTo>
                  <a:lnTo>
                    <a:pt x="53501" y="38600"/>
                  </a:lnTo>
                  <a:cubicBezTo>
                    <a:pt x="53192" y="38600"/>
                    <a:pt x="52854" y="38600"/>
                    <a:pt x="52765" y="38534"/>
                  </a:cubicBezTo>
                  <a:cubicBezTo>
                    <a:pt x="52611" y="38475"/>
                    <a:pt x="51971" y="38137"/>
                    <a:pt x="51971" y="38137"/>
                  </a:cubicBezTo>
                  <a:cubicBezTo>
                    <a:pt x="51971" y="38137"/>
                    <a:pt x="51419" y="37769"/>
                    <a:pt x="51110" y="37614"/>
                  </a:cubicBezTo>
                  <a:cubicBezTo>
                    <a:pt x="51169" y="37555"/>
                    <a:pt x="51014" y="37430"/>
                    <a:pt x="49910" y="37217"/>
                  </a:cubicBezTo>
                  <a:cubicBezTo>
                    <a:pt x="47828" y="36849"/>
                    <a:pt x="46879" y="35959"/>
                    <a:pt x="46879" y="35959"/>
                  </a:cubicBezTo>
                  <a:lnTo>
                    <a:pt x="45863" y="35348"/>
                  </a:lnTo>
                  <a:cubicBezTo>
                    <a:pt x="45863" y="35348"/>
                    <a:pt x="45378" y="35194"/>
                    <a:pt x="45039" y="35164"/>
                  </a:cubicBezTo>
                  <a:cubicBezTo>
                    <a:pt x="44701" y="35135"/>
                    <a:pt x="43104" y="35135"/>
                    <a:pt x="43104" y="35135"/>
                  </a:cubicBezTo>
                  <a:lnTo>
                    <a:pt x="42339" y="34737"/>
                  </a:lnTo>
                  <a:cubicBezTo>
                    <a:pt x="42339" y="34737"/>
                    <a:pt x="41360" y="34119"/>
                    <a:pt x="41176" y="34002"/>
                  </a:cubicBezTo>
                  <a:cubicBezTo>
                    <a:pt x="40963" y="33847"/>
                    <a:pt x="40595" y="33509"/>
                    <a:pt x="40595" y="33509"/>
                  </a:cubicBezTo>
                  <a:lnTo>
                    <a:pt x="41117" y="32346"/>
                  </a:lnTo>
                  <a:cubicBezTo>
                    <a:pt x="41117" y="32346"/>
                    <a:pt x="41728" y="31824"/>
                    <a:pt x="41728" y="31515"/>
                  </a:cubicBezTo>
                  <a:cubicBezTo>
                    <a:pt x="41728" y="31242"/>
                    <a:pt x="41699" y="30874"/>
                    <a:pt x="41699" y="30506"/>
                  </a:cubicBezTo>
                  <a:cubicBezTo>
                    <a:pt x="41699" y="30139"/>
                    <a:pt x="41787" y="29064"/>
                    <a:pt x="41699" y="28880"/>
                  </a:cubicBezTo>
                  <a:cubicBezTo>
                    <a:pt x="41633" y="28696"/>
                    <a:pt x="41176" y="27011"/>
                    <a:pt x="41176" y="27011"/>
                  </a:cubicBezTo>
                  <a:lnTo>
                    <a:pt x="40566" y="25540"/>
                  </a:lnTo>
                  <a:lnTo>
                    <a:pt x="40963" y="23450"/>
                  </a:lnTo>
                  <a:lnTo>
                    <a:pt x="41390" y="21979"/>
                  </a:lnTo>
                  <a:lnTo>
                    <a:pt x="43325" y="19896"/>
                  </a:lnTo>
                  <a:cubicBezTo>
                    <a:pt x="43325" y="19896"/>
                    <a:pt x="43538" y="19219"/>
                    <a:pt x="43472" y="18734"/>
                  </a:cubicBezTo>
                  <a:cubicBezTo>
                    <a:pt x="43384" y="18241"/>
                    <a:pt x="43016" y="16489"/>
                    <a:pt x="43016" y="16489"/>
                  </a:cubicBezTo>
                  <a:lnTo>
                    <a:pt x="43170" y="13428"/>
                  </a:lnTo>
                  <a:lnTo>
                    <a:pt x="43965" y="12663"/>
                  </a:lnTo>
                  <a:lnTo>
                    <a:pt x="45164" y="10971"/>
                  </a:lnTo>
                  <a:lnTo>
                    <a:pt x="46268" y="12597"/>
                  </a:lnTo>
                  <a:lnTo>
                    <a:pt x="47306" y="12936"/>
                  </a:lnTo>
                  <a:lnTo>
                    <a:pt x="47857" y="13031"/>
                  </a:lnTo>
                  <a:lnTo>
                    <a:pt x="49057" y="10669"/>
                  </a:lnTo>
                  <a:lnTo>
                    <a:pt x="49947" y="9286"/>
                  </a:lnTo>
                  <a:cubicBezTo>
                    <a:pt x="49947" y="9286"/>
                    <a:pt x="50131" y="9440"/>
                    <a:pt x="50403" y="9499"/>
                  </a:cubicBezTo>
                  <a:cubicBezTo>
                    <a:pt x="50683" y="9595"/>
                    <a:pt x="51323" y="9838"/>
                    <a:pt x="51323" y="9838"/>
                  </a:cubicBezTo>
                  <a:cubicBezTo>
                    <a:pt x="51323" y="9838"/>
                    <a:pt x="52765" y="10235"/>
                    <a:pt x="52890" y="10235"/>
                  </a:cubicBezTo>
                  <a:cubicBezTo>
                    <a:pt x="53008" y="10235"/>
                    <a:pt x="53957" y="9683"/>
                    <a:pt x="54112" y="9683"/>
                  </a:cubicBezTo>
                  <a:cubicBezTo>
                    <a:pt x="54266" y="9683"/>
                    <a:pt x="55061" y="9440"/>
                    <a:pt x="55429" y="9411"/>
                  </a:cubicBezTo>
                  <a:cubicBezTo>
                    <a:pt x="55767" y="9352"/>
                    <a:pt x="57151" y="9102"/>
                    <a:pt x="57577" y="9102"/>
                  </a:cubicBezTo>
                  <a:cubicBezTo>
                    <a:pt x="57975" y="9102"/>
                    <a:pt x="58806" y="8800"/>
                    <a:pt x="59108" y="8550"/>
                  </a:cubicBezTo>
                  <a:cubicBezTo>
                    <a:pt x="59417" y="8307"/>
                    <a:pt x="61470" y="6865"/>
                    <a:pt x="61470" y="6865"/>
                  </a:cubicBezTo>
                  <a:cubicBezTo>
                    <a:pt x="61470" y="6865"/>
                    <a:pt x="61566" y="6740"/>
                    <a:pt x="62206" y="6740"/>
                  </a:cubicBezTo>
                  <a:cubicBezTo>
                    <a:pt x="62853" y="6740"/>
                    <a:pt x="66010" y="6711"/>
                    <a:pt x="66010" y="6711"/>
                  </a:cubicBezTo>
                  <a:cubicBezTo>
                    <a:pt x="66010" y="6711"/>
                    <a:pt x="66282" y="6343"/>
                    <a:pt x="66775" y="6129"/>
                  </a:cubicBezTo>
                  <a:cubicBezTo>
                    <a:pt x="67268" y="5916"/>
                    <a:pt x="69262" y="4165"/>
                    <a:pt x="69262" y="4165"/>
                  </a:cubicBezTo>
                  <a:cubicBezTo>
                    <a:pt x="69262" y="4165"/>
                    <a:pt x="70057" y="5026"/>
                    <a:pt x="70366" y="5239"/>
                  </a:cubicBezTo>
                  <a:cubicBezTo>
                    <a:pt x="70667" y="5452"/>
                    <a:pt x="71344" y="6100"/>
                    <a:pt x="71653" y="6409"/>
                  </a:cubicBezTo>
                  <a:cubicBezTo>
                    <a:pt x="71955" y="6740"/>
                    <a:pt x="72971" y="8153"/>
                    <a:pt x="73427" y="8366"/>
                  </a:cubicBezTo>
                  <a:cubicBezTo>
                    <a:pt x="73890" y="8580"/>
                    <a:pt x="75053" y="9102"/>
                    <a:pt x="75178" y="9102"/>
                  </a:cubicBezTo>
                  <a:cubicBezTo>
                    <a:pt x="75266" y="9102"/>
                    <a:pt x="78305" y="8182"/>
                    <a:pt x="78305" y="8182"/>
                  </a:cubicBezTo>
                  <a:lnTo>
                    <a:pt x="79681" y="8521"/>
                  </a:lnTo>
                  <a:lnTo>
                    <a:pt x="81064" y="9073"/>
                  </a:lnTo>
                  <a:lnTo>
                    <a:pt x="82720" y="8947"/>
                  </a:lnTo>
                  <a:lnTo>
                    <a:pt x="85229" y="7697"/>
                  </a:lnTo>
                  <a:cubicBezTo>
                    <a:pt x="85229" y="7697"/>
                    <a:pt x="86701" y="7079"/>
                    <a:pt x="86826" y="7079"/>
                  </a:cubicBezTo>
                  <a:cubicBezTo>
                    <a:pt x="86921" y="7079"/>
                    <a:pt x="88393" y="6740"/>
                    <a:pt x="88665" y="6740"/>
                  </a:cubicBezTo>
                  <a:cubicBezTo>
                    <a:pt x="88908" y="6740"/>
                    <a:pt x="89644" y="6865"/>
                    <a:pt x="90137" y="6924"/>
                  </a:cubicBezTo>
                  <a:cubicBezTo>
                    <a:pt x="90659" y="7020"/>
                    <a:pt x="91947" y="7049"/>
                    <a:pt x="91947" y="7049"/>
                  </a:cubicBezTo>
                  <a:cubicBezTo>
                    <a:pt x="91947" y="7049"/>
                    <a:pt x="93139" y="7388"/>
                    <a:pt x="93419" y="7513"/>
                  </a:cubicBezTo>
                  <a:cubicBezTo>
                    <a:pt x="93661" y="7660"/>
                    <a:pt x="94279" y="7969"/>
                    <a:pt x="94677" y="8248"/>
                  </a:cubicBezTo>
                  <a:cubicBezTo>
                    <a:pt x="95045" y="8550"/>
                    <a:pt x="96634" y="10051"/>
                    <a:pt x="96730" y="10088"/>
                  </a:cubicBezTo>
                  <a:cubicBezTo>
                    <a:pt x="96855" y="10117"/>
                    <a:pt x="98017" y="10331"/>
                    <a:pt x="98172" y="10331"/>
                  </a:cubicBezTo>
                  <a:cubicBezTo>
                    <a:pt x="98326" y="10331"/>
                    <a:pt x="98841" y="10456"/>
                    <a:pt x="98841" y="10456"/>
                  </a:cubicBezTo>
                  <a:lnTo>
                    <a:pt x="100777" y="9470"/>
                  </a:lnTo>
                  <a:lnTo>
                    <a:pt x="102278" y="9131"/>
                  </a:lnTo>
                  <a:lnTo>
                    <a:pt x="103440" y="9043"/>
                  </a:lnTo>
                  <a:cubicBezTo>
                    <a:pt x="103440" y="9043"/>
                    <a:pt x="103779" y="9014"/>
                    <a:pt x="104058" y="9014"/>
                  </a:cubicBezTo>
                  <a:cubicBezTo>
                    <a:pt x="104213" y="9014"/>
                    <a:pt x="104331" y="9014"/>
                    <a:pt x="104426" y="9043"/>
                  </a:cubicBezTo>
                  <a:cubicBezTo>
                    <a:pt x="104640" y="9073"/>
                    <a:pt x="106450" y="9779"/>
                    <a:pt x="106450" y="9779"/>
                  </a:cubicBezTo>
                  <a:lnTo>
                    <a:pt x="107980" y="9470"/>
                  </a:lnTo>
                  <a:lnTo>
                    <a:pt x="110158" y="9168"/>
                  </a:lnTo>
                  <a:lnTo>
                    <a:pt x="111534" y="9808"/>
                  </a:lnTo>
                  <a:lnTo>
                    <a:pt x="112763" y="9352"/>
                  </a:lnTo>
                  <a:lnTo>
                    <a:pt x="114418" y="8182"/>
                  </a:lnTo>
                  <a:lnTo>
                    <a:pt x="115463" y="8182"/>
                  </a:lnTo>
                  <a:lnTo>
                    <a:pt x="116905" y="9043"/>
                  </a:lnTo>
                  <a:lnTo>
                    <a:pt x="120827" y="10331"/>
                  </a:lnTo>
                  <a:lnTo>
                    <a:pt x="121504" y="10574"/>
                  </a:lnTo>
                  <a:lnTo>
                    <a:pt x="121902" y="10485"/>
                  </a:lnTo>
                  <a:lnTo>
                    <a:pt x="124109" y="10022"/>
                  </a:lnTo>
                  <a:lnTo>
                    <a:pt x="127722" y="11037"/>
                  </a:lnTo>
                  <a:lnTo>
                    <a:pt x="132505" y="11523"/>
                  </a:lnTo>
                  <a:lnTo>
                    <a:pt x="129598" y="10971"/>
                  </a:lnTo>
                  <a:lnTo>
                    <a:pt x="126986" y="10515"/>
                  </a:lnTo>
                  <a:lnTo>
                    <a:pt x="124013" y="9566"/>
                  </a:lnTo>
                  <a:lnTo>
                    <a:pt x="122269" y="9904"/>
                  </a:lnTo>
                  <a:lnTo>
                    <a:pt x="121622" y="10022"/>
                  </a:lnTo>
                  <a:lnTo>
                    <a:pt x="121011" y="9838"/>
                  </a:lnTo>
                  <a:lnTo>
                    <a:pt x="117023" y="8675"/>
                  </a:lnTo>
                  <a:lnTo>
                    <a:pt x="115861" y="7910"/>
                  </a:lnTo>
                  <a:lnTo>
                    <a:pt x="115706" y="7476"/>
                  </a:lnTo>
                  <a:lnTo>
                    <a:pt x="113653" y="8064"/>
                  </a:lnTo>
                  <a:lnTo>
                    <a:pt x="111659" y="9073"/>
                  </a:lnTo>
                  <a:lnTo>
                    <a:pt x="110430" y="8800"/>
                  </a:lnTo>
                  <a:lnTo>
                    <a:pt x="107156" y="9073"/>
                  </a:lnTo>
                  <a:lnTo>
                    <a:pt x="103874" y="8646"/>
                  </a:lnTo>
                  <a:cubicBezTo>
                    <a:pt x="103874" y="8646"/>
                    <a:pt x="100806" y="8984"/>
                    <a:pt x="100622" y="8984"/>
                  </a:cubicBezTo>
                  <a:cubicBezTo>
                    <a:pt x="100409" y="8984"/>
                    <a:pt x="98878" y="9779"/>
                    <a:pt x="98878" y="9779"/>
                  </a:cubicBezTo>
                  <a:lnTo>
                    <a:pt x="98474" y="9808"/>
                  </a:lnTo>
                  <a:lnTo>
                    <a:pt x="96516" y="8396"/>
                  </a:lnTo>
                  <a:lnTo>
                    <a:pt x="94736" y="7204"/>
                  </a:lnTo>
                  <a:lnTo>
                    <a:pt x="92131" y="5887"/>
                  </a:lnTo>
                  <a:cubicBezTo>
                    <a:pt x="92131" y="5887"/>
                    <a:pt x="90998" y="5703"/>
                    <a:pt x="90380" y="5548"/>
                  </a:cubicBezTo>
                  <a:cubicBezTo>
                    <a:pt x="90233" y="5519"/>
                    <a:pt x="90107" y="5489"/>
                    <a:pt x="89982" y="5489"/>
                  </a:cubicBezTo>
                  <a:cubicBezTo>
                    <a:pt x="89798" y="5489"/>
                    <a:pt x="89644" y="5519"/>
                    <a:pt x="89526" y="5548"/>
                  </a:cubicBezTo>
                  <a:cubicBezTo>
                    <a:pt x="89372" y="5548"/>
                    <a:pt x="89247" y="5577"/>
                    <a:pt x="89092" y="5577"/>
                  </a:cubicBezTo>
                  <a:cubicBezTo>
                    <a:pt x="89033" y="5577"/>
                    <a:pt x="88945" y="5577"/>
                    <a:pt x="88849" y="5548"/>
                  </a:cubicBezTo>
                  <a:lnTo>
                    <a:pt x="88761" y="5548"/>
                  </a:lnTo>
                  <a:cubicBezTo>
                    <a:pt x="88113" y="5548"/>
                    <a:pt x="86303" y="6129"/>
                    <a:pt x="86303" y="6129"/>
                  </a:cubicBezTo>
                  <a:lnTo>
                    <a:pt x="85479" y="6527"/>
                  </a:lnTo>
                  <a:cubicBezTo>
                    <a:pt x="85479" y="6527"/>
                    <a:pt x="83853" y="7572"/>
                    <a:pt x="83544" y="7572"/>
                  </a:cubicBezTo>
                  <a:cubicBezTo>
                    <a:pt x="83242" y="7572"/>
                    <a:pt x="82690" y="7601"/>
                    <a:pt x="82256" y="7601"/>
                  </a:cubicBezTo>
                  <a:cubicBezTo>
                    <a:pt x="81859" y="7601"/>
                    <a:pt x="80785" y="7572"/>
                    <a:pt x="80785" y="7572"/>
                  </a:cubicBezTo>
                  <a:lnTo>
                    <a:pt x="80446" y="7572"/>
                  </a:lnTo>
                  <a:cubicBezTo>
                    <a:pt x="80174" y="7572"/>
                    <a:pt x="79806" y="7542"/>
                    <a:pt x="79622" y="7358"/>
                  </a:cubicBezTo>
                  <a:cubicBezTo>
                    <a:pt x="79313" y="7079"/>
                    <a:pt x="79159" y="6777"/>
                    <a:pt x="78886" y="6711"/>
                  </a:cubicBezTo>
                  <a:lnTo>
                    <a:pt x="78857" y="6711"/>
                  </a:lnTo>
                  <a:cubicBezTo>
                    <a:pt x="78460" y="6711"/>
                    <a:pt x="76892" y="7108"/>
                    <a:pt x="76892" y="7108"/>
                  </a:cubicBezTo>
                  <a:lnTo>
                    <a:pt x="75332" y="7329"/>
                  </a:lnTo>
                  <a:lnTo>
                    <a:pt x="73890" y="7020"/>
                  </a:lnTo>
                  <a:lnTo>
                    <a:pt x="72294" y="5239"/>
                  </a:lnTo>
                  <a:lnTo>
                    <a:pt x="71587" y="4415"/>
                  </a:lnTo>
                  <a:lnTo>
                    <a:pt x="70822" y="3797"/>
                  </a:lnTo>
                  <a:lnTo>
                    <a:pt x="70579" y="3429"/>
                  </a:lnTo>
                  <a:lnTo>
                    <a:pt x="70329" y="2943"/>
                  </a:lnTo>
                  <a:lnTo>
                    <a:pt x="69748" y="3002"/>
                  </a:lnTo>
                  <a:lnTo>
                    <a:pt x="68740" y="2943"/>
                  </a:lnTo>
                  <a:lnTo>
                    <a:pt x="66621" y="3583"/>
                  </a:lnTo>
                  <a:lnTo>
                    <a:pt x="65458" y="4076"/>
                  </a:lnTo>
                  <a:cubicBezTo>
                    <a:pt x="65458" y="4076"/>
                    <a:pt x="63493" y="5239"/>
                    <a:pt x="63155" y="5239"/>
                  </a:cubicBezTo>
                  <a:cubicBezTo>
                    <a:pt x="62941" y="5239"/>
                    <a:pt x="62051" y="5084"/>
                    <a:pt x="61227" y="5084"/>
                  </a:cubicBezTo>
                  <a:cubicBezTo>
                    <a:pt x="60705" y="5084"/>
                    <a:pt x="60153" y="5180"/>
                    <a:pt x="59881" y="5394"/>
                  </a:cubicBezTo>
                  <a:cubicBezTo>
                    <a:pt x="59174" y="5975"/>
                    <a:pt x="57423" y="7513"/>
                    <a:pt x="57423" y="7513"/>
                  </a:cubicBezTo>
                  <a:cubicBezTo>
                    <a:pt x="57423" y="7513"/>
                    <a:pt x="56717" y="7998"/>
                    <a:pt x="56444" y="8153"/>
                  </a:cubicBezTo>
                  <a:cubicBezTo>
                    <a:pt x="56202" y="8307"/>
                    <a:pt x="54818" y="8337"/>
                    <a:pt x="54818" y="8337"/>
                  </a:cubicBezTo>
                  <a:lnTo>
                    <a:pt x="53133" y="7998"/>
                  </a:lnTo>
                  <a:lnTo>
                    <a:pt x="51971" y="8432"/>
                  </a:lnTo>
                  <a:lnTo>
                    <a:pt x="50926" y="7572"/>
                  </a:lnTo>
                  <a:lnTo>
                    <a:pt x="48748" y="9073"/>
                  </a:lnTo>
                  <a:lnTo>
                    <a:pt x="47615" y="10051"/>
                  </a:lnTo>
                  <a:lnTo>
                    <a:pt x="46754" y="9963"/>
                  </a:lnTo>
                  <a:lnTo>
                    <a:pt x="44333" y="9382"/>
                  </a:lnTo>
                  <a:lnTo>
                    <a:pt x="43104" y="11523"/>
                  </a:lnTo>
                  <a:lnTo>
                    <a:pt x="42773" y="13303"/>
                  </a:lnTo>
                  <a:lnTo>
                    <a:pt x="42773" y="15356"/>
                  </a:lnTo>
                  <a:lnTo>
                    <a:pt x="42000" y="15356"/>
                  </a:lnTo>
                  <a:lnTo>
                    <a:pt x="36423" y="13980"/>
                  </a:lnTo>
                  <a:lnTo>
                    <a:pt x="32987" y="13178"/>
                  </a:lnTo>
                  <a:lnTo>
                    <a:pt x="30198" y="11832"/>
                  </a:lnTo>
                  <a:lnTo>
                    <a:pt x="28609" y="10360"/>
                  </a:lnTo>
                  <a:lnTo>
                    <a:pt x="26769" y="10022"/>
                  </a:lnTo>
                  <a:lnTo>
                    <a:pt x="22840" y="8432"/>
                  </a:lnTo>
                  <a:lnTo>
                    <a:pt x="21619" y="7204"/>
                  </a:lnTo>
                  <a:lnTo>
                    <a:pt x="20206" y="7329"/>
                  </a:lnTo>
                  <a:lnTo>
                    <a:pt x="18675" y="6924"/>
                  </a:lnTo>
                  <a:lnTo>
                    <a:pt x="185" y="59"/>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3024" name="Google Shape;3024;p45"/>
            <p:cNvGrpSpPr/>
            <p:nvPr/>
          </p:nvGrpSpPr>
          <p:grpSpPr>
            <a:xfrm>
              <a:off x="265775" y="390875"/>
              <a:ext cx="3302875" cy="1154075"/>
              <a:chOff x="265775" y="390875"/>
              <a:chExt cx="3302875" cy="1154075"/>
            </a:xfrm>
          </p:grpSpPr>
          <p:sp>
            <p:nvSpPr>
              <p:cNvPr id="3025" name="Google Shape;3025;p45"/>
              <p:cNvSpPr/>
              <p:nvPr/>
            </p:nvSpPr>
            <p:spPr>
              <a:xfrm>
                <a:off x="265775" y="390875"/>
                <a:ext cx="3302875" cy="1089925"/>
              </a:xfrm>
              <a:custGeom>
                <a:avLst/>
                <a:gdLst/>
                <a:ahLst/>
                <a:cxnLst/>
                <a:rect l="l" t="t" r="r" b="b"/>
                <a:pathLst>
                  <a:path w="132115" h="43597" extrusionOk="0">
                    <a:moveTo>
                      <a:pt x="0" y="0"/>
                    </a:moveTo>
                    <a:lnTo>
                      <a:pt x="0" y="1744"/>
                    </a:lnTo>
                    <a:lnTo>
                      <a:pt x="18763" y="7667"/>
                    </a:lnTo>
                    <a:lnTo>
                      <a:pt x="20456" y="7910"/>
                    </a:lnTo>
                    <a:lnTo>
                      <a:pt x="21832" y="7940"/>
                    </a:lnTo>
                    <a:lnTo>
                      <a:pt x="22877" y="9073"/>
                    </a:lnTo>
                    <a:cubicBezTo>
                      <a:pt x="22877" y="9073"/>
                      <a:pt x="26710" y="10544"/>
                      <a:pt x="26894" y="10699"/>
                    </a:cubicBezTo>
                    <a:cubicBezTo>
                      <a:pt x="27108" y="10853"/>
                      <a:pt x="28241" y="11376"/>
                      <a:pt x="28241" y="11376"/>
                    </a:cubicBezTo>
                    <a:lnTo>
                      <a:pt x="30080" y="12936"/>
                    </a:lnTo>
                    <a:lnTo>
                      <a:pt x="31920" y="13399"/>
                    </a:lnTo>
                    <a:lnTo>
                      <a:pt x="36886" y="14716"/>
                    </a:lnTo>
                    <a:lnTo>
                      <a:pt x="39432" y="15879"/>
                    </a:lnTo>
                    <a:lnTo>
                      <a:pt x="42096" y="16585"/>
                    </a:lnTo>
                    <a:lnTo>
                      <a:pt x="41728" y="19036"/>
                    </a:lnTo>
                    <a:lnTo>
                      <a:pt x="40507" y="19499"/>
                    </a:lnTo>
                    <a:lnTo>
                      <a:pt x="38814" y="21765"/>
                    </a:lnTo>
                    <a:lnTo>
                      <a:pt x="39278" y="22413"/>
                    </a:lnTo>
                    <a:lnTo>
                      <a:pt x="39278" y="22935"/>
                    </a:lnTo>
                    <a:lnTo>
                      <a:pt x="38726" y="24863"/>
                    </a:lnTo>
                    <a:lnTo>
                      <a:pt x="39800" y="27012"/>
                    </a:lnTo>
                    <a:lnTo>
                      <a:pt x="40720" y="29403"/>
                    </a:lnTo>
                    <a:lnTo>
                      <a:pt x="40440" y="29771"/>
                    </a:lnTo>
                    <a:lnTo>
                      <a:pt x="40808" y="30992"/>
                    </a:lnTo>
                    <a:lnTo>
                      <a:pt x="40440" y="31728"/>
                    </a:lnTo>
                    <a:lnTo>
                      <a:pt x="39182" y="31728"/>
                    </a:lnTo>
                    <a:lnTo>
                      <a:pt x="38513" y="31243"/>
                    </a:lnTo>
                    <a:lnTo>
                      <a:pt x="38446" y="32067"/>
                    </a:lnTo>
                    <a:lnTo>
                      <a:pt x="38571" y="33538"/>
                    </a:lnTo>
                    <a:lnTo>
                      <a:pt x="37747" y="35260"/>
                    </a:lnTo>
                    <a:lnTo>
                      <a:pt x="36828" y="37100"/>
                    </a:lnTo>
                    <a:lnTo>
                      <a:pt x="35967" y="37342"/>
                    </a:lnTo>
                    <a:lnTo>
                      <a:pt x="33266" y="43597"/>
                    </a:lnTo>
                    <a:lnTo>
                      <a:pt x="35474" y="43597"/>
                    </a:lnTo>
                    <a:lnTo>
                      <a:pt x="38049" y="39609"/>
                    </a:lnTo>
                    <a:lnTo>
                      <a:pt x="38513" y="38321"/>
                    </a:lnTo>
                    <a:cubicBezTo>
                      <a:pt x="38513" y="38321"/>
                      <a:pt x="39035" y="37651"/>
                      <a:pt x="39182" y="37431"/>
                    </a:cubicBezTo>
                    <a:cubicBezTo>
                      <a:pt x="39337" y="37217"/>
                      <a:pt x="39771" y="36820"/>
                      <a:pt x="39771" y="36452"/>
                    </a:cubicBezTo>
                    <a:cubicBezTo>
                      <a:pt x="39771" y="36084"/>
                      <a:pt x="39646" y="35010"/>
                      <a:pt x="39646" y="35010"/>
                    </a:cubicBezTo>
                    <a:lnTo>
                      <a:pt x="40352" y="34855"/>
                    </a:lnTo>
                    <a:lnTo>
                      <a:pt x="42957" y="35532"/>
                    </a:lnTo>
                    <a:cubicBezTo>
                      <a:pt x="42957" y="35532"/>
                      <a:pt x="48659" y="37217"/>
                      <a:pt x="48902" y="37284"/>
                    </a:cubicBezTo>
                    <a:cubicBezTo>
                      <a:pt x="49115" y="37372"/>
                      <a:pt x="52581" y="39182"/>
                      <a:pt x="53074" y="39454"/>
                    </a:cubicBezTo>
                    <a:cubicBezTo>
                      <a:pt x="53567" y="39763"/>
                      <a:pt x="56142" y="41110"/>
                      <a:pt x="56356" y="41235"/>
                    </a:cubicBezTo>
                    <a:cubicBezTo>
                      <a:pt x="56599" y="41330"/>
                      <a:pt x="57393" y="41514"/>
                      <a:pt x="57393" y="41514"/>
                    </a:cubicBezTo>
                    <a:lnTo>
                      <a:pt x="60403" y="40161"/>
                    </a:lnTo>
                    <a:lnTo>
                      <a:pt x="61595" y="39057"/>
                    </a:lnTo>
                    <a:lnTo>
                      <a:pt x="65274" y="38718"/>
                    </a:lnTo>
                    <a:lnTo>
                      <a:pt x="66716" y="38108"/>
                    </a:lnTo>
                    <a:lnTo>
                      <a:pt x="67879" y="38843"/>
                    </a:lnTo>
                    <a:lnTo>
                      <a:pt x="69203" y="37983"/>
                    </a:lnTo>
                    <a:lnTo>
                      <a:pt x="70491" y="37431"/>
                    </a:lnTo>
                    <a:lnTo>
                      <a:pt x="72477" y="38019"/>
                    </a:lnTo>
                    <a:lnTo>
                      <a:pt x="74015" y="37983"/>
                    </a:lnTo>
                    <a:lnTo>
                      <a:pt x="72234" y="37615"/>
                    </a:lnTo>
                    <a:lnTo>
                      <a:pt x="70859" y="37158"/>
                    </a:lnTo>
                    <a:lnTo>
                      <a:pt x="70520" y="37158"/>
                    </a:lnTo>
                    <a:lnTo>
                      <a:pt x="70123" y="37247"/>
                    </a:lnTo>
                    <a:lnTo>
                      <a:pt x="70123" y="37247"/>
                    </a:lnTo>
                    <a:lnTo>
                      <a:pt x="70395" y="36511"/>
                    </a:lnTo>
                    <a:lnTo>
                      <a:pt x="70424" y="36209"/>
                    </a:lnTo>
                    <a:lnTo>
                      <a:pt x="70520" y="35591"/>
                    </a:lnTo>
                    <a:lnTo>
                      <a:pt x="69968" y="36820"/>
                    </a:lnTo>
                    <a:lnTo>
                      <a:pt x="69416" y="37615"/>
                    </a:lnTo>
                    <a:lnTo>
                      <a:pt x="68283" y="38019"/>
                    </a:lnTo>
                    <a:lnTo>
                      <a:pt x="67974" y="38321"/>
                    </a:lnTo>
                    <a:lnTo>
                      <a:pt x="66996" y="37894"/>
                    </a:lnTo>
                    <a:lnTo>
                      <a:pt x="66591" y="37769"/>
                    </a:lnTo>
                    <a:lnTo>
                      <a:pt x="65826" y="37953"/>
                    </a:lnTo>
                    <a:lnTo>
                      <a:pt x="64354" y="38350"/>
                    </a:lnTo>
                    <a:lnTo>
                      <a:pt x="62765" y="38350"/>
                    </a:lnTo>
                    <a:lnTo>
                      <a:pt x="61197" y="38755"/>
                    </a:lnTo>
                    <a:lnTo>
                      <a:pt x="59049" y="39425"/>
                    </a:lnTo>
                    <a:lnTo>
                      <a:pt x="57246" y="39793"/>
                    </a:lnTo>
                    <a:lnTo>
                      <a:pt x="55804" y="40411"/>
                    </a:lnTo>
                    <a:lnTo>
                      <a:pt x="55340" y="39859"/>
                    </a:lnTo>
                    <a:cubicBezTo>
                      <a:pt x="55340" y="39859"/>
                      <a:pt x="54818" y="39270"/>
                      <a:pt x="54700" y="39123"/>
                    </a:cubicBezTo>
                    <a:cubicBezTo>
                      <a:pt x="54516" y="38998"/>
                      <a:pt x="54148" y="38571"/>
                      <a:pt x="54148" y="38571"/>
                    </a:cubicBezTo>
                    <a:cubicBezTo>
                      <a:pt x="54148" y="38571"/>
                      <a:pt x="53774" y="38589"/>
                      <a:pt x="53413" y="38589"/>
                    </a:cubicBezTo>
                    <a:cubicBezTo>
                      <a:pt x="53119" y="38589"/>
                      <a:pt x="52834" y="38577"/>
                      <a:pt x="52765" y="38534"/>
                    </a:cubicBezTo>
                    <a:cubicBezTo>
                      <a:pt x="52611" y="38476"/>
                      <a:pt x="51970" y="38137"/>
                      <a:pt x="51970" y="38137"/>
                    </a:cubicBezTo>
                    <a:cubicBezTo>
                      <a:pt x="51970" y="38137"/>
                      <a:pt x="50955" y="37188"/>
                      <a:pt x="50837" y="37100"/>
                    </a:cubicBezTo>
                    <a:cubicBezTo>
                      <a:pt x="50742" y="37033"/>
                      <a:pt x="50101" y="36916"/>
                      <a:pt x="49454" y="36791"/>
                    </a:cubicBezTo>
                    <a:cubicBezTo>
                      <a:pt x="47372" y="36393"/>
                      <a:pt x="46849" y="35959"/>
                      <a:pt x="46849" y="35959"/>
                    </a:cubicBezTo>
                    <a:lnTo>
                      <a:pt x="45871" y="35348"/>
                    </a:lnTo>
                    <a:cubicBezTo>
                      <a:pt x="45871" y="35348"/>
                      <a:pt x="45378" y="35194"/>
                      <a:pt x="45010" y="35164"/>
                    </a:cubicBezTo>
                    <a:cubicBezTo>
                      <a:pt x="44671" y="35135"/>
                      <a:pt x="43111" y="35135"/>
                      <a:pt x="43111" y="35135"/>
                    </a:cubicBezTo>
                    <a:lnTo>
                      <a:pt x="42346" y="34708"/>
                    </a:lnTo>
                    <a:cubicBezTo>
                      <a:pt x="42346" y="34708"/>
                      <a:pt x="41331" y="34120"/>
                      <a:pt x="41147" y="33972"/>
                    </a:cubicBezTo>
                    <a:cubicBezTo>
                      <a:pt x="40963" y="33847"/>
                      <a:pt x="40565" y="33509"/>
                      <a:pt x="40565" y="33509"/>
                    </a:cubicBezTo>
                    <a:lnTo>
                      <a:pt x="41117" y="32346"/>
                    </a:lnTo>
                    <a:cubicBezTo>
                      <a:pt x="41117" y="32346"/>
                      <a:pt x="41728" y="31824"/>
                      <a:pt x="41728" y="31515"/>
                    </a:cubicBezTo>
                    <a:cubicBezTo>
                      <a:pt x="41728" y="31243"/>
                      <a:pt x="41699" y="30875"/>
                      <a:pt x="41699" y="30507"/>
                    </a:cubicBezTo>
                    <a:cubicBezTo>
                      <a:pt x="41699" y="30139"/>
                      <a:pt x="41757" y="29065"/>
                      <a:pt x="41699" y="28881"/>
                    </a:cubicBezTo>
                    <a:cubicBezTo>
                      <a:pt x="41610" y="28697"/>
                      <a:pt x="41147" y="27012"/>
                      <a:pt x="41147" y="27012"/>
                    </a:cubicBezTo>
                    <a:lnTo>
                      <a:pt x="40536" y="25540"/>
                    </a:lnTo>
                    <a:lnTo>
                      <a:pt x="40963" y="23421"/>
                    </a:lnTo>
                    <a:lnTo>
                      <a:pt x="41390" y="21949"/>
                    </a:lnTo>
                    <a:lnTo>
                      <a:pt x="43295" y="19896"/>
                    </a:lnTo>
                    <a:cubicBezTo>
                      <a:pt x="43295" y="19896"/>
                      <a:pt x="43538" y="19220"/>
                      <a:pt x="43450" y="18734"/>
                    </a:cubicBezTo>
                    <a:cubicBezTo>
                      <a:pt x="43384" y="18241"/>
                      <a:pt x="42986" y="16497"/>
                      <a:pt x="42986" y="16497"/>
                    </a:cubicBezTo>
                    <a:lnTo>
                      <a:pt x="43141" y="13429"/>
                    </a:lnTo>
                    <a:lnTo>
                      <a:pt x="43935" y="12664"/>
                    </a:lnTo>
                    <a:lnTo>
                      <a:pt x="45135" y="10979"/>
                    </a:lnTo>
                    <a:lnTo>
                      <a:pt x="46238" y="12597"/>
                    </a:lnTo>
                    <a:lnTo>
                      <a:pt x="47276" y="12906"/>
                    </a:lnTo>
                    <a:lnTo>
                      <a:pt x="47865" y="13031"/>
                    </a:lnTo>
                    <a:lnTo>
                      <a:pt x="49057" y="10670"/>
                    </a:lnTo>
                    <a:lnTo>
                      <a:pt x="49917" y="9286"/>
                    </a:lnTo>
                    <a:cubicBezTo>
                      <a:pt x="49917" y="9286"/>
                      <a:pt x="50131" y="9441"/>
                      <a:pt x="50374" y="9507"/>
                    </a:cubicBezTo>
                    <a:cubicBezTo>
                      <a:pt x="50653" y="9566"/>
                      <a:pt x="51293" y="9838"/>
                      <a:pt x="51293" y="9838"/>
                    </a:cubicBezTo>
                    <a:cubicBezTo>
                      <a:pt x="51293" y="9838"/>
                      <a:pt x="52765" y="10243"/>
                      <a:pt x="52890" y="10243"/>
                    </a:cubicBezTo>
                    <a:cubicBezTo>
                      <a:pt x="52978" y="10243"/>
                      <a:pt x="53964" y="9691"/>
                      <a:pt x="54119" y="9691"/>
                    </a:cubicBezTo>
                    <a:cubicBezTo>
                      <a:pt x="54266" y="9691"/>
                      <a:pt x="55068" y="9441"/>
                      <a:pt x="55407" y="9382"/>
                    </a:cubicBezTo>
                    <a:cubicBezTo>
                      <a:pt x="55738" y="9352"/>
                      <a:pt x="57121" y="9102"/>
                      <a:pt x="57548" y="9102"/>
                    </a:cubicBezTo>
                    <a:cubicBezTo>
                      <a:pt x="57982" y="9102"/>
                      <a:pt x="58777" y="8801"/>
                      <a:pt x="59086" y="8550"/>
                    </a:cubicBezTo>
                    <a:cubicBezTo>
                      <a:pt x="59387" y="8278"/>
                      <a:pt x="61477" y="6865"/>
                      <a:pt x="61477" y="6865"/>
                    </a:cubicBezTo>
                    <a:cubicBezTo>
                      <a:pt x="61477" y="6865"/>
                      <a:pt x="61536" y="6748"/>
                      <a:pt x="62213" y="6748"/>
                    </a:cubicBezTo>
                    <a:cubicBezTo>
                      <a:pt x="62853" y="6748"/>
                      <a:pt x="65980" y="6100"/>
                      <a:pt x="65980" y="6100"/>
                    </a:cubicBezTo>
                    <a:cubicBezTo>
                      <a:pt x="65980" y="6100"/>
                      <a:pt x="66348" y="5762"/>
                      <a:pt x="66841" y="5548"/>
                    </a:cubicBezTo>
                    <a:cubicBezTo>
                      <a:pt x="67327" y="5335"/>
                      <a:pt x="69262" y="4172"/>
                      <a:pt x="69262" y="4172"/>
                    </a:cubicBezTo>
                    <a:cubicBezTo>
                      <a:pt x="69262" y="4172"/>
                      <a:pt x="70056" y="5026"/>
                      <a:pt x="70366" y="5239"/>
                    </a:cubicBezTo>
                    <a:cubicBezTo>
                      <a:pt x="70675" y="5460"/>
                      <a:pt x="71315" y="6071"/>
                      <a:pt x="71624" y="6409"/>
                    </a:cubicBezTo>
                    <a:cubicBezTo>
                      <a:pt x="71925" y="6748"/>
                      <a:pt x="72970" y="8153"/>
                      <a:pt x="73434" y="8366"/>
                    </a:cubicBezTo>
                    <a:cubicBezTo>
                      <a:pt x="73890" y="8587"/>
                      <a:pt x="75023" y="9102"/>
                      <a:pt x="75148" y="9102"/>
                    </a:cubicBezTo>
                    <a:cubicBezTo>
                      <a:pt x="75273" y="9102"/>
                      <a:pt x="78305" y="8183"/>
                      <a:pt x="78305" y="8183"/>
                    </a:cubicBezTo>
                    <a:lnTo>
                      <a:pt x="79688" y="8521"/>
                    </a:lnTo>
                    <a:lnTo>
                      <a:pt x="81064" y="9073"/>
                    </a:lnTo>
                    <a:lnTo>
                      <a:pt x="82690" y="8955"/>
                    </a:lnTo>
                    <a:lnTo>
                      <a:pt x="85236" y="7697"/>
                    </a:lnTo>
                    <a:cubicBezTo>
                      <a:pt x="85236" y="7697"/>
                      <a:pt x="86678" y="7079"/>
                      <a:pt x="86796" y="7079"/>
                    </a:cubicBezTo>
                    <a:cubicBezTo>
                      <a:pt x="86921" y="7079"/>
                      <a:pt x="88393" y="6748"/>
                      <a:pt x="88636" y="6748"/>
                    </a:cubicBezTo>
                    <a:cubicBezTo>
                      <a:pt x="88915" y="6748"/>
                      <a:pt x="89651" y="6865"/>
                      <a:pt x="90137" y="6932"/>
                    </a:cubicBezTo>
                    <a:cubicBezTo>
                      <a:pt x="90630" y="6991"/>
                      <a:pt x="91947" y="7049"/>
                      <a:pt x="91947" y="7049"/>
                    </a:cubicBezTo>
                    <a:cubicBezTo>
                      <a:pt x="91947" y="7049"/>
                      <a:pt x="93146" y="7358"/>
                      <a:pt x="93389" y="7513"/>
                    </a:cubicBezTo>
                    <a:cubicBezTo>
                      <a:pt x="93668" y="7667"/>
                      <a:pt x="94279" y="7969"/>
                      <a:pt x="94677" y="8249"/>
                    </a:cubicBezTo>
                    <a:cubicBezTo>
                      <a:pt x="95044" y="8550"/>
                      <a:pt x="96612" y="10059"/>
                      <a:pt x="96729" y="10088"/>
                    </a:cubicBezTo>
                    <a:cubicBezTo>
                      <a:pt x="96737" y="10090"/>
                      <a:pt x="96747" y="10091"/>
                      <a:pt x="96760" y="10091"/>
                    </a:cubicBezTo>
                    <a:cubicBezTo>
                      <a:pt x="96981" y="10091"/>
                      <a:pt x="97996" y="9875"/>
                      <a:pt x="98142" y="9875"/>
                    </a:cubicBezTo>
                    <a:cubicBezTo>
                      <a:pt x="98297" y="9875"/>
                      <a:pt x="98849" y="10022"/>
                      <a:pt x="98849" y="10022"/>
                    </a:cubicBezTo>
                    <a:lnTo>
                      <a:pt x="100747" y="9014"/>
                    </a:lnTo>
                    <a:lnTo>
                      <a:pt x="102248" y="8675"/>
                    </a:lnTo>
                    <a:lnTo>
                      <a:pt x="103447" y="8587"/>
                    </a:lnTo>
                    <a:cubicBezTo>
                      <a:pt x="103447" y="8587"/>
                      <a:pt x="103774" y="8571"/>
                      <a:pt x="104056" y="8571"/>
                    </a:cubicBezTo>
                    <a:cubicBezTo>
                      <a:pt x="104196" y="8571"/>
                      <a:pt x="104325" y="8575"/>
                      <a:pt x="104397" y="8587"/>
                    </a:cubicBezTo>
                    <a:cubicBezTo>
                      <a:pt x="104639" y="8617"/>
                      <a:pt x="106420" y="9323"/>
                      <a:pt x="106420" y="9323"/>
                    </a:cubicBezTo>
                    <a:lnTo>
                      <a:pt x="107950" y="9014"/>
                    </a:lnTo>
                    <a:lnTo>
                      <a:pt x="110158" y="8734"/>
                    </a:lnTo>
                    <a:lnTo>
                      <a:pt x="111291" y="9536"/>
                    </a:lnTo>
                    <a:lnTo>
                      <a:pt x="112763" y="8918"/>
                    </a:lnTo>
                    <a:lnTo>
                      <a:pt x="114389" y="7726"/>
                    </a:lnTo>
                    <a:lnTo>
                      <a:pt x="115434" y="7726"/>
                    </a:lnTo>
                    <a:lnTo>
                      <a:pt x="116905" y="8587"/>
                    </a:lnTo>
                    <a:lnTo>
                      <a:pt x="120798" y="9904"/>
                    </a:lnTo>
                    <a:lnTo>
                      <a:pt x="121504" y="10118"/>
                    </a:lnTo>
                    <a:lnTo>
                      <a:pt x="121901" y="10022"/>
                    </a:lnTo>
                    <a:lnTo>
                      <a:pt x="124109" y="9566"/>
                    </a:lnTo>
                    <a:lnTo>
                      <a:pt x="127699" y="10611"/>
                    </a:lnTo>
                    <a:lnTo>
                      <a:pt x="132114" y="10942"/>
                    </a:lnTo>
                    <a:lnTo>
                      <a:pt x="129598" y="10544"/>
                    </a:lnTo>
                    <a:lnTo>
                      <a:pt x="126993" y="10059"/>
                    </a:lnTo>
                    <a:lnTo>
                      <a:pt x="124020" y="9102"/>
                    </a:lnTo>
                    <a:lnTo>
                      <a:pt x="122240" y="9441"/>
                    </a:lnTo>
                    <a:lnTo>
                      <a:pt x="121592" y="9566"/>
                    </a:lnTo>
                    <a:lnTo>
                      <a:pt x="121011" y="9382"/>
                    </a:lnTo>
                    <a:lnTo>
                      <a:pt x="116994" y="8249"/>
                    </a:lnTo>
                    <a:lnTo>
                      <a:pt x="115831" y="7447"/>
                    </a:lnTo>
                    <a:lnTo>
                      <a:pt x="115375" y="6777"/>
                    </a:lnTo>
                    <a:lnTo>
                      <a:pt x="113624" y="7601"/>
                    </a:lnTo>
                    <a:lnTo>
                      <a:pt x="111144" y="8918"/>
                    </a:lnTo>
                    <a:lnTo>
                      <a:pt x="110408" y="8337"/>
                    </a:lnTo>
                    <a:lnTo>
                      <a:pt x="107156" y="8617"/>
                    </a:lnTo>
                    <a:lnTo>
                      <a:pt x="103874" y="8183"/>
                    </a:lnTo>
                    <a:cubicBezTo>
                      <a:pt x="103874" y="8183"/>
                      <a:pt x="100806" y="8521"/>
                      <a:pt x="100592" y="8521"/>
                    </a:cubicBezTo>
                    <a:cubicBezTo>
                      <a:pt x="100408" y="8521"/>
                      <a:pt x="98878" y="9323"/>
                      <a:pt x="98878" y="9323"/>
                    </a:cubicBezTo>
                    <a:lnTo>
                      <a:pt x="98451" y="9352"/>
                    </a:lnTo>
                    <a:lnTo>
                      <a:pt x="96516" y="8403"/>
                    </a:lnTo>
                    <a:lnTo>
                      <a:pt x="94735" y="7204"/>
                    </a:lnTo>
                    <a:lnTo>
                      <a:pt x="92131" y="5887"/>
                    </a:lnTo>
                    <a:cubicBezTo>
                      <a:pt x="92131" y="5887"/>
                      <a:pt x="90998" y="5703"/>
                      <a:pt x="90387" y="5548"/>
                    </a:cubicBezTo>
                    <a:cubicBezTo>
                      <a:pt x="90234" y="5510"/>
                      <a:pt x="90090" y="5497"/>
                      <a:pt x="89954" y="5497"/>
                    </a:cubicBezTo>
                    <a:cubicBezTo>
                      <a:pt x="89635" y="5497"/>
                      <a:pt x="89356" y="5571"/>
                      <a:pt x="89085" y="5571"/>
                    </a:cubicBezTo>
                    <a:cubicBezTo>
                      <a:pt x="89006" y="5571"/>
                      <a:pt x="88928" y="5565"/>
                      <a:pt x="88849" y="5548"/>
                    </a:cubicBezTo>
                    <a:cubicBezTo>
                      <a:pt x="88821" y="5543"/>
                      <a:pt x="88786" y="5540"/>
                      <a:pt x="88747" y="5540"/>
                    </a:cubicBezTo>
                    <a:cubicBezTo>
                      <a:pt x="88143" y="5540"/>
                      <a:pt x="86310" y="6130"/>
                      <a:pt x="86310" y="6130"/>
                    </a:cubicBezTo>
                    <a:lnTo>
                      <a:pt x="85479" y="6527"/>
                    </a:lnTo>
                    <a:cubicBezTo>
                      <a:pt x="85479" y="6527"/>
                      <a:pt x="83853" y="7542"/>
                      <a:pt x="83551" y="7542"/>
                    </a:cubicBezTo>
                    <a:cubicBezTo>
                      <a:pt x="83242" y="7542"/>
                      <a:pt x="82661" y="7601"/>
                      <a:pt x="82263" y="7601"/>
                    </a:cubicBezTo>
                    <a:cubicBezTo>
                      <a:pt x="81859" y="7601"/>
                      <a:pt x="80792" y="7542"/>
                      <a:pt x="80792" y="7542"/>
                    </a:cubicBezTo>
                    <a:cubicBezTo>
                      <a:pt x="80792" y="7542"/>
                      <a:pt x="80614" y="7567"/>
                      <a:pt x="80389" y="7567"/>
                    </a:cubicBezTo>
                    <a:cubicBezTo>
                      <a:pt x="80112" y="7567"/>
                      <a:pt x="79763" y="7529"/>
                      <a:pt x="79593" y="7358"/>
                    </a:cubicBezTo>
                    <a:cubicBezTo>
                      <a:pt x="79283" y="7049"/>
                      <a:pt x="79136" y="6777"/>
                      <a:pt x="78886" y="6711"/>
                    </a:cubicBezTo>
                    <a:cubicBezTo>
                      <a:pt x="78877" y="6710"/>
                      <a:pt x="78867" y="6709"/>
                      <a:pt x="78855" y="6709"/>
                    </a:cubicBezTo>
                    <a:cubicBezTo>
                      <a:pt x="78503" y="6709"/>
                      <a:pt x="76892" y="7116"/>
                      <a:pt x="76892" y="7116"/>
                    </a:cubicBezTo>
                    <a:lnTo>
                      <a:pt x="75303" y="7300"/>
                    </a:lnTo>
                    <a:lnTo>
                      <a:pt x="73861" y="7020"/>
                    </a:lnTo>
                    <a:lnTo>
                      <a:pt x="72293" y="5239"/>
                    </a:lnTo>
                    <a:lnTo>
                      <a:pt x="71558" y="4415"/>
                    </a:lnTo>
                    <a:lnTo>
                      <a:pt x="70638" y="3893"/>
                    </a:lnTo>
                    <a:lnTo>
                      <a:pt x="70491" y="3466"/>
                    </a:lnTo>
                    <a:lnTo>
                      <a:pt x="70027" y="2605"/>
                    </a:lnTo>
                    <a:lnTo>
                      <a:pt x="69718" y="3002"/>
                    </a:lnTo>
                    <a:lnTo>
                      <a:pt x="68710" y="2944"/>
                    </a:lnTo>
                    <a:lnTo>
                      <a:pt x="66628" y="3584"/>
                    </a:lnTo>
                    <a:lnTo>
                      <a:pt x="65428" y="4077"/>
                    </a:lnTo>
                    <a:cubicBezTo>
                      <a:pt x="65428" y="4077"/>
                      <a:pt x="63500" y="5239"/>
                      <a:pt x="63133" y="5239"/>
                    </a:cubicBezTo>
                    <a:cubicBezTo>
                      <a:pt x="62931" y="5239"/>
                      <a:pt x="62068" y="5088"/>
                      <a:pt x="61254" y="5088"/>
                    </a:cubicBezTo>
                    <a:cubicBezTo>
                      <a:pt x="60699" y="5088"/>
                      <a:pt x="60166" y="5158"/>
                      <a:pt x="59880" y="5394"/>
                    </a:cubicBezTo>
                    <a:cubicBezTo>
                      <a:pt x="59144" y="5975"/>
                      <a:pt x="57430" y="7513"/>
                      <a:pt x="57430" y="7513"/>
                    </a:cubicBezTo>
                    <a:cubicBezTo>
                      <a:pt x="57430" y="7513"/>
                      <a:pt x="56694" y="7999"/>
                      <a:pt x="56444" y="8153"/>
                    </a:cubicBezTo>
                    <a:cubicBezTo>
                      <a:pt x="56201" y="8278"/>
                      <a:pt x="54818" y="8337"/>
                      <a:pt x="54818" y="8337"/>
                    </a:cubicBezTo>
                    <a:lnTo>
                      <a:pt x="53133" y="7999"/>
                    </a:lnTo>
                    <a:lnTo>
                      <a:pt x="51941" y="8433"/>
                    </a:lnTo>
                    <a:lnTo>
                      <a:pt x="50926" y="7542"/>
                    </a:lnTo>
                    <a:lnTo>
                      <a:pt x="48718" y="9073"/>
                    </a:lnTo>
                    <a:lnTo>
                      <a:pt x="47614" y="10059"/>
                    </a:lnTo>
                    <a:lnTo>
                      <a:pt x="46724" y="9963"/>
                    </a:lnTo>
                    <a:lnTo>
                      <a:pt x="44333" y="9382"/>
                    </a:lnTo>
                    <a:lnTo>
                      <a:pt x="43111" y="11530"/>
                    </a:lnTo>
                    <a:lnTo>
                      <a:pt x="42743" y="13274"/>
                    </a:lnTo>
                    <a:lnTo>
                      <a:pt x="42743" y="15357"/>
                    </a:lnTo>
                    <a:lnTo>
                      <a:pt x="41978" y="15357"/>
                    </a:lnTo>
                    <a:lnTo>
                      <a:pt x="36423" y="13981"/>
                    </a:lnTo>
                    <a:lnTo>
                      <a:pt x="32994" y="13186"/>
                    </a:lnTo>
                    <a:lnTo>
                      <a:pt x="30168" y="11832"/>
                    </a:lnTo>
                    <a:lnTo>
                      <a:pt x="28579" y="10360"/>
                    </a:lnTo>
                    <a:lnTo>
                      <a:pt x="26740" y="9993"/>
                    </a:lnTo>
                    <a:lnTo>
                      <a:pt x="22810" y="8433"/>
                    </a:lnTo>
                    <a:lnTo>
                      <a:pt x="21589" y="7204"/>
                    </a:lnTo>
                    <a:lnTo>
                      <a:pt x="20206" y="7300"/>
                    </a:lnTo>
                    <a:lnTo>
                      <a:pt x="18675" y="6932"/>
                    </a:lnTo>
                    <a:lnTo>
                      <a:pt x="184" y="5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6" name="Google Shape;3026;p45"/>
              <p:cNvSpPr/>
              <p:nvPr/>
            </p:nvSpPr>
            <p:spPr>
              <a:xfrm rot="10800000" flipH="1">
                <a:off x="1097775" y="1478350"/>
                <a:ext cx="55500" cy="66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3027" name="Google Shape;3027;p45"/>
          <p:cNvGrpSpPr/>
          <p:nvPr/>
        </p:nvGrpSpPr>
        <p:grpSpPr>
          <a:xfrm rot="10800000">
            <a:off x="1397037" y="3038608"/>
            <a:ext cx="1195993" cy="2291248"/>
            <a:chOff x="-65525" y="-55143"/>
            <a:chExt cx="1986700" cy="2161283"/>
          </a:xfrm>
        </p:grpSpPr>
        <p:sp>
          <p:nvSpPr>
            <p:cNvPr id="3028" name="Google Shape;3028;p45"/>
            <p:cNvSpPr/>
            <p:nvPr/>
          </p:nvSpPr>
          <p:spPr>
            <a:xfrm rot="10800000">
              <a:off x="-51731" y="-23885"/>
              <a:ext cx="1971250" cy="2130025"/>
            </a:xfrm>
            <a:custGeom>
              <a:avLst/>
              <a:gdLst/>
              <a:ahLst/>
              <a:cxnLst/>
              <a:rect l="l" t="t" r="r" b="b"/>
              <a:pathLst>
                <a:path w="78850" h="83514" extrusionOk="0">
                  <a:moveTo>
                    <a:pt x="45738" y="0"/>
                  </a:moveTo>
                  <a:lnTo>
                    <a:pt x="45525" y="339"/>
                  </a:lnTo>
                  <a:lnTo>
                    <a:pt x="48777" y="3377"/>
                  </a:lnTo>
                  <a:lnTo>
                    <a:pt x="50646" y="6836"/>
                  </a:lnTo>
                  <a:cubicBezTo>
                    <a:pt x="50646" y="6836"/>
                    <a:pt x="51536" y="8830"/>
                    <a:pt x="51661" y="9080"/>
                  </a:cubicBezTo>
                  <a:cubicBezTo>
                    <a:pt x="51750" y="9352"/>
                    <a:pt x="53501" y="14348"/>
                    <a:pt x="53501" y="14348"/>
                  </a:cubicBezTo>
                  <a:lnTo>
                    <a:pt x="54296" y="18241"/>
                  </a:lnTo>
                  <a:lnTo>
                    <a:pt x="54141" y="19528"/>
                  </a:lnTo>
                  <a:lnTo>
                    <a:pt x="53803" y="20544"/>
                  </a:lnTo>
                  <a:cubicBezTo>
                    <a:pt x="53803" y="20544"/>
                    <a:pt x="53221" y="22104"/>
                    <a:pt x="53133" y="22508"/>
                  </a:cubicBezTo>
                  <a:cubicBezTo>
                    <a:pt x="53008" y="22906"/>
                    <a:pt x="51750" y="24561"/>
                    <a:pt x="51750" y="24561"/>
                  </a:cubicBezTo>
                  <a:cubicBezTo>
                    <a:pt x="51750" y="24561"/>
                    <a:pt x="50985" y="25937"/>
                    <a:pt x="50587" y="26702"/>
                  </a:cubicBezTo>
                  <a:cubicBezTo>
                    <a:pt x="50190" y="27504"/>
                    <a:pt x="49638" y="28240"/>
                    <a:pt x="49572" y="28424"/>
                  </a:cubicBezTo>
                  <a:cubicBezTo>
                    <a:pt x="49513" y="28608"/>
                    <a:pt x="49233" y="30845"/>
                    <a:pt x="49233" y="30845"/>
                  </a:cubicBezTo>
                  <a:lnTo>
                    <a:pt x="49300" y="34156"/>
                  </a:lnTo>
                  <a:lnTo>
                    <a:pt x="48314" y="36790"/>
                  </a:lnTo>
                  <a:lnTo>
                    <a:pt x="48623" y="40535"/>
                  </a:lnTo>
                  <a:cubicBezTo>
                    <a:pt x="48623" y="40535"/>
                    <a:pt x="51720" y="44398"/>
                    <a:pt x="51875" y="44546"/>
                  </a:cubicBezTo>
                  <a:cubicBezTo>
                    <a:pt x="52059" y="44671"/>
                    <a:pt x="54906" y="47091"/>
                    <a:pt x="54906" y="47091"/>
                  </a:cubicBezTo>
                  <a:lnTo>
                    <a:pt x="55429" y="49027"/>
                  </a:lnTo>
                  <a:cubicBezTo>
                    <a:pt x="55429" y="49027"/>
                    <a:pt x="54973" y="55583"/>
                    <a:pt x="54752" y="55862"/>
                  </a:cubicBezTo>
                  <a:cubicBezTo>
                    <a:pt x="54605" y="56017"/>
                    <a:pt x="54112" y="56046"/>
                    <a:pt x="53832" y="56046"/>
                  </a:cubicBezTo>
                  <a:lnTo>
                    <a:pt x="53560" y="56046"/>
                  </a:lnTo>
                  <a:cubicBezTo>
                    <a:pt x="53560" y="56046"/>
                    <a:pt x="49388" y="56444"/>
                    <a:pt x="48166" y="56627"/>
                  </a:cubicBezTo>
                  <a:cubicBezTo>
                    <a:pt x="46938" y="56841"/>
                    <a:pt x="43936" y="56907"/>
                    <a:pt x="43936" y="56907"/>
                  </a:cubicBezTo>
                  <a:lnTo>
                    <a:pt x="40624" y="56782"/>
                  </a:lnTo>
                  <a:lnTo>
                    <a:pt x="39057" y="56723"/>
                  </a:lnTo>
                  <a:lnTo>
                    <a:pt x="36791" y="55921"/>
                  </a:lnTo>
                  <a:lnTo>
                    <a:pt x="34429" y="54332"/>
                  </a:lnTo>
                  <a:lnTo>
                    <a:pt x="32803" y="53927"/>
                  </a:lnTo>
                  <a:cubicBezTo>
                    <a:pt x="32803" y="53927"/>
                    <a:pt x="31272" y="53228"/>
                    <a:pt x="31118" y="53007"/>
                  </a:cubicBezTo>
                  <a:cubicBezTo>
                    <a:pt x="30934" y="52823"/>
                    <a:pt x="30257" y="51322"/>
                    <a:pt x="30257" y="51322"/>
                  </a:cubicBezTo>
                  <a:lnTo>
                    <a:pt x="26151" y="53471"/>
                  </a:lnTo>
                  <a:cubicBezTo>
                    <a:pt x="26151" y="53471"/>
                    <a:pt x="25386" y="54148"/>
                    <a:pt x="23296" y="54545"/>
                  </a:cubicBezTo>
                  <a:cubicBezTo>
                    <a:pt x="21214" y="54942"/>
                    <a:pt x="20905" y="55126"/>
                    <a:pt x="20905" y="55126"/>
                  </a:cubicBezTo>
                  <a:cubicBezTo>
                    <a:pt x="20905" y="55126"/>
                    <a:pt x="19132" y="56841"/>
                    <a:pt x="18734" y="57238"/>
                  </a:cubicBezTo>
                  <a:cubicBezTo>
                    <a:pt x="18329" y="57643"/>
                    <a:pt x="17873" y="58011"/>
                    <a:pt x="17535" y="58408"/>
                  </a:cubicBezTo>
                  <a:cubicBezTo>
                    <a:pt x="17196" y="58805"/>
                    <a:pt x="16188" y="59939"/>
                    <a:pt x="16188" y="59939"/>
                  </a:cubicBezTo>
                  <a:cubicBezTo>
                    <a:pt x="16188" y="59939"/>
                    <a:pt x="12723" y="62941"/>
                    <a:pt x="12480" y="63220"/>
                  </a:cubicBezTo>
                  <a:cubicBezTo>
                    <a:pt x="12259" y="63493"/>
                    <a:pt x="10854" y="64662"/>
                    <a:pt x="10670" y="64721"/>
                  </a:cubicBezTo>
                  <a:cubicBezTo>
                    <a:pt x="10670" y="64751"/>
                    <a:pt x="10574" y="64751"/>
                    <a:pt x="10456" y="64751"/>
                  </a:cubicBezTo>
                  <a:cubicBezTo>
                    <a:pt x="9809" y="64751"/>
                    <a:pt x="8124" y="64633"/>
                    <a:pt x="7969" y="64633"/>
                  </a:cubicBezTo>
                  <a:cubicBezTo>
                    <a:pt x="7785" y="64633"/>
                    <a:pt x="5946" y="63956"/>
                    <a:pt x="5335" y="63559"/>
                  </a:cubicBezTo>
                  <a:cubicBezTo>
                    <a:pt x="4717" y="63161"/>
                    <a:pt x="3245" y="63036"/>
                    <a:pt x="2363" y="62757"/>
                  </a:cubicBezTo>
                  <a:cubicBezTo>
                    <a:pt x="1899" y="62639"/>
                    <a:pt x="1406" y="62610"/>
                    <a:pt x="1038" y="62610"/>
                  </a:cubicBezTo>
                  <a:cubicBezTo>
                    <a:pt x="641" y="62610"/>
                    <a:pt x="368" y="62639"/>
                    <a:pt x="368" y="62639"/>
                  </a:cubicBezTo>
                  <a:lnTo>
                    <a:pt x="1" y="62175"/>
                  </a:lnTo>
                  <a:lnTo>
                    <a:pt x="118" y="63493"/>
                  </a:lnTo>
                  <a:lnTo>
                    <a:pt x="4136" y="64324"/>
                  </a:lnTo>
                  <a:lnTo>
                    <a:pt x="8580" y="65612"/>
                  </a:lnTo>
                  <a:lnTo>
                    <a:pt x="11339" y="65737"/>
                  </a:lnTo>
                  <a:lnTo>
                    <a:pt x="12539" y="64780"/>
                  </a:lnTo>
                  <a:cubicBezTo>
                    <a:pt x="12539" y="64780"/>
                    <a:pt x="13856" y="63404"/>
                    <a:pt x="14621" y="62426"/>
                  </a:cubicBezTo>
                  <a:cubicBezTo>
                    <a:pt x="15386" y="61440"/>
                    <a:pt x="17167" y="59909"/>
                    <a:pt x="17167" y="59909"/>
                  </a:cubicBezTo>
                  <a:lnTo>
                    <a:pt x="18668" y="58158"/>
                  </a:lnTo>
                  <a:cubicBezTo>
                    <a:pt x="18668" y="58158"/>
                    <a:pt x="21677" y="56355"/>
                    <a:pt x="22134" y="56076"/>
                  </a:cubicBezTo>
                  <a:cubicBezTo>
                    <a:pt x="22597" y="55833"/>
                    <a:pt x="26975" y="54884"/>
                    <a:pt x="27100" y="54788"/>
                  </a:cubicBezTo>
                  <a:lnTo>
                    <a:pt x="27196" y="54788"/>
                  </a:lnTo>
                  <a:cubicBezTo>
                    <a:pt x="27682" y="54788"/>
                    <a:pt x="29955" y="55097"/>
                    <a:pt x="30963" y="55097"/>
                  </a:cubicBezTo>
                  <a:cubicBezTo>
                    <a:pt x="32096" y="55097"/>
                    <a:pt x="33568" y="55215"/>
                    <a:pt x="33568" y="55215"/>
                  </a:cubicBezTo>
                  <a:cubicBezTo>
                    <a:pt x="33568" y="55215"/>
                    <a:pt x="35194" y="55892"/>
                    <a:pt x="35474" y="56076"/>
                  </a:cubicBezTo>
                  <a:cubicBezTo>
                    <a:pt x="35746" y="56289"/>
                    <a:pt x="36791" y="56936"/>
                    <a:pt x="37276" y="57150"/>
                  </a:cubicBezTo>
                  <a:cubicBezTo>
                    <a:pt x="37740" y="57334"/>
                    <a:pt x="38844" y="57761"/>
                    <a:pt x="39484" y="57945"/>
                  </a:cubicBezTo>
                  <a:cubicBezTo>
                    <a:pt x="40131" y="58158"/>
                    <a:pt x="41691" y="58158"/>
                    <a:pt x="41691" y="58158"/>
                  </a:cubicBezTo>
                  <a:cubicBezTo>
                    <a:pt x="41691" y="58158"/>
                    <a:pt x="44267" y="58099"/>
                    <a:pt x="44818" y="58011"/>
                  </a:cubicBezTo>
                  <a:cubicBezTo>
                    <a:pt x="45341" y="57945"/>
                    <a:pt x="47026" y="57915"/>
                    <a:pt x="47026" y="57915"/>
                  </a:cubicBezTo>
                  <a:lnTo>
                    <a:pt x="48836" y="57643"/>
                  </a:lnTo>
                  <a:lnTo>
                    <a:pt x="48807" y="59048"/>
                  </a:lnTo>
                  <a:cubicBezTo>
                    <a:pt x="48807" y="59048"/>
                    <a:pt x="48718" y="59666"/>
                    <a:pt x="48681" y="60093"/>
                  </a:cubicBezTo>
                  <a:cubicBezTo>
                    <a:pt x="48652" y="60520"/>
                    <a:pt x="48380" y="61101"/>
                    <a:pt x="48196" y="61594"/>
                  </a:cubicBezTo>
                  <a:cubicBezTo>
                    <a:pt x="47982" y="62117"/>
                    <a:pt x="47644" y="62573"/>
                    <a:pt x="47644" y="62573"/>
                  </a:cubicBezTo>
                  <a:cubicBezTo>
                    <a:pt x="47644" y="62573"/>
                    <a:pt x="47180" y="63434"/>
                    <a:pt x="47026" y="63743"/>
                  </a:cubicBezTo>
                  <a:cubicBezTo>
                    <a:pt x="46908" y="64044"/>
                    <a:pt x="46629" y="64596"/>
                    <a:pt x="46290" y="65369"/>
                  </a:cubicBezTo>
                  <a:cubicBezTo>
                    <a:pt x="45959" y="66105"/>
                    <a:pt x="45466" y="66377"/>
                    <a:pt x="45466" y="66377"/>
                  </a:cubicBezTo>
                  <a:cubicBezTo>
                    <a:pt x="45466" y="66377"/>
                    <a:pt x="44885" y="67355"/>
                    <a:pt x="44517" y="68091"/>
                  </a:cubicBezTo>
                  <a:cubicBezTo>
                    <a:pt x="44149" y="68798"/>
                    <a:pt x="43531" y="69563"/>
                    <a:pt x="43531" y="69563"/>
                  </a:cubicBezTo>
                  <a:lnTo>
                    <a:pt x="42552" y="70887"/>
                  </a:lnTo>
                  <a:lnTo>
                    <a:pt x="42309" y="71991"/>
                  </a:lnTo>
                  <a:lnTo>
                    <a:pt x="40440" y="73580"/>
                  </a:lnTo>
                  <a:lnTo>
                    <a:pt x="38233" y="76803"/>
                  </a:lnTo>
                  <a:lnTo>
                    <a:pt x="35319" y="80232"/>
                  </a:lnTo>
                  <a:lnTo>
                    <a:pt x="34885" y="81373"/>
                  </a:lnTo>
                  <a:lnTo>
                    <a:pt x="34090" y="83514"/>
                  </a:lnTo>
                  <a:lnTo>
                    <a:pt x="35194" y="82410"/>
                  </a:lnTo>
                  <a:cubicBezTo>
                    <a:pt x="35591" y="81740"/>
                    <a:pt x="35408" y="81218"/>
                    <a:pt x="35437" y="80968"/>
                  </a:cubicBezTo>
                  <a:cubicBezTo>
                    <a:pt x="35474" y="80754"/>
                    <a:pt x="37711" y="78731"/>
                    <a:pt x="37711" y="78731"/>
                  </a:cubicBezTo>
                  <a:cubicBezTo>
                    <a:pt x="37711" y="78731"/>
                    <a:pt x="40470" y="74412"/>
                    <a:pt x="40926" y="73764"/>
                  </a:cubicBezTo>
                  <a:cubicBezTo>
                    <a:pt x="41390" y="73154"/>
                    <a:pt x="41419" y="73279"/>
                    <a:pt x="42280" y="72631"/>
                  </a:cubicBezTo>
                  <a:cubicBezTo>
                    <a:pt x="43163" y="71954"/>
                    <a:pt x="43384" y="71402"/>
                    <a:pt x="44053" y="70335"/>
                  </a:cubicBezTo>
                  <a:cubicBezTo>
                    <a:pt x="44730" y="69232"/>
                    <a:pt x="45466" y="68032"/>
                    <a:pt x="45466" y="68032"/>
                  </a:cubicBezTo>
                  <a:lnTo>
                    <a:pt x="47673" y="66009"/>
                  </a:lnTo>
                  <a:cubicBezTo>
                    <a:pt x="47673" y="66009"/>
                    <a:pt x="48623" y="63279"/>
                    <a:pt x="48807" y="62757"/>
                  </a:cubicBezTo>
                  <a:cubicBezTo>
                    <a:pt x="49020" y="62242"/>
                    <a:pt x="49667" y="61506"/>
                    <a:pt x="50035" y="61285"/>
                  </a:cubicBezTo>
                  <a:cubicBezTo>
                    <a:pt x="50374" y="61042"/>
                    <a:pt x="49969" y="59446"/>
                    <a:pt x="49969" y="59446"/>
                  </a:cubicBezTo>
                  <a:lnTo>
                    <a:pt x="50035" y="57945"/>
                  </a:lnTo>
                  <a:lnTo>
                    <a:pt x="49638" y="57606"/>
                  </a:lnTo>
                  <a:lnTo>
                    <a:pt x="52883" y="57518"/>
                  </a:lnTo>
                  <a:lnTo>
                    <a:pt x="55672" y="56936"/>
                  </a:lnTo>
                  <a:lnTo>
                    <a:pt x="56290" y="62175"/>
                  </a:lnTo>
                  <a:lnTo>
                    <a:pt x="61992" y="62021"/>
                  </a:lnTo>
                  <a:lnTo>
                    <a:pt x="73699" y="61506"/>
                  </a:lnTo>
                  <a:lnTo>
                    <a:pt x="78334" y="62175"/>
                  </a:lnTo>
                  <a:lnTo>
                    <a:pt x="78849" y="61690"/>
                  </a:lnTo>
                  <a:lnTo>
                    <a:pt x="72352" y="59909"/>
                  </a:lnTo>
                  <a:lnTo>
                    <a:pt x="58527" y="61410"/>
                  </a:lnTo>
                  <a:lnTo>
                    <a:pt x="56444" y="55619"/>
                  </a:lnTo>
                  <a:lnTo>
                    <a:pt x="55826" y="50866"/>
                  </a:lnTo>
                  <a:lnTo>
                    <a:pt x="55826" y="47033"/>
                  </a:lnTo>
                  <a:lnTo>
                    <a:pt x="50646" y="41941"/>
                  </a:lnTo>
                  <a:lnTo>
                    <a:pt x="49020" y="37283"/>
                  </a:lnTo>
                  <a:lnTo>
                    <a:pt x="49910" y="34553"/>
                  </a:lnTo>
                  <a:lnTo>
                    <a:pt x="49910" y="31522"/>
                  </a:lnTo>
                  <a:lnTo>
                    <a:pt x="51110" y="27534"/>
                  </a:lnTo>
                  <a:cubicBezTo>
                    <a:pt x="51110" y="27534"/>
                    <a:pt x="55090" y="21493"/>
                    <a:pt x="55245" y="21066"/>
                  </a:cubicBezTo>
                  <a:cubicBezTo>
                    <a:pt x="55399" y="20632"/>
                    <a:pt x="55826" y="18152"/>
                    <a:pt x="55826" y="18152"/>
                  </a:cubicBezTo>
                  <a:cubicBezTo>
                    <a:pt x="55826" y="18152"/>
                    <a:pt x="55157" y="15790"/>
                    <a:pt x="54936" y="15364"/>
                  </a:cubicBezTo>
                  <a:cubicBezTo>
                    <a:pt x="54722" y="14930"/>
                    <a:pt x="52243" y="8344"/>
                    <a:pt x="52243" y="8344"/>
                  </a:cubicBezTo>
                  <a:lnTo>
                    <a:pt x="49542" y="3525"/>
                  </a:lnTo>
                  <a:lnTo>
                    <a:pt x="457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9" name="Google Shape;3029;p45"/>
            <p:cNvSpPr/>
            <p:nvPr/>
          </p:nvSpPr>
          <p:spPr>
            <a:xfrm rot="10800000">
              <a:off x="-65525" y="-55143"/>
              <a:ext cx="1986700" cy="2129975"/>
            </a:xfrm>
            <a:custGeom>
              <a:avLst/>
              <a:gdLst/>
              <a:ahLst/>
              <a:cxnLst/>
              <a:rect l="l" t="t" r="r" b="b"/>
              <a:pathLst>
                <a:path w="79468" h="85199" extrusionOk="0">
                  <a:moveTo>
                    <a:pt x="45745" y="0"/>
                  </a:moveTo>
                  <a:lnTo>
                    <a:pt x="49270" y="3252"/>
                  </a:lnTo>
                  <a:lnTo>
                    <a:pt x="51176" y="6379"/>
                  </a:lnTo>
                  <a:cubicBezTo>
                    <a:pt x="51176" y="6379"/>
                    <a:pt x="52059" y="8344"/>
                    <a:pt x="52184" y="8616"/>
                  </a:cubicBezTo>
                  <a:cubicBezTo>
                    <a:pt x="52309" y="8896"/>
                    <a:pt x="54053" y="13892"/>
                    <a:pt x="54053" y="13892"/>
                  </a:cubicBezTo>
                  <a:lnTo>
                    <a:pt x="54818" y="17755"/>
                  </a:lnTo>
                  <a:lnTo>
                    <a:pt x="54671" y="19072"/>
                  </a:lnTo>
                  <a:lnTo>
                    <a:pt x="54332" y="20051"/>
                  </a:lnTo>
                  <a:cubicBezTo>
                    <a:pt x="54332" y="20051"/>
                    <a:pt x="53751" y="21647"/>
                    <a:pt x="53655" y="22045"/>
                  </a:cubicBezTo>
                  <a:cubicBezTo>
                    <a:pt x="53530" y="22442"/>
                    <a:pt x="52309" y="24068"/>
                    <a:pt x="52309" y="24068"/>
                  </a:cubicBezTo>
                  <a:cubicBezTo>
                    <a:pt x="52309" y="24068"/>
                    <a:pt x="51507" y="25451"/>
                    <a:pt x="51109" y="26246"/>
                  </a:cubicBezTo>
                  <a:cubicBezTo>
                    <a:pt x="50712" y="27041"/>
                    <a:pt x="50160" y="27747"/>
                    <a:pt x="50101" y="27961"/>
                  </a:cubicBezTo>
                  <a:cubicBezTo>
                    <a:pt x="50035" y="28145"/>
                    <a:pt x="49763" y="30381"/>
                    <a:pt x="49763" y="30381"/>
                  </a:cubicBezTo>
                  <a:lnTo>
                    <a:pt x="49822" y="33663"/>
                  </a:lnTo>
                  <a:lnTo>
                    <a:pt x="48873" y="36305"/>
                  </a:lnTo>
                  <a:lnTo>
                    <a:pt x="49152" y="40072"/>
                  </a:lnTo>
                  <a:cubicBezTo>
                    <a:pt x="49152" y="40072"/>
                    <a:pt x="52243" y="43935"/>
                    <a:pt x="52397" y="44060"/>
                  </a:cubicBezTo>
                  <a:cubicBezTo>
                    <a:pt x="52581" y="44214"/>
                    <a:pt x="55465" y="46635"/>
                    <a:pt x="55465" y="46635"/>
                  </a:cubicBezTo>
                  <a:lnTo>
                    <a:pt x="55708" y="48475"/>
                  </a:lnTo>
                  <a:cubicBezTo>
                    <a:pt x="55708" y="48475"/>
                    <a:pt x="55495" y="55126"/>
                    <a:pt x="55281" y="55369"/>
                  </a:cubicBezTo>
                  <a:cubicBezTo>
                    <a:pt x="55137" y="55559"/>
                    <a:pt x="54636" y="55589"/>
                    <a:pt x="54329" y="55589"/>
                  </a:cubicBezTo>
                  <a:cubicBezTo>
                    <a:pt x="54184" y="55589"/>
                    <a:pt x="54082" y="55583"/>
                    <a:pt x="54082" y="55583"/>
                  </a:cubicBezTo>
                  <a:cubicBezTo>
                    <a:pt x="54082" y="55583"/>
                    <a:pt x="49947" y="55987"/>
                    <a:pt x="48689" y="56171"/>
                  </a:cubicBezTo>
                  <a:cubicBezTo>
                    <a:pt x="47460" y="56385"/>
                    <a:pt x="44487" y="56444"/>
                    <a:pt x="44487" y="56444"/>
                  </a:cubicBezTo>
                  <a:lnTo>
                    <a:pt x="41147" y="56289"/>
                  </a:lnTo>
                  <a:lnTo>
                    <a:pt x="39587" y="56230"/>
                  </a:lnTo>
                  <a:lnTo>
                    <a:pt x="37313" y="55465"/>
                  </a:lnTo>
                  <a:lnTo>
                    <a:pt x="34951" y="53868"/>
                  </a:lnTo>
                  <a:lnTo>
                    <a:pt x="33332" y="53471"/>
                  </a:lnTo>
                  <a:cubicBezTo>
                    <a:pt x="33332" y="53471"/>
                    <a:pt x="31824" y="52764"/>
                    <a:pt x="31640" y="52551"/>
                  </a:cubicBezTo>
                  <a:cubicBezTo>
                    <a:pt x="31493" y="52367"/>
                    <a:pt x="30786" y="50837"/>
                    <a:pt x="30786" y="50837"/>
                  </a:cubicBezTo>
                  <a:lnTo>
                    <a:pt x="26710" y="53007"/>
                  </a:lnTo>
                  <a:cubicBezTo>
                    <a:pt x="26710" y="53007"/>
                    <a:pt x="25908" y="53684"/>
                    <a:pt x="23826" y="54052"/>
                  </a:cubicBezTo>
                  <a:cubicBezTo>
                    <a:pt x="21743" y="54449"/>
                    <a:pt x="21464" y="54663"/>
                    <a:pt x="21464" y="54663"/>
                  </a:cubicBezTo>
                  <a:cubicBezTo>
                    <a:pt x="21464" y="54663"/>
                    <a:pt x="19654" y="56385"/>
                    <a:pt x="19256" y="56753"/>
                  </a:cubicBezTo>
                  <a:cubicBezTo>
                    <a:pt x="18859" y="57150"/>
                    <a:pt x="18432" y="57547"/>
                    <a:pt x="18094" y="57945"/>
                  </a:cubicBezTo>
                  <a:cubicBezTo>
                    <a:pt x="17755" y="58342"/>
                    <a:pt x="16740" y="59446"/>
                    <a:pt x="16740" y="59446"/>
                  </a:cubicBezTo>
                  <a:cubicBezTo>
                    <a:pt x="16740" y="59446"/>
                    <a:pt x="13245" y="62484"/>
                    <a:pt x="13002" y="62757"/>
                  </a:cubicBezTo>
                  <a:cubicBezTo>
                    <a:pt x="12789" y="63007"/>
                    <a:pt x="11376" y="64199"/>
                    <a:pt x="11221" y="64265"/>
                  </a:cubicBezTo>
                  <a:cubicBezTo>
                    <a:pt x="11037" y="64324"/>
                    <a:pt x="8683" y="64478"/>
                    <a:pt x="8528" y="64478"/>
                  </a:cubicBezTo>
                  <a:cubicBezTo>
                    <a:pt x="8344" y="64478"/>
                    <a:pt x="6475" y="63463"/>
                    <a:pt x="5857" y="63066"/>
                  </a:cubicBezTo>
                  <a:cubicBezTo>
                    <a:pt x="5247" y="62698"/>
                    <a:pt x="3775" y="62543"/>
                    <a:pt x="2885" y="62300"/>
                  </a:cubicBezTo>
                  <a:cubicBezTo>
                    <a:pt x="2415" y="62153"/>
                    <a:pt x="1894" y="62118"/>
                    <a:pt x="1506" y="62118"/>
                  </a:cubicBezTo>
                  <a:cubicBezTo>
                    <a:pt x="1160" y="62118"/>
                    <a:pt x="920" y="62146"/>
                    <a:pt x="920" y="62146"/>
                  </a:cubicBezTo>
                  <a:lnTo>
                    <a:pt x="0" y="62146"/>
                  </a:lnTo>
                  <a:lnTo>
                    <a:pt x="677" y="63007"/>
                  </a:lnTo>
                  <a:lnTo>
                    <a:pt x="4665" y="63860"/>
                  </a:lnTo>
                  <a:lnTo>
                    <a:pt x="9139" y="65148"/>
                  </a:lnTo>
                  <a:lnTo>
                    <a:pt x="11898" y="65244"/>
                  </a:lnTo>
                  <a:lnTo>
                    <a:pt x="13061" y="64324"/>
                  </a:lnTo>
                  <a:cubicBezTo>
                    <a:pt x="13061" y="64324"/>
                    <a:pt x="14385" y="62941"/>
                    <a:pt x="15151" y="61962"/>
                  </a:cubicBezTo>
                  <a:cubicBezTo>
                    <a:pt x="15916" y="60983"/>
                    <a:pt x="17726" y="59416"/>
                    <a:pt x="17726" y="59416"/>
                  </a:cubicBezTo>
                  <a:lnTo>
                    <a:pt x="19198" y="57672"/>
                  </a:lnTo>
                  <a:cubicBezTo>
                    <a:pt x="19198" y="57672"/>
                    <a:pt x="22229" y="55862"/>
                    <a:pt x="22663" y="55619"/>
                  </a:cubicBezTo>
                  <a:cubicBezTo>
                    <a:pt x="23119" y="55340"/>
                    <a:pt x="27505" y="54391"/>
                    <a:pt x="27659" y="54332"/>
                  </a:cubicBezTo>
                  <a:cubicBezTo>
                    <a:pt x="27669" y="54326"/>
                    <a:pt x="27696" y="54324"/>
                    <a:pt x="27737" y="54324"/>
                  </a:cubicBezTo>
                  <a:cubicBezTo>
                    <a:pt x="28198" y="54324"/>
                    <a:pt x="30480" y="54633"/>
                    <a:pt x="31493" y="54633"/>
                  </a:cubicBezTo>
                  <a:cubicBezTo>
                    <a:pt x="32626" y="54633"/>
                    <a:pt x="34098" y="54759"/>
                    <a:pt x="34098" y="54759"/>
                  </a:cubicBezTo>
                  <a:cubicBezTo>
                    <a:pt x="34098" y="54759"/>
                    <a:pt x="35724" y="55435"/>
                    <a:pt x="35996" y="55619"/>
                  </a:cubicBezTo>
                  <a:cubicBezTo>
                    <a:pt x="36305" y="55803"/>
                    <a:pt x="37313" y="56473"/>
                    <a:pt x="37806" y="56657"/>
                  </a:cubicBezTo>
                  <a:cubicBezTo>
                    <a:pt x="38299" y="56870"/>
                    <a:pt x="39366" y="57304"/>
                    <a:pt x="40043" y="57488"/>
                  </a:cubicBezTo>
                  <a:cubicBezTo>
                    <a:pt x="40690" y="57672"/>
                    <a:pt x="42221" y="57672"/>
                    <a:pt x="42221" y="57672"/>
                  </a:cubicBezTo>
                  <a:cubicBezTo>
                    <a:pt x="42221" y="57672"/>
                    <a:pt x="44826" y="57606"/>
                    <a:pt x="45348" y="57547"/>
                  </a:cubicBezTo>
                  <a:cubicBezTo>
                    <a:pt x="45870" y="57488"/>
                    <a:pt x="47585" y="57459"/>
                    <a:pt x="47585" y="57459"/>
                  </a:cubicBezTo>
                  <a:lnTo>
                    <a:pt x="49366" y="57150"/>
                  </a:lnTo>
                  <a:lnTo>
                    <a:pt x="49336" y="58563"/>
                  </a:lnTo>
                  <a:cubicBezTo>
                    <a:pt x="49336" y="58563"/>
                    <a:pt x="49270" y="59203"/>
                    <a:pt x="49240" y="59630"/>
                  </a:cubicBezTo>
                  <a:cubicBezTo>
                    <a:pt x="49211" y="60064"/>
                    <a:pt x="48931" y="60645"/>
                    <a:pt x="48718" y="61138"/>
                  </a:cubicBezTo>
                  <a:cubicBezTo>
                    <a:pt x="48534" y="61624"/>
                    <a:pt x="48166" y="62087"/>
                    <a:pt x="48166" y="62087"/>
                  </a:cubicBezTo>
                  <a:cubicBezTo>
                    <a:pt x="48166" y="62087"/>
                    <a:pt x="47710" y="62977"/>
                    <a:pt x="47585" y="63279"/>
                  </a:cubicBezTo>
                  <a:cubicBezTo>
                    <a:pt x="47430" y="63588"/>
                    <a:pt x="47188" y="64140"/>
                    <a:pt x="46849" y="64876"/>
                  </a:cubicBezTo>
                  <a:cubicBezTo>
                    <a:pt x="46511" y="65641"/>
                    <a:pt x="45988" y="65921"/>
                    <a:pt x="45988" y="65921"/>
                  </a:cubicBezTo>
                  <a:cubicBezTo>
                    <a:pt x="45988" y="65921"/>
                    <a:pt x="45407" y="66899"/>
                    <a:pt x="45039" y="67606"/>
                  </a:cubicBezTo>
                  <a:cubicBezTo>
                    <a:pt x="44671" y="68341"/>
                    <a:pt x="44060" y="69107"/>
                    <a:pt x="44060" y="69107"/>
                  </a:cubicBezTo>
                  <a:lnTo>
                    <a:pt x="43111" y="70424"/>
                  </a:lnTo>
                  <a:lnTo>
                    <a:pt x="42832" y="71527"/>
                  </a:lnTo>
                  <a:lnTo>
                    <a:pt x="40963" y="73124"/>
                  </a:lnTo>
                  <a:lnTo>
                    <a:pt x="38755" y="76340"/>
                  </a:lnTo>
                  <a:lnTo>
                    <a:pt x="35841" y="79746"/>
                  </a:lnTo>
                  <a:lnTo>
                    <a:pt x="35415" y="80909"/>
                  </a:lnTo>
                  <a:lnTo>
                    <a:pt x="34156" y="83580"/>
                  </a:lnTo>
                  <a:lnTo>
                    <a:pt x="34031" y="85199"/>
                  </a:lnTo>
                  <a:cubicBezTo>
                    <a:pt x="34031" y="85199"/>
                    <a:pt x="35319" y="82660"/>
                    <a:pt x="35724" y="81954"/>
                  </a:cubicBezTo>
                  <a:cubicBezTo>
                    <a:pt x="36121" y="81277"/>
                    <a:pt x="35937" y="80754"/>
                    <a:pt x="35967" y="80512"/>
                  </a:cubicBezTo>
                  <a:cubicBezTo>
                    <a:pt x="35996" y="80269"/>
                    <a:pt x="38262" y="78275"/>
                    <a:pt x="38262" y="78275"/>
                  </a:cubicBezTo>
                  <a:cubicBezTo>
                    <a:pt x="38262" y="78275"/>
                    <a:pt x="41022" y="73919"/>
                    <a:pt x="41456" y="73308"/>
                  </a:cubicBezTo>
                  <a:cubicBezTo>
                    <a:pt x="41912" y="72690"/>
                    <a:pt x="41941" y="72815"/>
                    <a:pt x="42802" y="72138"/>
                  </a:cubicBezTo>
                  <a:cubicBezTo>
                    <a:pt x="43692" y="71498"/>
                    <a:pt x="43906" y="70946"/>
                    <a:pt x="44583" y="69842"/>
                  </a:cubicBezTo>
                  <a:cubicBezTo>
                    <a:pt x="45252" y="68768"/>
                    <a:pt x="45988" y="67539"/>
                    <a:pt x="45988" y="67539"/>
                  </a:cubicBezTo>
                  <a:lnTo>
                    <a:pt x="48232" y="65553"/>
                  </a:lnTo>
                  <a:cubicBezTo>
                    <a:pt x="48232" y="65553"/>
                    <a:pt x="49152" y="62823"/>
                    <a:pt x="49336" y="62300"/>
                  </a:cubicBezTo>
                  <a:cubicBezTo>
                    <a:pt x="49550" y="61778"/>
                    <a:pt x="50190" y="61042"/>
                    <a:pt x="50558" y="60799"/>
                  </a:cubicBezTo>
                  <a:cubicBezTo>
                    <a:pt x="50925" y="60586"/>
                    <a:pt x="50499" y="58960"/>
                    <a:pt x="50499" y="58960"/>
                  </a:cubicBezTo>
                  <a:lnTo>
                    <a:pt x="50587" y="57488"/>
                  </a:lnTo>
                  <a:lnTo>
                    <a:pt x="50160" y="57120"/>
                  </a:lnTo>
                  <a:lnTo>
                    <a:pt x="53412" y="57054"/>
                  </a:lnTo>
                  <a:lnTo>
                    <a:pt x="56231" y="56444"/>
                  </a:lnTo>
                  <a:lnTo>
                    <a:pt x="56812" y="61719"/>
                  </a:lnTo>
                  <a:lnTo>
                    <a:pt x="62514" y="61535"/>
                  </a:lnTo>
                  <a:lnTo>
                    <a:pt x="74228" y="61013"/>
                  </a:lnTo>
                  <a:lnTo>
                    <a:pt x="78886" y="61719"/>
                  </a:lnTo>
                  <a:lnTo>
                    <a:pt x="79467" y="60917"/>
                  </a:lnTo>
                  <a:lnTo>
                    <a:pt x="72882" y="59446"/>
                  </a:lnTo>
                  <a:lnTo>
                    <a:pt x="59086" y="60917"/>
                  </a:lnTo>
                  <a:lnTo>
                    <a:pt x="56966" y="55156"/>
                  </a:lnTo>
                  <a:lnTo>
                    <a:pt x="56385" y="50403"/>
                  </a:lnTo>
                  <a:lnTo>
                    <a:pt x="56385" y="46540"/>
                  </a:lnTo>
                  <a:lnTo>
                    <a:pt x="51205" y="41455"/>
                  </a:lnTo>
                  <a:lnTo>
                    <a:pt x="49550" y="36820"/>
                  </a:lnTo>
                  <a:lnTo>
                    <a:pt x="50440" y="34097"/>
                  </a:lnTo>
                  <a:lnTo>
                    <a:pt x="50131" y="30999"/>
                  </a:lnTo>
                  <a:lnTo>
                    <a:pt x="51632" y="27070"/>
                  </a:lnTo>
                  <a:cubicBezTo>
                    <a:pt x="51632" y="27070"/>
                    <a:pt x="55620" y="21037"/>
                    <a:pt x="55774" y="20603"/>
                  </a:cubicBezTo>
                  <a:cubicBezTo>
                    <a:pt x="55922" y="20146"/>
                    <a:pt x="56385" y="17689"/>
                    <a:pt x="56385" y="17689"/>
                  </a:cubicBezTo>
                  <a:cubicBezTo>
                    <a:pt x="56385" y="17689"/>
                    <a:pt x="55679" y="15334"/>
                    <a:pt x="55465" y="14900"/>
                  </a:cubicBezTo>
                  <a:cubicBezTo>
                    <a:pt x="55252" y="14444"/>
                    <a:pt x="52765" y="7881"/>
                    <a:pt x="52765" y="7881"/>
                  </a:cubicBezTo>
                  <a:lnTo>
                    <a:pt x="50072" y="3039"/>
                  </a:lnTo>
                  <a:lnTo>
                    <a:pt x="457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030" name="Google Shape;3030;p45"/>
          <p:cNvSpPr/>
          <p:nvPr/>
        </p:nvSpPr>
        <p:spPr>
          <a:xfrm>
            <a:off x="7249900" y="-7467"/>
            <a:ext cx="4996400" cy="6018000"/>
          </a:xfrm>
          <a:prstGeom prst="rect">
            <a:avLst/>
          </a:prstGeom>
          <a:gradFill>
            <a:gsLst>
              <a:gs pos="0">
                <a:schemeClr val="accent3"/>
              </a:gs>
              <a:gs pos="100000">
                <a:srgbClr val="FFFFFF">
                  <a:alpha val="0"/>
                </a:srgbClr>
              </a:gs>
            </a:gsLst>
            <a:lin ang="5400700"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1" name="Google Shape;3031;p45"/>
          <p:cNvSpPr/>
          <p:nvPr/>
        </p:nvSpPr>
        <p:spPr>
          <a:xfrm>
            <a:off x="7292117" y="12300"/>
            <a:ext cx="4889200" cy="5956400"/>
          </a:xfrm>
          <a:prstGeom prst="rect">
            <a:avLst/>
          </a:prstGeom>
          <a:noFill/>
          <a:ln w="76200" cap="sq" cmpd="sng">
            <a:solidFill>
              <a:schemeClr val="dk1"/>
            </a:solidFill>
            <a:prstDash val="solid"/>
            <a:miter lim="8000"/>
            <a:headEnd type="none" w="sm" len="sm"/>
            <a:tailEnd type="none" w="sm" len="sm"/>
          </a:ln>
          <a:effectLst>
            <a:reflection stA="9000" endPos="18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032" name="Google Shape;3032;p45"/>
          <p:cNvCxnSpPr/>
          <p:nvPr/>
        </p:nvCxnSpPr>
        <p:spPr>
          <a:xfrm>
            <a:off x="7282959" y="1443965"/>
            <a:ext cx="4862400" cy="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33" name="Google Shape;3033;p45"/>
          <p:cNvCxnSpPr/>
          <p:nvPr/>
        </p:nvCxnSpPr>
        <p:spPr>
          <a:xfrm>
            <a:off x="7282959" y="3348627"/>
            <a:ext cx="1289200" cy="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34" name="Google Shape;3034;p45"/>
          <p:cNvCxnSpPr/>
          <p:nvPr/>
        </p:nvCxnSpPr>
        <p:spPr>
          <a:xfrm>
            <a:off x="9855771" y="3348640"/>
            <a:ext cx="2336000" cy="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35" name="Google Shape;3035;p45"/>
          <p:cNvCxnSpPr/>
          <p:nvPr/>
        </p:nvCxnSpPr>
        <p:spPr>
          <a:xfrm>
            <a:off x="7473217"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36" name="Google Shape;3036;p45"/>
          <p:cNvCxnSpPr/>
          <p:nvPr/>
        </p:nvCxnSpPr>
        <p:spPr>
          <a:xfrm>
            <a:off x="7654304"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37" name="Google Shape;3037;p45"/>
          <p:cNvCxnSpPr/>
          <p:nvPr/>
        </p:nvCxnSpPr>
        <p:spPr>
          <a:xfrm>
            <a:off x="7835391"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38" name="Google Shape;3038;p45"/>
          <p:cNvCxnSpPr/>
          <p:nvPr/>
        </p:nvCxnSpPr>
        <p:spPr>
          <a:xfrm>
            <a:off x="8016477"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39" name="Google Shape;3039;p45"/>
          <p:cNvCxnSpPr/>
          <p:nvPr/>
        </p:nvCxnSpPr>
        <p:spPr>
          <a:xfrm>
            <a:off x="8197564"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40" name="Google Shape;3040;p45"/>
          <p:cNvCxnSpPr/>
          <p:nvPr/>
        </p:nvCxnSpPr>
        <p:spPr>
          <a:xfrm>
            <a:off x="8378651"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41" name="Google Shape;3041;p45"/>
          <p:cNvCxnSpPr/>
          <p:nvPr/>
        </p:nvCxnSpPr>
        <p:spPr>
          <a:xfrm>
            <a:off x="8740824"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42" name="Google Shape;3042;p45"/>
          <p:cNvCxnSpPr/>
          <p:nvPr/>
        </p:nvCxnSpPr>
        <p:spPr>
          <a:xfrm>
            <a:off x="8921911"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43" name="Google Shape;3043;p45"/>
          <p:cNvCxnSpPr/>
          <p:nvPr/>
        </p:nvCxnSpPr>
        <p:spPr>
          <a:xfrm>
            <a:off x="9102997"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44" name="Google Shape;3044;p45"/>
          <p:cNvCxnSpPr/>
          <p:nvPr/>
        </p:nvCxnSpPr>
        <p:spPr>
          <a:xfrm>
            <a:off x="9284084"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45" name="Google Shape;3045;p45"/>
          <p:cNvCxnSpPr/>
          <p:nvPr/>
        </p:nvCxnSpPr>
        <p:spPr>
          <a:xfrm>
            <a:off x="9465171"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46" name="Google Shape;3046;p45"/>
          <p:cNvCxnSpPr/>
          <p:nvPr/>
        </p:nvCxnSpPr>
        <p:spPr>
          <a:xfrm>
            <a:off x="9827344"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47" name="Google Shape;3047;p45"/>
          <p:cNvCxnSpPr/>
          <p:nvPr/>
        </p:nvCxnSpPr>
        <p:spPr>
          <a:xfrm>
            <a:off x="10008432"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48" name="Google Shape;3048;p45"/>
          <p:cNvCxnSpPr/>
          <p:nvPr/>
        </p:nvCxnSpPr>
        <p:spPr>
          <a:xfrm>
            <a:off x="10189519"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49" name="Google Shape;3049;p45"/>
          <p:cNvCxnSpPr/>
          <p:nvPr/>
        </p:nvCxnSpPr>
        <p:spPr>
          <a:xfrm>
            <a:off x="10370605"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50" name="Google Shape;3050;p45"/>
          <p:cNvCxnSpPr/>
          <p:nvPr/>
        </p:nvCxnSpPr>
        <p:spPr>
          <a:xfrm>
            <a:off x="10551692"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51" name="Google Shape;3051;p45"/>
          <p:cNvCxnSpPr/>
          <p:nvPr/>
        </p:nvCxnSpPr>
        <p:spPr>
          <a:xfrm>
            <a:off x="10732779"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52" name="Google Shape;3052;p45"/>
          <p:cNvCxnSpPr/>
          <p:nvPr/>
        </p:nvCxnSpPr>
        <p:spPr>
          <a:xfrm>
            <a:off x="10913865"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53" name="Google Shape;3053;p45"/>
          <p:cNvCxnSpPr/>
          <p:nvPr/>
        </p:nvCxnSpPr>
        <p:spPr>
          <a:xfrm>
            <a:off x="11094952"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54" name="Google Shape;3054;p45"/>
          <p:cNvCxnSpPr/>
          <p:nvPr/>
        </p:nvCxnSpPr>
        <p:spPr>
          <a:xfrm>
            <a:off x="11276039"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55" name="Google Shape;3055;p45"/>
          <p:cNvCxnSpPr/>
          <p:nvPr/>
        </p:nvCxnSpPr>
        <p:spPr>
          <a:xfrm>
            <a:off x="11457125"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56" name="Google Shape;3056;p45"/>
          <p:cNvCxnSpPr/>
          <p:nvPr/>
        </p:nvCxnSpPr>
        <p:spPr>
          <a:xfrm>
            <a:off x="11638212"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57" name="Google Shape;3057;p45"/>
          <p:cNvCxnSpPr/>
          <p:nvPr/>
        </p:nvCxnSpPr>
        <p:spPr>
          <a:xfrm>
            <a:off x="11819299"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58" name="Google Shape;3058;p45"/>
          <p:cNvCxnSpPr/>
          <p:nvPr/>
        </p:nvCxnSpPr>
        <p:spPr>
          <a:xfrm>
            <a:off x="12000385"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59" name="Google Shape;3059;p45"/>
          <p:cNvCxnSpPr/>
          <p:nvPr/>
        </p:nvCxnSpPr>
        <p:spPr>
          <a:xfrm rot="10800000">
            <a:off x="8573617" y="4369501"/>
            <a:ext cx="1263600" cy="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60" name="Google Shape;3060;p45"/>
          <p:cNvCxnSpPr/>
          <p:nvPr/>
        </p:nvCxnSpPr>
        <p:spPr>
          <a:xfrm rot="10800000">
            <a:off x="8573617" y="2642392"/>
            <a:ext cx="1263600" cy="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sp>
        <p:nvSpPr>
          <p:cNvPr id="3061" name="Google Shape;3061;p45"/>
          <p:cNvSpPr/>
          <p:nvPr/>
        </p:nvSpPr>
        <p:spPr>
          <a:xfrm>
            <a:off x="8543103" y="4369469"/>
            <a:ext cx="455200" cy="410800"/>
          </a:xfrm>
          <a:prstGeom prst="rect">
            <a:avLst/>
          </a:prstGeom>
          <a:solidFill>
            <a:schemeClr val="dk1"/>
          </a:solidFill>
          <a:ln>
            <a:noFill/>
          </a:ln>
          <a:effectLst>
            <a:reflection stA="9000" endPos="18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3062" name="Google Shape;3062;p45"/>
          <p:cNvCxnSpPr/>
          <p:nvPr/>
        </p:nvCxnSpPr>
        <p:spPr>
          <a:xfrm>
            <a:off x="9646257"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063" name="Google Shape;3063;p45"/>
          <p:cNvCxnSpPr/>
          <p:nvPr/>
        </p:nvCxnSpPr>
        <p:spPr>
          <a:xfrm>
            <a:off x="8559737"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sp>
        <p:nvSpPr>
          <p:cNvPr id="3064" name="Google Shape;3064;p45"/>
          <p:cNvSpPr/>
          <p:nvPr/>
        </p:nvSpPr>
        <p:spPr>
          <a:xfrm>
            <a:off x="8575967" y="2642404"/>
            <a:ext cx="1263600" cy="3326400"/>
          </a:xfrm>
          <a:prstGeom prst="rect">
            <a:avLst/>
          </a:prstGeom>
          <a:noFill/>
          <a:ln w="76200" cap="flat" cmpd="sng">
            <a:solidFill>
              <a:schemeClr val="dk1"/>
            </a:solidFill>
            <a:prstDash val="solid"/>
            <a:miter lim="8000"/>
            <a:headEnd type="none" w="sm" len="sm"/>
            <a:tailEnd type="none" w="sm" len="sm"/>
          </a:ln>
          <a:effectLst>
            <a:reflection stA="9000" endPos="18000" fadeDir="5400012" sy="-100000" algn="bl" rotWithShape="0"/>
          </a:effectLst>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065" name="Google Shape;3065;p45"/>
          <p:cNvGrpSpPr/>
          <p:nvPr/>
        </p:nvGrpSpPr>
        <p:grpSpPr>
          <a:xfrm>
            <a:off x="10215817" y="3863636"/>
            <a:ext cx="1022116" cy="2534341"/>
            <a:chOff x="2073925" y="1584800"/>
            <a:chExt cx="1296225" cy="3213450"/>
          </a:xfrm>
        </p:grpSpPr>
        <p:sp>
          <p:nvSpPr>
            <p:cNvPr id="3066" name="Google Shape;3066;p45"/>
            <p:cNvSpPr/>
            <p:nvPr/>
          </p:nvSpPr>
          <p:spPr>
            <a:xfrm>
              <a:off x="2193200" y="1670575"/>
              <a:ext cx="968200" cy="913250"/>
            </a:xfrm>
            <a:custGeom>
              <a:avLst/>
              <a:gdLst/>
              <a:ahLst/>
              <a:cxnLst/>
              <a:rect l="l" t="t" r="r" b="b"/>
              <a:pathLst>
                <a:path w="38728" h="36530" extrusionOk="0">
                  <a:moveTo>
                    <a:pt x="22119" y="1"/>
                  </a:moveTo>
                  <a:cubicBezTo>
                    <a:pt x="17522" y="1"/>
                    <a:pt x="9913" y="580"/>
                    <a:pt x="9039" y="4348"/>
                  </a:cubicBezTo>
                  <a:cubicBezTo>
                    <a:pt x="9039" y="4348"/>
                    <a:pt x="4088" y="26470"/>
                    <a:pt x="2044" y="27940"/>
                  </a:cubicBezTo>
                  <a:cubicBezTo>
                    <a:pt x="1" y="29404"/>
                    <a:pt x="781" y="33291"/>
                    <a:pt x="8320" y="34120"/>
                  </a:cubicBezTo>
                  <a:cubicBezTo>
                    <a:pt x="12980" y="34636"/>
                    <a:pt x="18743" y="36529"/>
                    <a:pt x="23932" y="36529"/>
                  </a:cubicBezTo>
                  <a:cubicBezTo>
                    <a:pt x="27133" y="36529"/>
                    <a:pt x="30116" y="35809"/>
                    <a:pt x="32486" y="33602"/>
                  </a:cubicBezTo>
                  <a:cubicBezTo>
                    <a:pt x="38728" y="27823"/>
                    <a:pt x="25609" y="115"/>
                    <a:pt x="25609" y="115"/>
                  </a:cubicBezTo>
                  <a:cubicBezTo>
                    <a:pt x="25609" y="115"/>
                    <a:pt x="24161" y="1"/>
                    <a:pt x="221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7" name="Google Shape;3067;p45"/>
            <p:cNvSpPr/>
            <p:nvPr/>
          </p:nvSpPr>
          <p:spPr>
            <a:xfrm>
              <a:off x="2509775" y="2059050"/>
              <a:ext cx="164700" cy="265200"/>
            </a:xfrm>
            <a:custGeom>
              <a:avLst/>
              <a:gdLst/>
              <a:ahLst/>
              <a:cxnLst/>
              <a:rect l="l" t="t" r="r" b="b"/>
              <a:pathLst>
                <a:path w="6588" h="10608" extrusionOk="0">
                  <a:moveTo>
                    <a:pt x="0" y="1"/>
                  </a:moveTo>
                  <a:lnTo>
                    <a:pt x="111" y="5179"/>
                  </a:lnTo>
                  <a:cubicBezTo>
                    <a:pt x="111" y="5179"/>
                    <a:pt x="730" y="10608"/>
                    <a:pt x="2073" y="10608"/>
                  </a:cubicBezTo>
                  <a:cubicBezTo>
                    <a:pt x="2316" y="10608"/>
                    <a:pt x="2582" y="10431"/>
                    <a:pt x="2873" y="10012"/>
                  </a:cubicBezTo>
                  <a:lnTo>
                    <a:pt x="6587" y="10012"/>
                  </a:lnTo>
                  <a:lnTo>
                    <a:pt x="65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8" name="Google Shape;3068;p45"/>
            <p:cNvSpPr/>
            <p:nvPr/>
          </p:nvSpPr>
          <p:spPr>
            <a:xfrm>
              <a:off x="2391025" y="1654825"/>
              <a:ext cx="430850" cy="474325"/>
            </a:xfrm>
            <a:custGeom>
              <a:avLst/>
              <a:gdLst/>
              <a:ahLst/>
              <a:cxnLst/>
              <a:rect l="l" t="t" r="r" b="b"/>
              <a:pathLst>
                <a:path w="17234" h="18973" extrusionOk="0">
                  <a:moveTo>
                    <a:pt x="7796" y="1"/>
                  </a:moveTo>
                  <a:cubicBezTo>
                    <a:pt x="5380" y="1"/>
                    <a:pt x="3117" y="1726"/>
                    <a:pt x="1526" y="4197"/>
                  </a:cubicBezTo>
                  <a:cubicBezTo>
                    <a:pt x="1236" y="4632"/>
                    <a:pt x="1036" y="5095"/>
                    <a:pt x="863" y="5613"/>
                  </a:cubicBezTo>
                  <a:cubicBezTo>
                    <a:pt x="0" y="8202"/>
                    <a:pt x="490" y="11682"/>
                    <a:pt x="1236" y="14126"/>
                  </a:cubicBezTo>
                  <a:cubicBezTo>
                    <a:pt x="2035" y="16892"/>
                    <a:pt x="3897" y="18973"/>
                    <a:pt x="6791" y="18973"/>
                  </a:cubicBezTo>
                  <a:cubicBezTo>
                    <a:pt x="7025" y="18973"/>
                    <a:pt x="7265" y="18959"/>
                    <a:pt x="7512" y="18932"/>
                  </a:cubicBezTo>
                  <a:cubicBezTo>
                    <a:pt x="7512" y="18932"/>
                    <a:pt x="7535" y="18933"/>
                    <a:pt x="7577" y="18933"/>
                  </a:cubicBezTo>
                  <a:cubicBezTo>
                    <a:pt x="8165" y="18933"/>
                    <a:pt x="12582" y="18734"/>
                    <a:pt x="14327" y="12863"/>
                  </a:cubicBezTo>
                  <a:cubicBezTo>
                    <a:pt x="14327" y="12863"/>
                    <a:pt x="14397" y="12869"/>
                    <a:pt x="14520" y="12869"/>
                  </a:cubicBezTo>
                  <a:cubicBezTo>
                    <a:pt x="14658" y="12869"/>
                    <a:pt x="14862" y="12861"/>
                    <a:pt x="15107" y="12828"/>
                  </a:cubicBezTo>
                  <a:cubicBezTo>
                    <a:pt x="15218" y="12718"/>
                    <a:pt x="15335" y="12600"/>
                    <a:pt x="15452" y="12517"/>
                  </a:cubicBezTo>
                  <a:cubicBezTo>
                    <a:pt x="15943" y="12027"/>
                    <a:pt x="16488" y="11654"/>
                    <a:pt x="17061" y="11309"/>
                  </a:cubicBezTo>
                  <a:cubicBezTo>
                    <a:pt x="17151" y="10156"/>
                    <a:pt x="17179" y="9003"/>
                    <a:pt x="17234" y="7857"/>
                  </a:cubicBezTo>
                  <a:cubicBezTo>
                    <a:pt x="17151" y="7767"/>
                    <a:pt x="17034" y="7684"/>
                    <a:pt x="16916" y="7622"/>
                  </a:cubicBezTo>
                  <a:cubicBezTo>
                    <a:pt x="16460" y="7339"/>
                    <a:pt x="16170" y="7449"/>
                    <a:pt x="15770" y="7049"/>
                  </a:cubicBezTo>
                  <a:cubicBezTo>
                    <a:pt x="15390" y="6704"/>
                    <a:pt x="15218" y="6041"/>
                    <a:pt x="14935" y="5613"/>
                  </a:cubicBezTo>
                  <a:cubicBezTo>
                    <a:pt x="14044" y="4170"/>
                    <a:pt x="13008" y="2761"/>
                    <a:pt x="11738" y="1643"/>
                  </a:cubicBezTo>
                  <a:cubicBezTo>
                    <a:pt x="10433" y="497"/>
                    <a:pt x="9093" y="1"/>
                    <a:pt x="7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9" name="Google Shape;3069;p45"/>
            <p:cNvSpPr/>
            <p:nvPr/>
          </p:nvSpPr>
          <p:spPr>
            <a:xfrm>
              <a:off x="2321975" y="1584800"/>
              <a:ext cx="556700" cy="472425"/>
            </a:xfrm>
            <a:custGeom>
              <a:avLst/>
              <a:gdLst/>
              <a:ahLst/>
              <a:cxnLst/>
              <a:rect l="l" t="t" r="r" b="b"/>
              <a:pathLst>
                <a:path w="22268" h="18897" extrusionOk="0">
                  <a:moveTo>
                    <a:pt x="10841" y="0"/>
                  </a:moveTo>
                  <a:cubicBezTo>
                    <a:pt x="10281" y="0"/>
                    <a:pt x="9642" y="69"/>
                    <a:pt x="8921" y="239"/>
                  </a:cubicBezTo>
                  <a:cubicBezTo>
                    <a:pt x="8085" y="439"/>
                    <a:pt x="7278" y="702"/>
                    <a:pt x="6504" y="1019"/>
                  </a:cubicBezTo>
                  <a:cubicBezTo>
                    <a:pt x="3308" y="2283"/>
                    <a:pt x="0" y="5072"/>
                    <a:pt x="1126" y="8932"/>
                  </a:cubicBezTo>
                  <a:cubicBezTo>
                    <a:pt x="1354" y="9760"/>
                    <a:pt x="1961" y="10568"/>
                    <a:pt x="2824" y="10796"/>
                  </a:cubicBezTo>
                  <a:cubicBezTo>
                    <a:pt x="2926" y="10823"/>
                    <a:pt x="3025" y="10835"/>
                    <a:pt x="3119" y="10835"/>
                  </a:cubicBezTo>
                  <a:cubicBezTo>
                    <a:pt x="4867" y="10835"/>
                    <a:pt x="5413" y="6543"/>
                    <a:pt x="5413" y="6543"/>
                  </a:cubicBezTo>
                  <a:cubicBezTo>
                    <a:pt x="5413" y="6543"/>
                    <a:pt x="5797" y="9046"/>
                    <a:pt x="6782" y="9046"/>
                  </a:cubicBezTo>
                  <a:cubicBezTo>
                    <a:pt x="6804" y="9046"/>
                    <a:pt x="6827" y="9045"/>
                    <a:pt x="6850" y="9042"/>
                  </a:cubicBezTo>
                  <a:cubicBezTo>
                    <a:pt x="7913" y="8932"/>
                    <a:pt x="7450" y="5390"/>
                    <a:pt x="7450" y="5390"/>
                  </a:cubicBezTo>
                  <a:lnTo>
                    <a:pt x="7450" y="5390"/>
                  </a:lnTo>
                  <a:cubicBezTo>
                    <a:pt x="7450" y="5390"/>
                    <a:pt x="8748" y="9104"/>
                    <a:pt x="10129" y="10195"/>
                  </a:cubicBezTo>
                  <a:cubicBezTo>
                    <a:pt x="10330" y="10351"/>
                    <a:pt x="10502" y="10417"/>
                    <a:pt x="10650" y="10417"/>
                  </a:cubicBezTo>
                  <a:cubicBezTo>
                    <a:pt x="11538" y="10417"/>
                    <a:pt x="11538" y="8007"/>
                    <a:pt x="11538" y="8007"/>
                  </a:cubicBezTo>
                  <a:cubicBezTo>
                    <a:pt x="12428" y="10023"/>
                    <a:pt x="14044" y="12122"/>
                    <a:pt x="16143" y="13074"/>
                  </a:cubicBezTo>
                  <a:cubicBezTo>
                    <a:pt x="16081" y="13040"/>
                    <a:pt x="17117" y="11486"/>
                    <a:pt x="17262" y="11348"/>
                  </a:cubicBezTo>
                  <a:cubicBezTo>
                    <a:pt x="17351" y="11259"/>
                    <a:pt x="17462" y="11176"/>
                    <a:pt x="17579" y="11114"/>
                  </a:cubicBezTo>
                  <a:cubicBezTo>
                    <a:pt x="17675" y="11068"/>
                    <a:pt x="17789" y="11023"/>
                    <a:pt x="17903" y="11023"/>
                  </a:cubicBezTo>
                  <a:cubicBezTo>
                    <a:pt x="17929" y="11023"/>
                    <a:pt x="17954" y="11026"/>
                    <a:pt x="17980" y="11031"/>
                  </a:cubicBezTo>
                  <a:cubicBezTo>
                    <a:pt x="18960" y="11114"/>
                    <a:pt x="18815" y="12695"/>
                    <a:pt x="18615" y="13330"/>
                  </a:cubicBezTo>
                  <a:cubicBezTo>
                    <a:pt x="18415" y="13993"/>
                    <a:pt x="17952" y="14593"/>
                    <a:pt x="17351" y="14939"/>
                  </a:cubicBezTo>
                  <a:cubicBezTo>
                    <a:pt x="17234" y="15028"/>
                    <a:pt x="16833" y="15201"/>
                    <a:pt x="16806" y="15346"/>
                  </a:cubicBezTo>
                  <a:cubicBezTo>
                    <a:pt x="16633" y="16464"/>
                    <a:pt x="16371" y="17618"/>
                    <a:pt x="16053" y="18681"/>
                  </a:cubicBezTo>
                  <a:cubicBezTo>
                    <a:pt x="16455" y="18829"/>
                    <a:pt x="16839" y="18897"/>
                    <a:pt x="17205" y="18897"/>
                  </a:cubicBezTo>
                  <a:cubicBezTo>
                    <a:pt x="19959" y="18897"/>
                    <a:pt x="21675" y="15046"/>
                    <a:pt x="21950" y="12584"/>
                  </a:cubicBezTo>
                  <a:cubicBezTo>
                    <a:pt x="22267" y="9967"/>
                    <a:pt x="21984" y="5790"/>
                    <a:pt x="20458" y="3546"/>
                  </a:cubicBezTo>
                  <a:cubicBezTo>
                    <a:pt x="18857" y="1258"/>
                    <a:pt x="17151" y="726"/>
                    <a:pt x="15909" y="726"/>
                  </a:cubicBezTo>
                  <a:cubicBezTo>
                    <a:pt x="14828" y="726"/>
                    <a:pt x="14099" y="1130"/>
                    <a:pt x="14099" y="1130"/>
                  </a:cubicBezTo>
                  <a:cubicBezTo>
                    <a:pt x="14099" y="1130"/>
                    <a:pt x="13117" y="0"/>
                    <a:pt x="10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0" name="Google Shape;3070;p45"/>
            <p:cNvSpPr/>
            <p:nvPr/>
          </p:nvSpPr>
          <p:spPr>
            <a:xfrm>
              <a:off x="2357175" y="2262050"/>
              <a:ext cx="1012975" cy="2536200"/>
            </a:xfrm>
            <a:custGeom>
              <a:avLst/>
              <a:gdLst/>
              <a:ahLst/>
              <a:cxnLst/>
              <a:rect l="l" t="t" r="r" b="b"/>
              <a:pathLst>
                <a:path w="40519" h="101448" extrusionOk="0">
                  <a:moveTo>
                    <a:pt x="16948" y="1"/>
                  </a:moveTo>
                  <a:cubicBezTo>
                    <a:pt x="13571" y="1"/>
                    <a:pt x="9879" y="2353"/>
                    <a:pt x="6822" y="3556"/>
                  </a:cubicBezTo>
                  <a:cubicBezTo>
                    <a:pt x="4144" y="4626"/>
                    <a:pt x="2797" y="7733"/>
                    <a:pt x="2417" y="10378"/>
                  </a:cubicBezTo>
                  <a:cubicBezTo>
                    <a:pt x="1589" y="16191"/>
                    <a:pt x="7168" y="18691"/>
                    <a:pt x="6995" y="24132"/>
                  </a:cubicBezTo>
                  <a:cubicBezTo>
                    <a:pt x="6705" y="33135"/>
                    <a:pt x="6042" y="29565"/>
                    <a:pt x="5987" y="34254"/>
                  </a:cubicBezTo>
                  <a:cubicBezTo>
                    <a:pt x="5959" y="34688"/>
                    <a:pt x="6187" y="35061"/>
                    <a:pt x="6595" y="35407"/>
                  </a:cubicBezTo>
                  <a:cubicBezTo>
                    <a:pt x="5269" y="41938"/>
                    <a:pt x="1527" y="60981"/>
                    <a:pt x="898" y="67077"/>
                  </a:cubicBezTo>
                  <a:cubicBezTo>
                    <a:pt x="809" y="72000"/>
                    <a:pt x="2017" y="83393"/>
                    <a:pt x="3108" y="91360"/>
                  </a:cubicBezTo>
                  <a:cubicBezTo>
                    <a:pt x="3715" y="95793"/>
                    <a:pt x="4061" y="98983"/>
                    <a:pt x="4061" y="98983"/>
                  </a:cubicBezTo>
                  <a:cubicBezTo>
                    <a:pt x="4061" y="98983"/>
                    <a:pt x="1" y="100219"/>
                    <a:pt x="1244" y="101054"/>
                  </a:cubicBezTo>
                  <a:cubicBezTo>
                    <a:pt x="1451" y="101194"/>
                    <a:pt x="1854" y="101253"/>
                    <a:pt x="2382" y="101253"/>
                  </a:cubicBezTo>
                  <a:cubicBezTo>
                    <a:pt x="5000" y="101253"/>
                    <a:pt x="10675" y="99818"/>
                    <a:pt x="10675" y="99818"/>
                  </a:cubicBezTo>
                  <a:cubicBezTo>
                    <a:pt x="10675" y="99818"/>
                    <a:pt x="11255" y="94668"/>
                    <a:pt x="11428" y="92486"/>
                  </a:cubicBezTo>
                  <a:cubicBezTo>
                    <a:pt x="11738" y="88170"/>
                    <a:pt x="12374" y="77469"/>
                    <a:pt x="12774" y="73153"/>
                  </a:cubicBezTo>
                  <a:cubicBezTo>
                    <a:pt x="13637" y="64461"/>
                    <a:pt x="16399" y="61098"/>
                    <a:pt x="18470" y="53876"/>
                  </a:cubicBezTo>
                  <a:cubicBezTo>
                    <a:pt x="19423" y="61354"/>
                    <a:pt x="20486" y="68866"/>
                    <a:pt x="21322" y="71973"/>
                  </a:cubicBezTo>
                  <a:cubicBezTo>
                    <a:pt x="23683" y="80658"/>
                    <a:pt x="30153" y="89462"/>
                    <a:pt x="33405" y="97864"/>
                  </a:cubicBezTo>
                  <a:cubicBezTo>
                    <a:pt x="33695" y="98582"/>
                    <a:pt x="28972" y="100281"/>
                    <a:pt x="30270" y="101254"/>
                  </a:cubicBezTo>
                  <a:cubicBezTo>
                    <a:pt x="30445" y="101387"/>
                    <a:pt x="30760" y="101448"/>
                    <a:pt x="31175" y="101448"/>
                  </a:cubicBezTo>
                  <a:cubicBezTo>
                    <a:pt x="33825" y="101448"/>
                    <a:pt x="40518" y="98973"/>
                    <a:pt x="40220" y="97057"/>
                  </a:cubicBezTo>
                  <a:cubicBezTo>
                    <a:pt x="39874" y="94840"/>
                    <a:pt x="38839" y="92106"/>
                    <a:pt x="38210" y="90069"/>
                  </a:cubicBezTo>
                  <a:cubicBezTo>
                    <a:pt x="36857" y="85809"/>
                    <a:pt x="35476" y="81549"/>
                    <a:pt x="34213" y="77261"/>
                  </a:cubicBezTo>
                  <a:cubicBezTo>
                    <a:pt x="32742" y="72318"/>
                    <a:pt x="31561" y="67595"/>
                    <a:pt x="31623" y="62389"/>
                  </a:cubicBezTo>
                  <a:cubicBezTo>
                    <a:pt x="31651" y="56893"/>
                    <a:pt x="32569" y="51459"/>
                    <a:pt x="32832" y="45963"/>
                  </a:cubicBezTo>
                  <a:cubicBezTo>
                    <a:pt x="32942" y="43575"/>
                    <a:pt x="34296" y="33418"/>
                    <a:pt x="32342" y="30000"/>
                  </a:cubicBezTo>
                  <a:cubicBezTo>
                    <a:pt x="31106" y="26231"/>
                    <a:pt x="27999" y="21888"/>
                    <a:pt x="27999" y="21888"/>
                  </a:cubicBezTo>
                  <a:cubicBezTo>
                    <a:pt x="26272" y="17773"/>
                    <a:pt x="25692" y="13340"/>
                    <a:pt x="24546" y="9025"/>
                  </a:cubicBezTo>
                  <a:cubicBezTo>
                    <a:pt x="23766" y="6090"/>
                    <a:pt x="23165" y="3183"/>
                    <a:pt x="20631" y="1229"/>
                  </a:cubicBezTo>
                  <a:cubicBezTo>
                    <a:pt x="19485" y="345"/>
                    <a:pt x="18239" y="1"/>
                    <a:pt x="169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1" name="Google Shape;3071;p45"/>
            <p:cNvSpPr/>
            <p:nvPr/>
          </p:nvSpPr>
          <p:spPr>
            <a:xfrm>
              <a:off x="2325600" y="2174775"/>
              <a:ext cx="1016475" cy="2353200"/>
            </a:xfrm>
            <a:custGeom>
              <a:avLst/>
              <a:gdLst/>
              <a:ahLst/>
              <a:cxnLst/>
              <a:rect l="l" t="t" r="r" b="b"/>
              <a:pathLst>
                <a:path w="40659" h="94128" extrusionOk="0">
                  <a:moveTo>
                    <a:pt x="18187" y="0"/>
                  </a:moveTo>
                  <a:cubicBezTo>
                    <a:pt x="17071" y="0"/>
                    <a:pt x="15897" y="300"/>
                    <a:pt x="14527" y="806"/>
                  </a:cubicBezTo>
                  <a:cubicBezTo>
                    <a:pt x="14472" y="723"/>
                    <a:pt x="14445" y="633"/>
                    <a:pt x="14355" y="605"/>
                  </a:cubicBezTo>
                  <a:cubicBezTo>
                    <a:pt x="14355" y="605"/>
                    <a:pt x="10758" y="750"/>
                    <a:pt x="7968" y="3167"/>
                  </a:cubicBezTo>
                  <a:cubicBezTo>
                    <a:pt x="7858" y="3395"/>
                    <a:pt x="6705" y="3975"/>
                    <a:pt x="6587" y="4203"/>
                  </a:cubicBezTo>
                  <a:cubicBezTo>
                    <a:pt x="6442" y="4258"/>
                    <a:pt x="6304" y="4320"/>
                    <a:pt x="6159" y="4375"/>
                  </a:cubicBezTo>
                  <a:cubicBezTo>
                    <a:pt x="2990" y="5639"/>
                    <a:pt x="1436" y="9291"/>
                    <a:pt x="981" y="12433"/>
                  </a:cubicBezTo>
                  <a:cubicBezTo>
                    <a:pt x="0" y="19247"/>
                    <a:pt x="6560" y="22209"/>
                    <a:pt x="6359" y="28624"/>
                  </a:cubicBezTo>
                  <a:cubicBezTo>
                    <a:pt x="6014" y="39215"/>
                    <a:pt x="5234" y="35010"/>
                    <a:pt x="5179" y="40534"/>
                  </a:cubicBezTo>
                  <a:cubicBezTo>
                    <a:pt x="5151" y="40997"/>
                    <a:pt x="5379" y="41431"/>
                    <a:pt x="5814" y="41804"/>
                  </a:cubicBezTo>
                  <a:cubicBezTo>
                    <a:pt x="3798" y="51471"/>
                    <a:pt x="863" y="65998"/>
                    <a:pt x="746" y="67461"/>
                  </a:cubicBezTo>
                  <a:cubicBezTo>
                    <a:pt x="608" y="69678"/>
                    <a:pt x="2879" y="91862"/>
                    <a:pt x="2879" y="91862"/>
                  </a:cubicBezTo>
                  <a:cubicBezTo>
                    <a:pt x="2879" y="91862"/>
                    <a:pt x="5832" y="93522"/>
                    <a:pt x="9138" y="93522"/>
                  </a:cubicBezTo>
                  <a:cubicBezTo>
                    <a:pt x="10791" y="93522"/>
                    <a:pt x="12532" y="93107"/>
                    <a:pt x="14037" y="91862"/>
                  </a:cubicBezTo>
                  <a:cubicBezTo>
                    <a:pt x="14037" y="91862"/>
                    <a:pt x="14355" y="73620"/>
                    <a:pt x="16281" y="68987"/>
                  </a:cubicBezTo>
                  <a:cubicBezTo>
                    <a:pt x="16972" y="67406"/>
                    <a:pt x="18125" y="64789"/>
                    <a:pt x="19388" y="61855"/>
                  </a:cubicBezTo>
                  <a:cubicBezTo>
                    <a:pt x="20196" y="67323"/>
                    <a:pt x="21176" y="73737"/>
                    <a:pt x="21632" y="75346"/>
                  </a:cubicBezTo>
                  <a:cubicBezTo>
                    <a:pt x="22440" y="78253"/>
                    <a:pt x="27881" y="93816"/>
                    <a:pt x="29489" y="94106"/>
                  </a:cubicBezTo>
                  <a:cubicBezTo>
                    <a:pt x="29572" y="94120"/>
                    <a:pt x="29676" y="94127"/>
                    <a:pt x="29798" y="94127"/>
                  </a:cubicBezTo>
                  <a:cubicBezTo>
                    <a:pt x="32057" y="94127"/>
                    <a:pt x="40659" y="91719"/>
                    <a:pt x="39729" y="89590"/>
                  </a:cubicBezTo>
                  <a:cubicBezTo>
                    <a:pt x="38755" y="87312"/>
                    <a:pt x="33259" y="71949"/>
                    <a:pt x="34405" y="63553"/>
                  </a:cubicBezTo>
                  <a:cubicBezTo>
                    <a:pt x="35130" y="58175"/>
                    <a:pt x="37374" y="47991"/>
                    <a:pt x="36422" y="40278"/>
                  </a:cubicBezTo>
                  <a:cubicBezTo>
                    <a:pt x="36539" y="40133"/>
                    <a:pt x="36594" y="39988"/>
                    <a:pt x="36649" y="39843"/>
                  </a:cubicBezTo>
                  <a:cubicBezTo>
                    <a:pt x="37947" y="35418"/>
                    <a:pt x="31098" y="25952"/>
                    <a:pt x="31098" y="25952"/>
                  </a:cubicBezTo>
                  <a:cubicBezTo>
                    <a:pt x="29089" y="21119"/>
                    <a:pt x="28399" y="15885"/>
                    <a:pt x="27045" y="10817"/>
                  </a:cubicBezTo>
                  <a:cubicBezTo>
                    <a:pt x="26155" y="7365"/>
                    <a:pt x="25430" y="3913"/>
                    <a:pt x="22440" y="1641"/>
                  </a:cubicBezTo>
                  <a:cubicBezTo>
                    <a:pt x="20927" y="483"/>
                    <a:pt x="19603" y="0"/>
                    <a:pt x="18187" y="0"/>
                  </a:cubicBezTo>
                  <a:close/>
                </a:path>
              </a:pathLst>
            </a:custGeom>
            <a:gradFill>
              <a:gsLst>
                <a:gs pos="0">
                  <a:schemeClr val="accent3"/>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2" name="Google Shape;3072;p45"/>
            <p:cNvSpPr/>
            <p:nvPr/>
          </p:nvSpPr>
          <p:spPr>
            <a:xfrm>
              <a:off x="2073925" y="2023400"/>
              <a:ext cx="499900" cy="680450"/>
            </a:xfrm>
            <a:custGeom>
              <a:avLst/>
              <a:gdLst/>
              <a:ahLst/>
              <a:cxnLst/>
              <a:rect l="l" t="t" r="r" b="b"/>
              <a:pathLst>
                <a:path w="19996" h="27218" extrusionOk="0">
                  <a:moveTo>
                    <a:pt x="16943" y="1"/>
                  </a:moveTo>
                  <a:cubicBezTo>
                    <a:pt x="16786" y="1"/>
                    <a:pt x="16585" y="185"/>
                    <a:pt x="16337" y="736"/>
                  </a:cubicBezTo>
                  <a:cubicBezTo>
                    <a:pt x="16337" y="736"/>
                    <a:pt x="16275" y="686"/>
                    <a:pt x="16166" y="686"/>
                  </a:cubicBezTo>
                  <a:cubicBezTo>
                    <a:pt x="15928" y="686"/>
                    <a:pt x="15464" y="930"/>
                    <a:pt x="14928" y="2490"/>
                  </a:cubicBezTo>
                  <a:cubicBezTo>
                    <a:pt x="14127" y="4789"/>
                    <a:pt x="12884" y="5024"/>
                    <a:pt x="13002" y="6060"/>
                  </a:cubicBezTo>
                  <a:cubicBezTo>
                    <a:pt x="13091" y="7061"/>
                    <a:pt x="13091" y="11639"/>
                    <a:pt x="12684" y="12184"/>
                  </a:cubicBezTo>
                  <a:cubicBezTo>
                    <a:pt x="12256" y="12729"/>
                    <a:pt x="8369" y="16099"/>
                    <a:pt x="7305" y="16934"/>
                  </a:cubicBezTo>
                  <a:cubicBezTo>
                    <a:pt x="6270" y="17763"/>
                    <a:pt x="1" y="24239"/>
                    <a:pt x="3453" y="26538"/>
                  </a:cubicBezTo>
                  <a:cubicBezTo>
                    <a:pt x="4152" y="27007"/>
                    <a:pt x="4865" y="27218"/>
                    <a:pt x="5580" y="27218"/>
                  </a:cubicBezTo>
                  <a:cubicBezTo>
                    <a:pt x="8424" y="27218"/>
                    <a:pt x="11301" y="23882"/>
                    <a:pt x="13464" y="20179"/>
                  </a:cubicBezTo>
                  <a:cubicBezTo>
                    <a:pt x="16164" y="15519"/>
                    <a:pt x="17262" y="13710"/>
                    <a:pt x="17835" y="12584"/>
                  </a:cubicBezTo>
                  <a:cubicBezTo>
                    <a:pt x="18442" y="11466"/>
                    <a:pt x="18325" y="9367"/>
                    <a:pt x="18270" y="8442"/>
                  </a:cubicBezTo>
                  <a:cubicBezTo>
                    <a:pt x="18208" y="7551"/>
                    <a:pt x="19996" y="3353"/>
                    <a:pt x="18788" y="3125"/>
                  </a:cubicBezTo>
                  <a:cubicBezTo>
                    <a:pt x="18788" y="3125"/>
                    <a:pt x="18813" y="750"/>
                    <a:pt x="17577" y="750"/>
                  </a:cubicBezTo>
                  <a:cubicBezTo>
                    <a:pt x="17523" y="750"/>
                    <a:pt x="17466" y="754"/>
                    <a:pt x="17407" y="764"/>
                  </a:cubicBezTo>
                  <a:cubicBezTo>
                    <a:pt x="17407" y="764"/>
                    <a:pt x="17264" y="1"/>
                    <a:pt x="169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3" name="Google Shape;3073;p45"/>
            <p:cNvSpPr/>
            <p:nvPr/>
          </p:nvSpPr>
          <p:spPr>
            <a:xfrm>
              <a:off x="2487500" y="2101525"/>
              <a:ext cx="56125" cy="99950"/>
            </a:xfrm>
            <a:custGeom>
              <a:avLst/>
              <a:gdLst/>
              <a:ahLst/>
              <a:cxnLst/>
              <a:rect l="l" t="t" r="r" b="b"/>
              <a:pathLst>
                <a:path w="2245" h="3998" fill="none" extrusionOk="0">
                  <a:moveTo>
                    <a:pt x="2245" y="0"/>
                  </a:moveTo>
                  <a:cubicBezTo>
                    <a:pt x="2245" y="0"/>
                    <a:pt x="1382" y="1954"/>
                    <a:pt x="774" y="2762"/>
                  </a:cubicBezTo>
                  <a:cubicBezTo>
                    <a:pt x="201" y="3563"/>
                    <a:pt x="1" y="3998"/>
                    <a:pt x="1" y="3998"/>
                  </a:cubicBezTo>
                </a:path>
              </a:pathLst>
            </a:custGeom>
            <a:noFill/>
            <a:ln w="2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4" name="Google Shape;3074;p45"/>
            <p:cNvSpPr/>
            <p:nvPr/>
          </p:nvSpPr>
          <p:spPr>
            <a:xfrm>
              <a:off x="2455750" y="2042475"/>
              <a:ext cx="59750" cy="133125"/>
            </a:xfrm>
            <a:custGeom>
              <a:avLst/>
              <a:gdLst/>
              <a:ahLst/>
              <a:cxnLst/>
              <a:rect l="l" t="t" r="r" b="b"/>
              <a:pathLst>
                <a:path w="2390" h="5325" fill="none" extrusionOk="0">
                  <a:moveTo>
                    <a:pt x="2389" y="1"/>
                  </a:moveTo>
                  <a:cubicBezTo>
                    <a:pt x="2389" y="1"/>
                    <a:pt x="1271" y="3018"/>
                    <a:pt x="1036" y="3336"/>
                  </a:cubicBezTo>
                  <a:cubicBezTo>
                    <a:pt x="808" y="3626"/>
                    <a:pt x="0" y="5324"/>
                    <a:pt x="0" y="5324"/>
                  </a:cubicBezTo>
                </a:path>
              </a:pathLst>
            </a:custGeom>
            <a:noFill/>
            <a:ln w="2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5" name="Google Shape;3075;p45"/>
            <p:cNvSpPr/>
            <p:nvPr/>
          </p:nvSpPr>
          <p:spPr>
            <a:xfrm>
              <a:off x="2427775" y="2041800"/>
              <a:ext cx="54575" cy="109975"/>
            </a:xfrm>
            <a:custGeom>
              <a:avLst/>
              <a:gdLst/>
              <a:ahLst/>
              <a:cxnLst/>
              <a:rect l="l" t="t" r="r" b="b"/>
              <a:pathLst>
                <a:path w="2183" h="4399" fill="none" extrusionOk="0">
                  <a:moveTo>
                    <a:pt x="2183" y="0"/>
                  </a:moveTo>
                  <a:cubicBezTo>
                    <a:pt x="1582" y="1526"/>
                    <a:pt x="1009" y="3107"/>
                    <a:pt x="1" y="4398"/>
                  </a:cubicBezTo>
                </a:path>
              </a:pathLst>
            </a:custGeom>
            <a:noFill/>
            <a:ln w="22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6" name="Google Shape;3076;p45"/>
            <p:cNvSpPr/>
            <p:nvPr/>
          </p:nvSpPr>
          <p:spPr>
            <a:xfrm>
              <a:off x="2721925" y="2201975"/>
              <a:ext cx="387550" cy="737900"/>
            </a:xfrm>
            <a:custGeom>
              <a:avLst/>
              <a:gdLst/>
              <a:ahLst/>
              <a:cxnLst/>
              <a:rect l="l" t="t" r="r" b="b"/>
              <a:pathLst>
                <a:path w="15502" h="29516" extrusionOk="0">
                  <a:moveTo>
                    <a:pt x="4957" y="1"/>
                  </a:moveTo>
                  <a:cubicBezTo>
                    <a:pt x="4351" y="1"/>
                    <a:pt x="3768" y="297"/>
                    <a:pt x="3252" y="1016"/>
                  </a:cubicBezTo>
                  <a:cubicBezTo>
                    <a:pt x="1291" y="3688"/>
                    <a:pt x="0" y="9101"/>
                    <a:pt x="3252" y="13844"/>
                  </a:cubicBezTo>
                  <a:cubicBezTo>
                    <a:pt x="6532" y="18560"/>
                    <a:pt x="8368" y="27681"/>
                    <a:pt x="12891" y="29407"/>
                  </a:cubicBezTo>
                  <a:cubicBezTo>
                    <a:pt x="13042" y="29481"/>
                    <a:pt x="13180" y="29516"/>
                    <a:pt x="13307" y="29516"/>
                  </a:cubicBezTo>
                  <a:cubicBezTo>
                    <a:pt x="15501" y="29516"/>
                    <a:pt x="14223" y="19022"/>
                    <a:pt x="13982" y="17469"/>
                  </a:cubicBezTo>
                  <a:cubicBezTo>
                    <a:pt x="13319" y="13154"/>
                    <a:pt x="12028" y="8756"/>
                    <a:pt x="10094" y="4986"/>
                  </a:cubicBezTo>
                  <a:cubicBezTo>
                    <a:pt x="9839" y="4496"/>
                    <a:pt x="9494" y="3950"/>
                    <a:pt x="9121" y="3370"/>
                  </a:cubicBezTo>
                  <a:cubicBezTo>
                    <a:pt x="8005" y="1708"/>
                    <a:pt x="6413" y="1"/>
                    <a:pt x="49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7" name="Google Shape;3077;p45"/>
            <p:cNvSpPr/>
            <p:nvPr/>
          </p:nvSpPr>
          <p:spPr>
            <a:xfrm>
              <a:off x="2854300" y="2571925"/>
              <a:ext cx="255325" cy="710850"/>
            </a:xfrm>
            <a:custGeom>
              <a:avLst/>
              <a:gdLst/>
              <a:ahLst/>
              <a:cxnLst/>
              <a:rect l="l" t="t" r="r" b="b"/>
              <a:pathLst>
                <a:path w="10213" h="28434" extrusionOk="0">
                  <a:moveTo>
                    <a:pt x="4980" y="1"/>
                  </a:moveTo>
                  <a:cubicBezTo>
                    <a:pt x="4623" y="1"/>
                    <a:pt x="4399" y="336"/>
                    <a:pt x="4371" y="890"/>
                  </a:cubicBezTo>
                  <a:cubicBezTo>
                    <a:pt x="4344" y="1608"/>
                    <a:pt x="3709" y="1090"/>
                    <a:pt x="2300" y="5578"/>
                  </a:cubicBezTo>
                  <a:cubicBezTo>
                    <a:pt x="1" y="8913"/>
                    <a:pt x="2963" y="27928"/>
                    <a:pt x="2901" y="28335"/>
                  </a:cubicBezTo>
                  <a:cubicBezTo>
                    <a:pt x="2890" y="28405"/>
                    <a:pt x="3062" y="28433"/>
                    <a:pt x="3348" y="28433"/>
                  </a:cubicBezTo>
                  <a:cubicBezTo>
                    <a:pt x="4587" y="28433"/>
                    <a:pt x="7969" y="27900"/>
                    <a:pt x="7969" y="27900"/>
                  </a:cubicBezTo>
                  <a:cubicBezTo>
                    <a:pt x="7969" y="27900"/>
                    <a:pt x="10213" y="10584"/>
                    <a:pt x="8252" y="5060"/>
                  </a:cubicBezTo>
                  <a:cubicBezTo>
                    <a:pt x="6964" y="1366"/>
                    <a:pt x="5700" y="1"/>
                    <a:pt x="4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8" name="Google Shape;3078;p45"/>
            <p:cNvSpPr/>
            <p:nvPr/>
          </p:nvSpPr>
          <p:spPr>
            <a:xfrm>
              <a:off x="2912475" y="3238800"/>
              <a:ext cx="168325" cy="372700"/>
            </a:xfrm>
            <a:custGeom>
              <a:avLst/>
              <a:gdLst/>
              <a:ahLst/>
              <a:cxnLst/>
              <a:rect l="l" t="t" r="r" b="b"/>
              <a:pathLst>
                <a:path w="6733" h="14908" extrusionOk="0">
                  <a:moveTo>
                    <a:pt x="4037" y="0"/>
                  </a:moveTo>
                  <a:cubicBezTo>
                    <a:pt x="2498" y="0"/>
                    <a:pt x="574" y="1660"/>
                    <a:pt x="574" y="1660"/>
                  </a:cubicBezTo>
                  <a:cubicBezTo>
                    <a:pt x="574" y="1660"/>
                    <a:pt x="1" y="9310"/>
                    <a:pt x="919" y="11409"/>
                  </a:cubicBezTo>
                  <a:cubicBezTo>
                    <a:pt x="1817" y="13480"/>
                    <a:pt x="3253" y="14544"/>
                    <a:pt x="4060" y="14861"/>
                  </a:cubicBezTo>
                  <a:cubicBezTo>
                    <a:pt x="4140" y="14893"/>
                    <a:pt x="4213" y="14907"/>
                    <a:pt x="4280" y="14907"/>
                  </a:cubicBezTo>
                  <a:cubicBezTo>
                    <a:pt x="4767" y="14907"/>
                    <a:pt x="4955" y="14155"/>
                    <a:pt x="5005" y="13752"/>
                  </a:cubicBezTo>
                  <a:lnTo>
                    <a:pt x="5005" y="13752"/>
                  </a:lnTo>
                  <a:cubicBezTo>
                    <a:pt x="4998" y="13891"/>
                    <a:pt x="5411" y="13972"/>
                    <a:pt x="5579" y="14026"/>
                  </a:cubicBezTo>
                  <a:cubicBezTo>
                    <a:pt x="5620" y="14037"/>
                    <a:pt x="5659" y="14042"/>
                    <a:pt x="5696" y="14042"/>
                  </a:cubicBezTo>
                  <a:cubicBezTo>
                    <a:pt x="6049" y="14042"/>
                    <a:pt x="6196" y="13560"/>
                    <a:pt x="6014" y="13197"/>
                  </a:cubicBezTo>
                  <a:lnTo>
                    <a:pt x="5324" y="11091"/>
                  </a:lnTo>
                  <a:cubicBezTo>
                    <a:pt x="5324" y="11091"/>
                    <a:pt x="4371" y="9310"/>
                    <a:pt x="5352" y="7328"/>
                  </a:cubicBezTo>
                  <a:cubicBezTo>
                    <a:pt x="6304" y="5312"/>
                    <a:pt x="6733" y="4187"/>
                    <a:pt x="5642" y="1225"/>
                  </a:cubicBezTo>
                  <a:cubicBezTo>
                    <a:pt x="5308" y="316"/>
                    <a:pt x="4709" y="0"/>
                    <a:pt x="4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327856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BE41B-45C0-150B-EABC-E13472E394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8D815-7895-9DAC-57D7-5ED5295312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054B64-11F6-F90B-1C11-C3A35A52A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CF72EA-08BC-0688-99E1-CB500089E4DB}"/>
              </a:ext>
            </a:extLst>
          </p:cNvPr>
          <p:cNvSpPr>
            <a:spLocks noGrp="1"/>
          </p:cNvSpPr>
          <p:nvPr>
            <p:ph type="dt" sz="half" idx="10"/>
          </p:nvPr>
        </p:nvSpPr>
        <p:spPr/>
        <p:txBody>
          <a:bodyPr/>
          <a:lstStyle/>
          <a:p>
            <a:fld id="{2C261B23-F39A-7045-8947-9C6D4CD408E7}" type="datetimeFigureOut">
              <a:rPr lang="en-US" smtClean="0"/>
              <a:t>11/28/23</a:t>
            </a:fld>
            <a:endParaRPr lang="en-US"/>
          </a:p>
        </p:txBody>
      </p:sp>
      <p:sp>
        <p:nvSpPr>
          <p:cNvPr id="6" name="Footer Placeholder 5">
            <a:extLst>
              <a:ext uri="{FF2B5EF4-FFF2-40B4-BE49-F238E27FC236}">
                <a16:creationId xmlns:a16="http://schemas.microsoft.com/office/drawing/2014/main" id="{4585BFED-8943-29A8-3C76-6AC0C7BFE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BD724-DA15-5C48-AB7E-FE1897CFA665}"/>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349737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F41F3-40BD-89C0-312D-8EC9AD7312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29591A-E9B3-D18A-D04C-FDA1A29758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D63500-5F05-B7D7-9D24-826B9ED258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559A65-16DA-A9BD-739B-D96BB106DB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A23094-1CFF-9D03-CC33-6BA928CCF3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6B93CE-1014-E6A2-6B64-1A0EDBBB3E8E}"/>
              </a:ext>
            </a:extLst>
          </p:cNvPr>
          <p:cNvSpPr>
            <a:spLocks noGrp="1"/>
          </p:cNvSpPr>
          <p:nvPr>
            <p:ph type="dt" sz="half" idx="10"/>
          </p:nvPr>
        </p:nvSpPr>
        <p:spPr/>
        <p:txBody>
          <a:bodyPr/>
          <a:lstStyle/>
          <a:p>
            <a:fld id="{2C261B23-F39A-7045-8947-9C6D4CD408E7}" type="datetimeFigureOut">
              <a:rPr lang="en-US" smtClean="0"/>
              <a:t>11/28/23</a:t>
            </a:fld>
            <a:endParaRPr lang="en-US"/>
          </a:p>
        </p:txBody>
      </p:sp>
      <p:sp>
        <p:nvSpPr>
          <p:cNvPr id="8" name="Footer Placeholder 7">
            <a:extLst>
              <a:ext uri="{FF2B5EF4-FFF2-40B4-BE49-F238E27FC236}">
                <a16:creationId xmlns:a16="http://schemas.microsoft.com/office/drawing/2014/main" id="{ACAA8EDE-3BC0-C7F1-5C64-785464D8E8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2102EB-48CE-AFAD-F1AB-11AA950E90C6}"/>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461855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826C-57BF-0D83-FA6D-868D1A5A2F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B2E880-6D82-1C67-471A-852645E9C2B0}"/>
              </a:ext>
            </a:extLst>
          </p:cNvPr>
          <p:cNvSpPr>
            <a:spLocks noGrp="1"/>
          </p:cNvSpPr>
          <p:nvPr>
            <p:ph type="dt" sz="half" idx="10"/>
          </p:nvPr>
        </p:nvSpPr>
        <p:spPr/>
        <p:txBody>
          <a:bodyPr/>
          <a:lstStyle/>
          <a:p>
            <a:fld id="{2C261B23-F39A-7045-8947-9C6D4CD408E7}" type="datetimeFigureOut">
              <a:rPr lang="en-US" smtClean="0"/>
              <a:t>11/28/23</a:t>
            </a:fld>
            <a:endParaRPr lang="en-US"/>
          </a:p>
        </p:txBody>
      </p:sp>
      <p:sp>
        <p:nvSpPr>
          <p:cNvPr id="4" name="Footer Placeholder 3">
            <a:extLst>
              <a:ext uri="{FF2B5EF4-FFF2-40B4-BE49-F238E27FC236}">
                <a16:creationId xmlns:a16="http://schemas.microsoft.com/office/drawing/2014/main" id="{36233607-D1D9-A07D-1905-D89AB00D70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AAFBC7-6041-09ED-9283-5252AB06A555}"/>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2426495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6A6DA1-F94A-3B50-21C7-87776630EAB2}"/>
              </a:ext>
            </a:extLst>
          </p:cNvPr>
          <p:cNvSpPr>
            <a:spLocks noGrp="1"/>
          </p:cNvSpPr>
          <p:nvPr>
            <p:ph type="dt" sz="half" idx="10"/>
          </p:nvPr>
        </p:nvSpPr>
        <p:spPr/>
        <p:txBody>
          <a:bodyPr/>
          <a:lstStyle/>
          <a:p>
            <a:fld id="{2C261B23-F39A-7045-8947-9C6D4CD408E7}" type="datetimeFigureOut">
              <a:rPr lang="en-US" smtClean="0"/>
              <a:t>11/28/23</a:t>
            </a:fld>
            <a:endParaRPr lang="en-US"/>
          </a:p>
        </p:txBody>
      </p:sp>
      <p:sp>
        <p:nvSpPr>
          <p:cNvPr id="3" name="Footer Placeholder 2">
            <a:extLst>
              <a:ext uri="{FF2B5EF4-FFF2-40B4-BE49-F238E27FC236}">
                <a16:creationId xmlns:a16="http://schemas.microsoft.com/office/drawing/2014/main" id="{5BF65E1B-50B0-8D13-A924-0235C9256B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0D796B-4FBF-3B0B-39F5-249CA7EE32C0}"/>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3767994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BE4D5-2417-80C1-8AA3-AABD76FFF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A6E6CE-A666-915D-508A-0085297904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33C264-3529-B12B-705D-75705C78AD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F228E2-7BF1-A528-008B-05B7D01ADB74}"/>
              </a:ext>
            </a:extLst>
          </p:cNvPr>
          <p:cNvSpPr>
            <a:spLocks noGrp="1"/>
          </p:cNvSpPr>
          <p:nvPr>
            <p:ph type="dt" sz="half" idx="10"/>
          </p:nvPr>
        </p:nvSpPr>
        <p:spPr/>
        <p:txBody>
          <a:bodyPr/>
          <a:lstStyle/>
          <a:p>
            <a:fld id="{2C261B23-F39A-7045-8947-9C6D4CD408E7}" type="datetimeFigureOut">
              <a:rPr lang="en-US" smtClean="0"/>
              <a:t>11/28/23</a:t>
            </a:fld>
            <a:endParaRPr lang="en-US"/>
          </a:p>
        </p:txBody>
      </p:sp>
      <p:sp>
        <p:nvSpPr>
          <p:cNvPr id="6" name="Footer Placeholder 5">
            <a:extLst>
              <a:ext uri="{FF2B5EF4-FFF2-40B4-BE49-F238E27FC236}">
                <a16:creationId xmlns:a16="http://schemas.microsoft.com/office/drawing/2014/main" id="{D747360E-653C-1652-5D9A-1BD61C55C9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4E44C2-7141-00D1-BBF1-8D2F15E2B0B2}"/>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423769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3305-7D61-9D54-EB5C-C91EF377B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112664-2A88-0CD7-2D98-EC7CB71F1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0C038F-D201-C161-8724-94A09A715D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B33A7-23FD-2B2F-C962-38C232365254}"/>
              </a:ext>
            </a:extLst>
          </p:cNvPr>
          <p:cNvSpPr>
            <a:spLocks noGrp="1"/>
          </p:cNvSpPr>
          <p:nvPr>
            <p:ph type="dt" sz="half" idx="10"/>
          </p:nvPr>
        </p:nvSpPr>
        <p:spPr/>
        <p:txBody>
          <a:bodyPr/>
          <a:lstStyle/>
          <a:p>
            <a:fld id="{2C261B23-F39A-7045-8947-9C6D4CD408E7}" type="datetimeFigureOut">
              <a:rPr lang="en-US" smtClean="0"/>
              <a:t>11/28/23</a:t>
            </a:fld>
            <a:endParaRPr lang="en-US"/>
          </a:p>
        </p:txBody>
      </p:sp>
      <p:sp>
        <p:nvSpPr>
          <p:cNvPr id="6" name="Footer Placeholder 5">
            <a:extLst>
              <a:ext uri="{FF2B5EF4-FFF2-40B4-BE49-F238E27FC236}">
                <a16:creationId xmlns:a16="http://schemas.microsoft.com/office/drawing/2014/main" id="{F1BD8B03-0E2B-50B2-ED30-2182367543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7B716A-9205-530C-40FA-F16FCE86D09F}"/>
              </a:ext>
            </a:extLst>
          </p:cNvPr>
          <p:cNvSpPr>
            <a:spLocks noGrp="1"/>
          </p:cNvSpPr>
          <p:nvPr>
            <p:ph type="sldNum" sz="quarter" idx="12"/>
          </p:nvPr>
        </p:nvSpPr>
        <p:spPr/>
        <p:txBody>
          <a:bodyPr/>
          <a:lstStyle/>
          <a:p>
            <a:fld id="{9600BA37-92BF-544C-801A-710A7AAE1F62}" type="slidenum">
              <a:rPr lang="en-US" smtClean="0"/>
              <a:t>‹#›</a:t>
            </a:fld>
            <a:endParaRPr lang="en-US"/>
          </a:p>
        </p:txBody>
      </p:sp>
    </p:spTree>
    <p:extLst>
      <p:ext uri="{BB962C8B-B14F-4D97-AF65-F5344CB8AC3E}">
        <p14:creationId xmlns:p14="http://schemas.microsoft.com/office/powerpoint/2010/main" val="2628153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D2F781-0847-2C26-4B22-1F790531B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B2DEB7-4ADD-2295-6D0C-28B470A4F0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1692B-827A-493E-05D4-AD80163BD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261B23-F39A-7045-8947-9C6D4CD408E7}" type="datetimeFigureOut">
              <a:rPr lang="en-US" smtClean="0"/>
              <a:t>11/28/23</a:t>
            </a:fld>
            <a:endParaRPr lang="en-US"/>
          </a:p>
        </p:txBody>
      </p:sp>
      <p:sp>
        <p:nvSpPr>
          <p:cNvPr id="5" name="Footer Placeholder 4">
            <a:extLst>
              <a:ext uri="{FF2B5EF4-FFF2-40B4-BE49-F238E27FC236}">
                <a16:creationId xmlns:a16="http://schemas.microsoft.com/office/drawing/2014/main" id="{36D2C868-AAE3-153F-001C-A57095AF2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19B068-AF72-1269-938F-C8697EEEA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00BA37-92BF-544C-801A-710A7AAE1F62}" type="slidenum">
              <a:rPr lang="en-US" smtClean="0"/>
              <a:t>‹#›</a:t>
            </a:fld>
            <a:endParaRPr lang="en-US"/>
          </a:p>
        </p:txBody>
      </p:sp>
    </p:spTree>
    <p:extLst>
      <p:ext uri="{BB962C8B-B14F-4D97-AF65-F5344CB8AC3E}">
        <p14:creationId xmlns:p14="http://schemas.microsoft.com/office/powerpoint/2010/main" val="1719728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hyperlink" Target="https://data.ojp.usdoj.gov/Courts/NIJ-s-Recidivism-Challenge-Full-Dataset/ynf5-u8nk" TargetMode="External"/><Relationship Id="rId7" Type="http://schemas.openxmlformats.org/officeDocument/2006/relationships/hyperlink" Target="https://doi.org/10.1109/ICAA53760.2021.00012" TargetMode="Externa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hyperlink" Target="https://doi.org/10.1017/S1092852919001056" TargetMode="External"/><Relationship Id="rId5" Type="http://schemas.openxmlformats.org/officeDocument/2006/relationships/hyperlink" Target="https://www.researchgate.net/publication/372750946_The_effectiveness_of_restorative_justice_programs_in_reducing_recidivism" TargetMode="External"/><Relationship Id="rId4" Type="http://schemas.openxmlformats.org/officeDocument/2006/relationships/hyperlink" Target="https://doi.org/10.1177/0034644620973931"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6"/>
        <p:cNvGrpSpPr/>
        <p:nvPr/>
      </p:nvGrpSpPr>
      <p:grpSpPr>
        <a:xfrm>
          <a:off x="0" y="0"/>
          <a:ext cx="0" cy="0"/>
          <a:chOff x="0" y="0"/>
          <a:chExt cx="0" cy="0"/>
        </a:xfrm>
      </p:grpSpPr>
      <p:sp>
        <p:nvSpPr>
          <p:cNvPr id="2" name="Google Shape;3291;p52">
            <a:extLst>
              <a:ext uri="{FF2B5EF4-FFF2-40B4-BE49-F238E27FC236}">
                <a16:creationId xmlns:a16="http://schemas.microsoft.com/office/drawing/2014/main" id="{82ADA820-54E6-C938-F9D8-BCCBDBD11CFD}"/>
              </a:ext>
            </a:extLst>
          </p:cNvPr>
          <p:cNvSpPr txBox="1">
            <a:spLocks/>
          </p:cNvSpPr>
          <p:nvPr/>
        </p:nvSpPr>
        <p:spPr>
          <a:xfrm>
            <a:off x="1275644" y="71021"/>
            <a:ext cx="10080979" cy="2130641"/>
          </a:xfrm>
          <a:prstGeom prst="rect">
            <a:avLst/>
          </a:prstGeom>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accent2">
                    <a:lumMod val="75000"/>
                  </a:schemeClr>
                </a:solidFill>
                <a:latin typeface="Times New Roman,Bold"/>
              </a:rPr>
              <a:t>A DEEP DIVE INTO GEORGIA’S RECIDIVISM </a:t>
            </a:r>
            <a:endParaRPr lang="en-US" b="1" dirty="0">
              <a:solidFill>
                <a:schemeClr val="accent2">
                  <a:lumMod val="75000"/>
                </a:schemeClr>
              </a:solidFill>
            </a:endParaRPr>
          </a:p>
        </p:txBody>
      </p:sp>
      <p:sp>
        <p:nvSpPr>
          <p:cNvPr id="3" name="Subtitle 2">
            <a:extLst>
              <a:ext uri="{FF2B5EF4-FFF2-40B4-BE49-F238E27FC236}">
                <a16:creationId xmlns:a16="http://schemas.microsoft.com/office/drawing/2014/main" id="{9CF24262-E39D-8AE7-010A-A59FE79BF06C}"/>
              </a:ext>
            </a:extLst>
          </p:cNvPr>
          <p:cNvSpPr txBox="1">
            <a:spLocks/>
          </p:cNvSpPr>
          <p:nvPr/>
        </p:nvSpPr>
        <p:spPr>
          <a:xfrm>
            <a:off x="3804356" y="2414725"/>
            <a:ext cx="4888088" cy="4290875"/>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400" b="1" i="1" dirty="0">
                <a:solidFill>
                  <a:schemeClr val="tx2"/>
                </a:solidFill>
                <a:latin typeface="Times New Roman" panose="02020603050405020304" pitchFamily="18" charset="0"/>
                <a:cs typeface="Times New Roman" panose="02020603050405020304" pitchFamily="18" charset="0"/>
              </a:rPr>
              <a:t>Abhishek </a:t>
            </a:r>
            <a:r>
              <a:rPr lang="en-US" sz="2400" b="1" i="1" dirty="0" err="1">
                <a:solidFill>
                  <a:schemeClr val="tx2"/>
                </a:solidFill>
                <a:latin typeface="Times New Roman" panose="02020603050405020304" pitchFamily="18" charset="0"/>
                <a:cs typeface="Times New Roman" panose="02020603050405020304" pitchFamily="18" charset="0"/>
              </a:rPr>
              <a:t>Anumalla</a:t>
            </a:r>
            <a:r>
              <a:rPr lang="en-US" sz="2400" b="1" i="1" dirty="0">
                <a:solidFill>
                  <a:schemeClr val="tx2"/>
                </a:solidFill>
                <a:latin typeface="Times New Roman" panose="02020603050405020304" pitchFamily="18" charset="0"/>
                <a:cs typeface="Times New Roman" panose="02020603050405020304" pitchFamily="18" charset="0"/>
              </a:rPr>
              <a:t> </a:t>
            </a:r>
          </a:p>
          <a:p>
            <a:pPr algn="ctr"/>
            <a:r>
              <a:rPr lang="en-US" sz="2400" b="1" i="1" dirty="0" err="1">
                <a:solidFill>
                  <a:schemeClr val="tx2"/>
                </a:solidFill>
                <a:latin typeface="Times New Roman" panose="02020603050405020304" pitchFamily="18" charset="0"/>
                <a:cs typeface="Times New Roman" panose="02020603050405020304" pitchFamily="18" charset="0"/>
              </a:rPr>
              <a:t>Freny</a:t>
            </a:r>
            <a:r>
              <a:rPr lang="en-US" sz="2400" b="1" i="1" dirty="0">
                <a:solidFill>
                  <a:schemeClr val="tx2"/>
                </a:solidFill>
                <a:latin typeface="Times New Roman" panose="02020603050405020304" pitchFamily="18" charset="0"/>
                <a:cs typeface="Times New Roman" panose="02020603050405020304" pitchFamily="18" charset="0"/>
              </a:rPr>
              <a:t> Patel</a:t>
            </a:r>
          </a:p>
          <a:p>
            <a:pPr algn="ctr"/>
            <a:r>
              <a:rPr lang="en-US" sz="2400" b="1" i="1" dirty="0">
                <a:solidFill>
                  <a:schemeClr val="tx2"/>
                </a:solidFill>
                <a:latin typeface="Times New Roman" panose="02020603050405020304" pitchFamily="18" charset="0"/>
                <a:cs typeface="Times New Roman" panose="02020603050405020304" pitchFamily="18" charset="0"/>
              </a:rPr>
              <a:t>Lakshman Kushal </a:t>
            </a:r>
            <a:r>
              <a:rPr lang="en-US" sz="2400" b="1" i="1" dirty="0" err="1">
                <a:solidFill>
                  <a:schemeClr val="tx2"/>
                </a:solidFill>
                <a:latin typeface="Times New Roman" panose="02020603050405020304" pitchFamily="18" charset="0"/>
                <a:cs typeface="Times New Roman" panose="02020603050405020304" pitchFamily="18" charset="0"/>
              </a:rPr>
              <a:t>Bogi</a:t>
            </a:r>
            <a:endParaRPr lang="en-US" sz="2400" b="1" i="1" dirty="0">
              <a:solidFill>
                <a:schemeClr val="tx2"/>
              </a:solidFill>
              <a:latin typeface="Times New Roman" panose="02020603050405020304" pitchFamily="18" charset="0"/>
              <a:cs typeface="Times New Roman" panose="02020603050405020304" pitchFamily="18" charset="0"/>
            </a:endParaRPr>
          </a:p>
          <a:p>
            <a:pPr algn="ctr"/>
            <a:r>
              <a:rPr lang="en-US" sz="2400" b="1" i="1" dirty="0">
                <a:solidFill>
                  <a:schemeClr val="tx2"/>
                </a:solidFill>
                <a:latin typeface="Times New Roman" panose="02020603050405020304" pitchFamily="18" charset="0"/>
                <a:cs typeface="Times New Roman" panose="02020603050405020304" pitchFamily="18" charset="0"/>
              </a:rPr>
              <a:t>Madhuri </a:t>
            </a:r>
            <a:r>
              <a:rPr lang="en-US" sz="2400" b="1" i="1" dirty="0" err="1">
                <a:solidFill>
                  <a:schemeClr val="tx2"/>
                </a:solidFill>
                <a:latin typeface="Times New Roman" panose="02020603050405020304" pitchFamily="18" charset="0"/>
                <a:cs typeface="Times New Roman" panose="02020603050405020304" pitchFamily="18" charset="0"/>
              </a:rPr>
              <a:t>Muppa</a:t>
            </a:r>
            <a:endParaRPr lang="en-US" sz="2400" b="1" i="1" dirty="0">
              <a:solidFill>
                <a:schemeClr val="tx2"/>
              </a:solidFill>
              <a:latin typeface="Times New Roman" panose="02020603050405020304" pitchFamily="18" charset="0"/>
              <a:cs typeface="Times New Roman" panose="02020603050405020304" pitchFamily="18" charset="0"/>
            </a:endParaRPr>
          </a:p>
          <a:p>
            <a:pPr algn="ctr"/>
            <a:r>
              <a:rPr lang="en-US" sz="2400" b="1" i="1" dirty="0">
                <a:solidFill>
                  <a:schemeClr val="tx2"/>
                </a:solidFill>
                <a:latin typeface="Times New Roman" panose="02020603050405020304" pitchFamily="18" charset="0"/>
                <a:cs typeface="Times New Roman" panose="02020603050405020304" pitchFamily="18" charset="0"/>
              </a:rPr>
              <a:t>Nivedita J</a:t>
            </a:r>
          </a:p>
          <a:p>
            <a:pPr marL="0" indent="0" algn="ctr">
              <a:buNone/>
            </a:pPr>
            <a:br>
              <a:rPr lang="en-US" sz="2400" b="1" i="1" dirty="0">
                <a:solidFill>
                  <a:schemeClr val="tx2"/>
                </a:solidFill>
                <a:latin typeface="Times New Roman" panose="02020603050405020304" pitchFamily="18" charset="0"/>
                <a:cs typeface="Times New Roman" panose="02020603050405020304" pitchFamily="18" charset="0"/>
              </a:rPr>
            </a:br>
            <a:r>
              <a:rPr lang="en-US" sz="2400" b="1" dirty="0">
                <a:solidFill>
                  <a:srgbClr val="FF0000"/>
                </a:solidFill>
                <a:latin typeface="Times New Roman,Bold"/>
              </a:rPr>
              <a:t>AIT614 Big Data Essentials </a:t>
            </a:r>
            <a:endParaRPr lang="en-US" sz="2400" b="1" dirty="0"/>
          </a:p>
          <a:p>
            <a:pPr marL="0" indent="0" algn="ctr">
              <a:buNone/>
            </a:pPr>
            <a:r>
              <a:rPr lang="en-US" sz="2400" b="1" dirty="0">
                <a:solidFill>
                  <a:srgbClr val="FF0000"/>
                </a:solidFill>
                <a:latin typeface="Times New Roman,Bold"/>
              </a:rPr>
              <a:t> Dr. Liao</a:t>
            </a:r>
            <a:br>
              <a:rPr lang="en-US" sz="2400" b="1" dirty="0">
                <a:solidFill>
                  <a:srgbClr val="FF0000"/>
                </a:solidFill>
                <a:latin typeface="Times New Roman,Bold"/>
              </a:rPr>
            </a:br>
            <a:r>
              <a:rPr lang="en-US" sz="2400" b="1" dirty="0">
                <a:solidFill>
                  <a:srgbClr val="FF0000"/>
                </a:solidFill>
                <a:latin typeface="Times New Roman,Bold"/>
              </a:rPr>
              <a:t>George Mason University </a:t>
            </a:r>
          </a:p>
          <a:p>
            <a:endParaRPr lang="en-US" sz="2133" dirty="0"/>
          </a:p>
          <a:p>
            <a:endParaRPr lang="en-US"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4"/>
        <p:cNvGrpSpPr/>
        <p:nvPr/>
      </p:nvGrpSpPr>
      <p:grpSpPr>
        <a:xfrm>
          <a:off x="0" y="0"/>
          <a:ext cx="0" cy="0"/>
          <a:chOff x="0" y="0"/>
          <a:chExt cx="0" cy="0"/>
        </a:xfrm>
      </p:grpSpPr>
      <p:sp>
        <p:nvSpPr>
          <p:cNvPr id="10" name="TextBox 9">
            <a:extLst>
              <a:ext uri="{FF2B5EF4-FFF2-40B4-BE49-F238E27FC236}">
                <a16:creationId xmlns:a16="http://schemas.microsoft.com/office/drawing/2014/main" id="{6DDF9C61-529F-E0F0-73F9-ED8A1431CE11}"/>
              </a:ext>
            </a:extLst>
          </p:cNvPr>
          <p:cNvSpPr txBox="1"/>
          <p:nvPr/>
        </p:nvSpPr>
        <p:spPr>
          <a:xfrm>
            <a:off x="620889" y="327378"/>
            <a:ext cx="11108267" cy="646331"/>
          </a:xfrm>
          <a:prstGeom prst="rect">
            <a:avLst/>
          </a:prstGeom>
          <a:solidFill>
            <a:schemeClr val="lt1"/>
          </a:solidFill>
        </p:spPr>
        <p:txBody>
          <a:bodyPr wrap="square" rtlCol="0">
            <a:spAutoFit/>
          </a:bodyPr>
          <a:lstStyle/>
          <a:p>
            <a:r>
              <a:rPr lang="en-US" sz="3600" b="1" dirty="0">
                <a:solidFill>
                  <a:schemeClr val="accent2"/>
                </a:solidFill>
                <a:latin typeface="Times New Roman" panose="02020603050405020304" pitchFamily="18" charset="0"/>
                <a:cs typeface="Times New Roman" panose="02020603050405020304" pitchFamily="18" charset="0"/>
              </a:rPr>
              <a:t>Impact of Substance Abuse on Recidivism </a:t>
            </a:r>
          </a:p>
        </p:txBody>
      </p:sp>
      <p:pic>
        <p:nvPicPr>
          <p:cNvPr id="11" name="Picture 10" descr="A mosaic plot of substance abuse and recidivism&#10;&#10;Description automatically generated">
            <a:extLst>
              <a:ext uri="{FF2B5EF4-FFF2-40B4-BE49-F238E27FC236}">
                <a16:creationId xmlns:a16="http://schemas.microsoft.com/office/drawing/2014/main" id="{A4F61999-6B3F-778E-09A4-DDEB540D9726}"/>
              </a:ext>
            </a:extLst>
          </p:cNvPr>
          <p:cNvPicPr>
            <a:picLocks noChangeAspect="1"/>
          </p:cNvPicPr>
          <p:nvPr/>
        </p:nvPicPr>
        <p:blipFill>
          <a:blip r:embed="rId3"/>
          <a:stretch>
            <a:fillRect/>
          </a:stretch>
        </p:blipFill>
        <p:spPr>
          <a:xfrm>
            <a:off x="8063768" y="3973525"/>
            <a:ext cx="3247699" cy="2606153"/>
          </a:xfrm>
          <a:prstGeom prst="rect">
            <a:avLst/>
          </a:prstGeom>
        </p:spPr>
      </p:pic>
      <p:pic>
        <p:nvPicPr>
          <p:cNvPr id="12" name="Picture 11" descr="A mosaic plot of substance abuse and recidvism&#10;&#10;Description automatically generated">
            <a:extLst>
              <a:ext uri="{FF2B5EF4-FFF2-40B4-BE49-F238E27FC236}">
                <a16:creationId xmlns:a16="http://schemas.microsoft.com/office/drawing/2014/main" id="{C3672A8D-A3AF-4F32-2604-735B43260FBA}"/>
              </a:ext>
            </a:extLst>
          </p:cNvPr>
          <p:cNvPicPr>
            <a:picLocks noChangeAspect="1"/>
          </p:cNvPicPr>
          <p:nvPr/>
        </p:nvPicPr>
        <p:blipFill rotWithShape="1">
          <a:blip r:embed="rId4"/>
          <a:srcRect l="2688" r="3288"/>
          <a:stretch/>
        </p:blipFill>
        <p:spPr>
          <a:xfrm>
            <a:off x="4788022" y="3973525"/>
            <a:ext cx="3159355" cy="2557097"/>
          </a:xfrm>
          <a:prstGeom prst="rect">
            <a:avLst/>
          </a:prstGeom>
        </p:spPr>
      </p:pic>
      <p:pic>
        <p:nvPicPr>
          <p:cNvPr id="13" name="Picture 12" descr="A mosaic plot of substance abuse and recidivism&#10;&#10;Description automatically generated">
            <a:extLst>
              <a:ext uri="{FF2B5EF4-FFF2-40B4-BE49-F238E27FC236}">
                <a16:creationId xmlns:a16="http://schemas.microsoft.com/office/drawing/2014/main" id="{5E2A9A4A-41D6-17A6-38D0-FD6F2C76371C}"/>
              </a:ext>
            </a:extLst>
          </p:cNvPr>
          <p:cNvPicPr>
            <a:picLocks noChangeAspect="1"/>
          </p:cNvPicPr>
          <p:nvPr/>
        </p:nvPicPr>
        <p:blipFill rotWithShape="1">
          <a:blip r:embed="rId5"/>
          <a:srcRect l="3393"/>
          <a:stretch/>
        </p:blipFill>
        <p:spPr>
          <a:xfrm>
            <a:off x="8063768" y="1343377"/>
            <a:ext cx="3247699" cy="2557097"/>
          </a:xfrm>
          <a:prstGeom prst="rect">
            <a:avLst/>
          </a:prstGeom>
        </p:spPr>
      </p:pic>
      <p:pic>
        <p:nvPicPr>
          <p:cNvPr id="14" name="Picture 13" descr="A mosaic plot of substance abuse and recidivism&#10;&#10;Description automatically generated">
            <a:extLst>
              <a:ext uri="{FF2B5EF4-FFF2-40B4-BE49-F238E27FC236}">
                <a16:creationId xmlns:a16="http://schemas.microsoft.com/office/drawing/2014/main" id="{D023CE47-8D8A-0160-7A13-A4802AA5CCFE}"/>
              </a:ext>
            </a:extLst>
          </p:cNvPr>
          <p:cNvPicPr>
            <a:picLocks noChangeAspect="1"/>
          </p:cNvPicPr>
          <p:nvPr/>
        </p:nvPicPr>
        <p:blipFill>
          <a:blip r:embed="rId6"/>
          <a:stretch>
            <a:fillRect/>
          </a:stretch>
        </p:blipFill>
        <p:spPr>
          <a:xfrm>
            <a:off x="4788022" y="1343377"/>
            <a:ext cx="3159355" cy="2557097"/>
          </a:xfrm>
          <a:prstGeom prst="rect">
            <a:avLst/>
          </a:prstGeom>
        </p:spPr>
      </p:pic>
      <p:sp>
        <p:nvSpPr>
          <p:cNvPr id="2" name="TextBox 1">
            <a:extLst>
              <a:ext uri="{FF2B5EF4-FFF2-40B4-BE49-F238E27FC236}">
                <a16:creationId xmlns:a16="http://schemas.microsoft.com/office/drawing/2014/main" id="{3F4A884E-C403-409B-1BA4-0BA28B03BB8D}"/>
              </a:ext>
            </a:extLst>
          </p:cNvPr>
          <p:cNvSpPr txBox="1"/>
          <p:nvPr/>
        </p:nvSpPr>
        <p:spPr>
          <a:xfrm>
            <a:off x="620889" y="1343377"/>
            <a:ext cx="3668889" cy="5187245"/>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2"/>
        <p:cNvGrpSpPr/>
        <p:nvPr/>
      </p:nvGrpSpPr>
      <p:grpSpPr>
        <a:xfrm>
          <a:off x="0" y="0"/>
          <a:ext cx="0" cy="0"/>
          <a:chOff x="0" y="0"/>
          <a:chExt cx="0" cy="0"/>
        </a:xfrm>
      </p:grpSpPr>
      <p:sp>
        <p:nvSpPr>
          <p:cNvPr id="3" name="TextBox 2">
            <a:extLst>
              <a:ext uri="{FF2B5EF4-FFF2-40B4-BE49-F238E27FC236}">
                <a16:creationId xmlns:a16="http://schemas.microsoft.com/office/drawing/2014/main" id="{A7496481-37D9-594D-4BE9-DDBA00D9C890}"/>
              </a:ext>
            </a:extLst>
          </p:cNvPr>
          <p:cNvSpPr txBox="1"/>
          <p:nvPr/>
        </p:nvSpPr>
        <p:spPr>
          <a:xfrm>
            <a:off x="5226755" y="513647"/>
            <a:ext cx="6491111" cy="6355644"/>
          </a:xfrm>
          <a:prstGeom prst="rect">
            <a:avLst/>
          </a:prstGeom>
          <a:solidFill>
            <a:schemeClr val="bg1"/>
          </a:solidFill>
        </p:spPr>
        <p:txBody>
          <a:bodyPr wrap="square" rtlCol="0">
            <a:spAutoFit/>
          </a:bodyPr>
          <a:lstStyle/>
          <a:p>
            <a:endParaRPr lang="en-US" dirty="0"/>
          </a:p>
        </p:txBody>
      </p:sp>
      <p:pic>
        <p:nvPicPr>
          <p:cNvPr id="5" name="Picture 4" descr="A graph of a bar chart&#10;&#10;Description automatically generated with medium confidence">
            <a:extLst>
              <a:ext uri="{FF2B5EF4-FFF2-40B4-BE49-F238E27FC236}">
                <a16:creationId xmlns:a16="http://schemas.microsoft.com/office/drawing/2014/main" id="{776DE392-2D9E-57A2-95FA-06145BF6F361}"/>
              </a:ext>
            </a:extLst>
          </p:cNvPr>
          <p:cNvPicPr>
            <a:picLocks noChangeAspect="1"/>
          </p:cNvPicPr>
          <p:nvPr/>
        </p:nvPicPr>
        <p:blipFill>
          <a:blip r:embed="rId3"/>
          <a:stretch>
            <a:fillRect/>
          </a:stretch>
        </p:blipFill>
        <p:spPr>
          <a:xfrm>
            <a:off x="5623320" y="722489"/>
            <a:ext cx="2713524" cy="2713524"/>
          </a:xfrm>
          <a:prstGeom prst="rect">
            <a:avLst/>
          </a:prstGeom>
        </p:spPr>
      </p:pic>
      <p:pic>
        <p:nvPicPr>
          <p:cNvPr id="7" name="Picture 6" descr="A graph of a bar chart&#10;&#10;Description automatically generated with medium confidence">
            <a:extLst>
              <a:ext uri="{FF2B5EF4-FFF2-40B4-BE49-F238E27FC236}">
                <a16:creationId xmlns:a16="http://schemas.microsoft.com/office/drawing/2014/main" id="{4AC45F20-3DBC-F78F-EB28-EA487B7F3F53}"/>
              </a:ext>
            </a:extLst>
          </p:cNvPr>
          <p:cNvPicPr>
            <a:picLocks noChangeAspect="1"/>
          </p:cNvPicPr>
          <p:nvPr/>
        </p:nvPicPr>
        <p:blipFill>
          <a:blip r:embed="rId4"/>
          <a:stretch>
            <a:fillRect/>
          </a:stretch>
        </p:blipFill>
        <p:spPr>
          <a:xfrm>
            <a:off x="8472310" y="761987"/>
            <a:ext cx="3061123" cy="2915354"/>
          </a:xfrm>
          <a:prstGeom prst="rect">
            <a:avLst/>
          </a:prstGeom>
        </p:spPr>
      </p:pic>
      <p:pic>
        <p:nvPicPr>
          <p:cNvPr id="9" name="Picture 8" descr="A graph of blue and pink bars&#10;&#10;Description automatically generated">
            <a:extLst>
              <a:ext uri="{FF2B5EF4-FFF2-40B4-BE49-F238E27FC236}">
                <a16:creationId xmlns:a16="http://schemas.microsoft.com/office/drawing/2014/main" id="{DB691581-111D-D095-3053-4FA3F7257602}"/>
              </a:ext>
            </a:extLst>
          </p:cNvPr>
          <p:cNvPicPr>
            <a:picLocks noChangeAspect="1"/>
          </p:cNvPicPr>
          <p:nvPr/>
        </p:nvPicPr>
        <p:blipFill>
          <a:blip r:embed="rId5"/>
          <a:stretch>
            <a:fillRect/>
          </a:stretch>
        </p:blipFill>
        <p:spPr>
          <a:xfrm>
            <a:off x="5740964" y="3960353"/>
            <a:ext cx="2713524" cy="2713524"/>
          </a:xfrm>
          <a:prstGeom prst="rect">
            <a:avLst/>
          </a:prstGeom>
        </p:spPr>
      </p:pic>
      <p:pic>
        <p:nvPicPr>
          <p:cNvPr id="11" name="Picture 10" descr="A graph of blue and red squares&#10;&#10;Description automatically generated">
            <a:extLst>
              <a:ext uri="{FF2B5EF4-FFF2-40B4-BE49-F238E27FC236}">
                <a16:creationId xmlns:a16="http://schemas.microsoft.com/office/drawing/2014/main" id="{EA6A2181-7CA9-769B-D6CB-0ACA773D0F37}"/>
              </a:ext>
            </a:extLst>
          </p:cNvPr>
          <p:cNvPicPr>
            <a:picLocks noChangeAspect="1"/>
          </p:cNvPicPr>
          <p:nvPr/>
        </p:nvPicPr>
        <p:blipFill>
          <a:blip r:embed="rId6"/>
          <a:stretch>
            <a:fillRect/>
          </a:stretch>
        </p:blipFill>
        <p:spPr>
          <a:xfrm>
            <a:off x="8725421" y="3838153"/>
            <a:ext cx="2713524" cy="2675649"/>
          </a:xfrm>
          <a:prstGeom prst="rect">
            <a:avLst/>
          </a:prstGeom>
        </p:spPr>
      </p:pic>
      <p:sp>
        <p:nvSpPr>
          <p:cNvPr id="13" name="TextBox 12">
            <a:extLst>
              <a:ext uri="{FF2B5EF4-FFF2-40B4-BE49-F238E27FC236}">
                <a16:creationId xmlns:a16="http://schemas.microsoft.com/office/drawing/2014/main" id="{57E27091-6800-8DFB-E582-64460494F7CE}"/>
              </a:ext>
            </a:extLst>
          </p:cNvPr>
          <p:cNvSpPr txBox="1"/>
          <p:nvPr/>
        </p:nvSpPr>
        <p:spPr>
          <a:xfrm>
            <a:off x="338668" y="-45156"/>
            <a:ext cx="11684000" cy="646331"/>
          </a:xfrm>
          <a:prstGeom prst="rect">
            <a:avLst/>
          </a:prstGeom>
          <a:noFill/>
        </p:spPr>
        <p:txBody>
          <a:bodyPr wrap="square" rtlCol="0">
            <a:spAutoFit/>
          </a:bodyPr>
          <a:lstStyle/>
          <a:p>
            <a:r>
              <a:rPr lang="en-US" sz="3600" dirty="0">
                <a:solidFill>
                  <a:schemeClr val="accent2"/>
                </a:solidFill>
              </a:rPr>
              <a:t>Relationship b/w Education Level and Recidivism</a:t>
            </a:r>
          </a:p>
        </p:txBody>
      </p:sp>
      <p:sp>
        <p:nvSpPr>
          <p:cNvPr id="15" name="TextBox 14">
            <a:extLst>
              <a:ext uri="{FF2B5EF4-FFF2-40B4-BE49-F238E27FC236}">
                <a16:creationId xmlns:a16="http://schemas.microsoft.com/office/drawing/2014/main" id="{5879A838-1FEF-68E0-EB9C-1876373B6D68}"/>
              </a:ext>
            </a:extLst>
          </p:cNvPr>
          <p:cNvSpPr txBox="1"/>
          <p:nvPr/>
        </p:nvSpPr>
        <p:spPr>
          <a:xfrm>
            <a:off x="338668" y="722489"/>
            <a:ext cx="4617154" cy="6050844"/>
          </a:xfrm>
          <a:prstGeom prst="rect">
            <a:avLst/>
          </a:prstGeom>
          <a:solidFill>
            <a:schemeClr val="lt1"/>
          </a:solidFill>
        </p:spPr>
        <p:txBody>
          <a:bodyPr wrap="square" rtlCol="0">
            <a:spAutoFit/>
          </a:bodyPr>
          <a:lstStyle/>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0EA6E2B-3D36-5C50-18A0-7A7F7838DC5A}"/>
              </a:ext>
            </a:extLst>
          </p:cNvPr>
          <p:cNvSpPr txBox="1"/>
          <p:nvPr/>
        </p:nvSpPr>
        <p:spPr>
          <a:xfrm>
            <a:off x="90312" y="248357"/>
            <a:ext cx="11514665" cy="666786"/>
          </a:xfrm>
          <a:prstGeom prst="rect">
            <a:avLst/>
          </a:prstGeom>
          <a:solidFill>
            <a:schemeClr val="bg1"/>
          </a:solidFill>
        </p:spPr>
        <p:txBody>
          <a:bodyPr wrap="square" rtlCol="0">
            <a:spAutoFit/>
          </a:bodyPr>
          <a:lstStyle/>
          <a:p>
            <a:r>
              <a:rPr lang="en-US" sz="3733" b="1" dirty="0">
                <a:solidFill>
                  <a:schemeClr val="accent2"/>
                </a:solidFill>
              </a:rPr>
              <a:t>Recidivism Rate vs Supervision Level, Risk Score</a:t>
            </a:r>
          </a:p>
        </p:txBody>
      </p:sp>
      <p:sp>
        <p:nvSpPr>
          <p:cNvPr id="8" name="TextBox 7">
            <a:extLst>
              <a:ext uri="{FF2B5EF4-FFF2-40B4-BE49-F238E27FC236}">
                <a16:creationId xmlns:a16="http://schemas.microsoft.com/office/drawing/2014/main" id="{7FC486E1-218B-CB22-57F4-2D0C57D64918}"/>
              </a:ext>
            </a:extLst>
          </p:cNvPr>
          <p:cNvSpPr txBox="1"/>
          <p:nvPr/>
        </p:nvSpPr>
        <p:spPr>
          <a:xfrm>
            <a:off x="270934" y="1422400"/>
            <a:ext cx="11334044" cy="5339644"/>
          </a:xfrm>
          <a:prstGeom prst="rect">
            <a:avLst/>
          </a:prstGeom>
          <a:solidFill>
            <a:schemeClr val="bg1"/>
          </a:solidFill>
        </p:spPr>
        <p:txBody>
          <a:bodyPr wrap="square" rtlCol="0">
            <a:spAutoFit/>
          </a:bodyPr>
          <a:lstStyle/>
          <a:p>
            <a:endParaRPr lang="en-US" dirty="0"/>
          </a:p>
        </p:txBody>
      </p:sp>
      <p:pic>
        <p:nvPicPr>
          <p:cNvPr id="9" name="Picture 8" descr="A graph of blue and orange bars&#10;&#10;Description automatically generated">
            <a:extLst>
              <a:ext uri="{FF2B5EF4-FFF2-40B4-BE49-F238E27FC236}">
                <a16:creationId xmlns:a16="http://schemas.microsoft.com/office/drawing/2014/main" id="{1B69EAFC-A14A-7AA7-20EA-550207C4CF43}"/>
              </a:ext>
            </a:extLst>
          </p:cNvPr>
          <p:cNvPicPr>
            <a:picLocks noChangeAspect="1"/>
          </p:cNvPicPr>
          <p:nvPr/>
        </p:nvPicPr>
        <p:blipFill>
          <a:blip r:embed="rId2"/>
          <a:stretch>
            <a:fillRect/>
          </a:stretch>
        </p:blipFill>
        <p:spPr>
          <a:xfrm>
            <a:off x="270933" y="1422400"/>
            <a:ext cx="6193368" cy="3138311"/>
          </a:xfrm>
          <a:prstGeom prst="rect">
            <a:avLst/>
          </a:prstGeom>
        </p:spPr>
      </p:pic>
      <p:pic>
        <p:nvPicPr>
          <p:cNvPr id="11" name="Picture 10" descr="A graph of blue and orange bars&#10;&#10;Description automatically generated">
            <a:extLst>
              <a:ext uri="{FF2B5EF4-FFF2-40B4-BE49-F238E27FC236}">
                <a16:creationId xmlns:a16="http://schemas.microsoft.com/office/drawing/2014/main" id="{693F8F35-DBCB-48B8-6ECF-664D2BCA1B32}"/>
              </a:ext>
            </a:extLst>
          </p:cNvPr>
          <p:cNvPicPr>
            <a:picLocks noChangeAspect="1"/>
          </p:cNvPicPr>
          <p:nvPr/>
        </p:nvPicPr>
        <p:blipFill>
          <a:blip r:embed="rId3"/>
          <a:stretch>
            <a:fillRect/>
          </a:stretch>
        </p:blipFill>
        <p:spPr>
          <a:xfrm>
            <a:off x="4114800" y="4287560"/>
            <a:ext cx="7772400" cy="2570440"/>
          </a:xfrm>
          <a:prstGeom prst="rect">
            <a:avLst/>
          </a:prstGeom>
        </p:spPr>
      </p:pic>
    </p:spTree>
    <p:extLst>
      <p:ext uri="{BB962C8B-B14F-4D97-AF65-F5344CB8AC3E}">
        <p14:creationId xmlns:p14="http://schemas.microsoft.com/office/powerpoint/2010/main" val="4277982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bar graph&#10;&#10;Description automatically generated">
            <a:extLst>
              <a:ext uri="{FF2B5EF4-FFF2-40B4-BE49-F238E27FC236}">
                <a16:creationId xmlns:a16="http://schemas.microsoft.com/office/drawing/2014/main" id="{2639B14A-0E31-0FCB-1EA5-A1A79E3E3254}"/>
              </a:ext>
            </a:extLst>
          </p:cNvPr>
          <p:cNvPicPr>
            <a:picLocks noChangeAspect="1"/>
          </p:cNvPicPr>
          <p:nvPr/>
        </p:nvPicPr>
        <p:blipFill>
          <a:blip r:embed="rId2"/>
          <a:stretch>
            <a:fillRect/>
          </a:stretch>
        </p:blipFill>
        <p:spPr>
          <a:xfrm>
            <a:off x="169334" y="1669346"/>
            <a:ext cx="5362777" cy="4264377"/>
          </a:xfrm>
          <a:prstGeom prst="rect">
            <a:avLst/>
          </a:prstGeom>
        </p:spPr>
      </p:pic>
      <p:pic>
        <p:nvPicPr>
          <p:cNvPr id="5" name="Picture 4" descr="A graph of a bar graph&#10;&#10;Description automatically generated">
            <a:extLst>
              <a:ext uri="{FF2B5EF4-FFF2-40B4-BE49-F238E27FC236}">
                <a16:creationId xmlns:a16="http://schemas.microsoft.com/office/drawing/2014/main" id="{9198C45E-E726-9A71-D7EA-502D20F4E95A}"/>
              </a:ext>
            </a:extLst>
          </p:cNvPr>
          <p:cNvPicPr>
            <a:picLocks noChangeAspect="1"/>
          </p:cNvPicPr>
          <p:nvPr/>
        </p:nvPicPr>
        <p:blipFill>
          <a:blip r:embed="rId3"/>
          <a:stretch>
            <a:fillRect/>
          </a:stretch>
        </p:blipFill>
        <p:spPr>
          <a:xfrm>
            <a:off x="5634920" y="1669346"/>
            <a:ext cx="6197600" cy="4264377"/>
          </a:xfrm>
          <a:prstGeom prst="rect">
            <a:avLst/>
          </a:prstGeom>
        </p:spPr>
      </p:pic>
      <p:sp>
        <p:nvSpPr>
          <p:cNvPr id="10" name="TextBox 9">
            <a:extLst>
              <a:ext uri="{FF2B5EF4-FFF2-40B4-BE49-F238E27FC236}">
                <a16:creationId xmlns:a16="http://schemas.microsoft.com/office/drawing/2014/main" id="{D0EA6E2B-3D36-5C50-18A0-7A7F7838DC5A}"/>
              </a:ext>
            </a:extLst>
          </p:cNvPr>
          <p:cNvSpPr txBox="1"/>
          <p:nvPr/>
        </p:nvSpPr>
        <p:spPr>
          <a:xfrm>
            <a:off x="169334" y="575735"/>
            <a:ext cx="11514665" cy="666786"/>
          </a:xfrm>
          <a:prstGeom prst="rect">
            <a:avLst/>
          </a:prstGeom>
          <a:noFill/>
        </p:spPr>
        <p:txBody>
          <a:bodyPr wrap="square" rtlCol="0">
            <a:spAutoFit/>
          </a:bodyPr>
          <a:lstStyle/>
          <a:p>
            <a:r>
              <a:rPr lang="en-US" sz="3733" b="1" dirty="0">
                <a:solidFill>
                  <a:schemeClr val="accent2"/>
                </a:solidFill>
              </a:rPr>
              <a:t>Recidivism Rate vs Supervision Level, Risk Score</a:t>
            </a:r>
          </a:p>
        </p:txBody>
      </p:sp>
    </p:spTree>
    <p:extLst>
      <p:ext uri="{BB962C8B-B14F-4D97-AF65-F5344CB8AC3E}">
        <p14:creationId xmlns:p14="http://schemas.microsoft.com/office/powerpoint/2010/main" val="48550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data&#10;&#10;Description automatically generated">
            <a:extLst>
              <a:ext uri="{FF2B5EF4-FFF2-40B4-BE49-F238E27FC236}">
                <a16:creationId xmlns:a16="http://schemas.microsoft.com/office/drawing/2014/main" id="{9F9426DC-325C-365B-9107-08DB9C5A959C}"/>
              </a:ext>
            </a:extLst>
          </p:cNvPr>
          <p:cNvPicPr>
            <a:picLocks noChangeAspect="1"/>
          </p:cNvPicPr>
          <p:nvPr/>
        </p:nvPicPr>
        <p:blipFill>
          <a:blip r:embed="rId2"/>
          <a:stretch>
            <a:fillRect/>
          </a:stretch>
        </p:blipFill>
        <p:spPr>
          <a:xfrm>
            <a:off x="146379" y="1509889"/>
            <a:ext cx="5949621" cy="4158988"/>
          </a:xfrm>
          <a:prstGeom prst="rect">
            <a:avLst/>
          </a:prstGeom>
        </p:spPr>
      </p:pic>
      <p:pic>
        <p:nvPicPr>
          <p:cNvPr id="5" name="Picture 4" descr="A graph of a number of people&#10;&#10;Description automatically generated">
            <a:extLst>
              <a:ext uri="{FF2B5EF4-FFF2-40B4-BE49-F238E27FC236}">
                <a16:creationId xmlns:a16="http://schemas.microsoft.com/office/drawing/2014/main" id="{8DDF3C71-5A76-7A67-FC7D-B0D791360BFD}"/>
              </a:ext>
            </a:extLst>
          </p:cNvPr>
          <p:cNvPicPr>
            <a:picLocks noChangeAspect="1"/>
          </p:cNvPicPr>
          <p:nvPr/>
        </p:nvPicPr>
        <p:blipFill>
          <a:blip r:embed="rId3"/>
          <a:stretch>
            <a:fillRect/>
          </a:stretch>
        </p:blipFill>
        <p:spPr>
          <a:xfrm>
            <a:off x="6242378" y="1509890"/>
            <a:ext cx="5949623" cy="4158988"/>
          </a:xfrm>
          <a:prstGeom prst="rect">
            <a:avLst/>
          </a:prstGeom>
        </p:spPr>
      </p:pic>
      <p:sp>
        <p:nvSpPr>
          <p:cNvPr id="6" name="TextBox 5">
            <a:extLst>
              <a:ext uri="{FF2B5EF4-FFF2-40B4-BE49-F238E27FC236}">
                <a16:creationId xmlns:a16="http://schemas.microsoft.com/office/drawing/2014/main" id="{28C08639-199F-90C2-DDE4-2FF3C822A623}"/>
              </a:ext>
            </a:extLst>
          </p:cNvPr>
          <p:cNvSpPr txBox="1"/>
          <p:nvPr/>
        </p:nvSpPr>
        <p:spPr>
          <a:xfrm>
            <a:off x="0" y="304801"/>
            <a:ext cx="12395200" cy="830997"/>
          </a:xfrm>
          <a:prstGeom prst="rect">
            <a:avLst/>
          </a:prstGeom>
          <a:noFill/>
        </p:spPr>
        <p:txBody>
          <a:bodyPr wrap="square" rtlCol="0">
            <a:spAutoFit/>
          </a:bodyPr>
          <a:lstStyle/>
          <a:p>
            <a:r>
              <a:rPr lang="en-US" sz="4800" b="1" dirty="0">
                <a:solidFill>
                  <a:schemeClr val="accent2"/>
                </a:solidFill>
                <a:latin typeface="Times New Roman" panose="02020603050405020304" pitchFamily="18" charset="0"/>
                <a:cs typeface="Times New Roman" panose="02020603050405020304" pitchFamily="18" charset="0"/>
              </a:rPr>
              <a:t>Contingency Table for Program Attendance</a:t>
            </a:r>
          </a:p>
        </p:txBody>
      </p:sp>
    </p:spTree>
    <p:extLst>
      <p:ext uri="{BB962C8B-B14F-4D97-AF65-F5344CB8AC3E}">
        <p14:creationId xmlns:p14="http://schemas.microsoft.com/office/powerpoint/2010/main" val="2546365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0"/>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EE8410F5-7F39-F9F3-2152-24C9F14BCE15}"/>
              </a:ext>
            </a:extLst>
          </p:cNvPr>
          <p:cNvPicPr>
            <a:picLocks noChangeAspect="1"/>
          </p:cNvPicPr>
          <p:nvPr/>
        </p:nvPicPr>
        <p:blipFill>
          <a:blip r:embed="rId3"/>
          <a:stretch>
            <a:fillRect/>
          </a:stretch>
        </p:blipFill>
        <p:spPr>
          <a:xfrm>
            <a:off x="907327" y="722490"/>
            <a:ext cx="6342055" cy="582352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7F7D522-C73D-4937-AC0D-610194A3839F}"/>
              </a:ext>
            </a:extLst>
          </p:cNvPr>
          <p:cNvPicPr>
            <a:picLocks noChangeAspect="1"/>
          </p:cNvPicPr>
          <p:nvPr/>
        </p:nvPicPr>
        <p:blipFill>
          <a:blip r:embed="rId4"/>
          <a:stretch>
            <a:fillRect/>
          </a:stretch>
        </p:blipFill>
        <p:spPr>
          <a:xfrm>
            <a:off x="7808847" y="722490"/>
            <a:ext cx="2460707" cy="5823521"/>
          </a:xfrm>
          <a:prstGeom prst="rect">
            <a:avLst/>
          </a:prstGeom>
        </p:spPr>
      </p:pic>
      <p:sp>
        <p:nvSpPr>
          <p:cNvPr id="6" name="TextBox 5">
            <a:extLst>
              <a:ext uri="{FF2B5EF4-FFF2-40B4-BE49-F238E27FC236}">
                <a16:creationId xmlns:a16="http://schemas.microsoft.com/office/drawing/2014/main" id="{8E623D67-BADC-E05C-5063-B8EEBD6FF16C}"/>
              </a:ext>
            </a:extLst>
          </p:cNvPr>
          <p:cNvSpPr txBox="1"/>
          <p:nvPr/>
        </p:nvSpPr>
        <p:spPr>
          <a:xfrm>
            <a:off x="406400" y="24863"/>
            <a:ext cx="11040533" cy="461665"/>
          </a:xfrm>
          <a:prstGeom prst="rect">
            <a:avLst/>
          </a:prstGeom>
          <a:solidFill>
            <a:schemeClr val="bg1"/>
          </a:solidFill>
        </p:spPr>
        <p:txBody>
          <a:bodyPr wrap="square" rtlCol="0">
            <a:spAutoFit/>
          </a:bodyPr>
          <a:lstStyle/>
          <a:p>
            <a:r>
              <a:rPr lang="en-US" sz="2400" b="1" dirty="0">
                <a:solidFill>
                  <a:schemeClr val="accent2"/>
                </a:solidFill>
                <a:latin typeface="Times New Roman" panose="02020603050405020304" pitchFamily="18" charset="0"/>
                <a:cs typeface="Times New Roman" panose="02020603050405020304" pitchFamily="18" charset="0"/>
              </a:rPr>
              <a:t>Chi Squared Test correlation b/w Prior Criminal History and Recidivism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8"/>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70E8ED-4736-42B0-53EA-4F884AB005BC}"/>
              </a:ext>
            </a:extLst>
          </p:cNvPr>
          <p:cNvGraphicFramePr>
            <a:graphicFrameLocks noGrp="1"/>
          </p:cNvGraphicFramePr>
          <p:nvPr>
            <p:extLst>
              <p:ext uri="{D42A27DB-BD31-4B8C-83A1-F6EECF244321}">
                <p14:modId xmlns:p14="http://schemas.microsoft.com/office/powerpoint/2010/main" val="2885604102"/>
              </p:ext>
            </p:extLst>
          </p:nvPr>
        </p:nvGraphicFramePr>
        <p:xfrm>
          <a:off x="532661" y="1233996"/>
          <a:ext cx="10733650" cy="5551647"/>
        </p:xfrm>
        <a:graphic>
          <a:graphicData uri="http://schemas.openxmlformats.org/drawingml/2006/table">
            <a:tbl>
              <a:tblPr/>
              <a:tblGrid>
                <a:gridCol w="5337580">
                  <a:extLst>
                    <a:ext uri="{9D8B030D-6E8A-4147-A177-3AD203B41FA5}">
                      <a16:colId xmlns:a16="http://schemas.microsoft.com/office/drawing/2014/main" val="1959922839"/>
                    </a:ext>
                  </a:extLst>
                </a:gridCol>
                <a:gridCol w="5396070">
                  <a:extLst>
                    <a:ext uri="{9D8B030D-6E8A-4147-A177-3AD203B41FA5}">
                      <a16:colId xmlns:a16="http://schemas.microsoft.com/office/drawing/2014/main" val="1705035110"/>
                    </a:ext>
                  </a:extLst>
                </a:gridCol>
              </a:tblGrid>
              <a:tr h="785840">
                <a:tc>
                  <a:txBody>
                    <a:bodyPr/>
                    <a:lstStyle/>
                    <a:p>
                      <a:pPr rtl="0" fontAlgn="t">
                        <a:spcBef>
                          <a:spcPts val="0"/>
                        </a:spcBef>
                        <a:spcAft>
                          <a:spcPts val="0"/>
                        </a:spcAft>
                      </a:pPr>
                      <a:r>
                        <a:rPr lang="en-US" sz="1200" b="1" i="0" u="none" strike="noStrike" dirty="0">
                          <a:solidFill>
                            <a:schemeClr val="accent2">
                              <a:lumMod val="75000"/>
                            </a:schemeClr>
                          </a:solidFill>
                          <a:effectLst/>
                          <a:latin typeface="Courier New" panose="02070309020205020404" pitchFamily="49" charset="0"/>
                          <a:cs typeface="Courier New" panose="02070309020205020404" pitchFamily="49" charset="0"/>
                        </a:rPr>
                        <a:t>#LOGISTIC REGRESSION without hyperparameter tuning and cross validation</a:t>
                      </a: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p>
                      <a:pPr fontAlgn="t"/>
                      <a:br>
                        <a:rPr lang="en-US" sz="1200" dirty="0">
                          <a:solidFill>
                            <a:schemeClr val="accent2">
                              <a:lumMod val="75000"/>
                            </a:schemeClr>
                          </a:solidFill>
                          <a:effectLst/>
                          <a:latin typeface="Courier New" panose="02070309020205020404" pitchFamily="49" charset="0"/>
                          <a:cs typeface="Courier New" panose="02070309020205020404" pitchFamily="49" charset="0"/>
                        </a:rPr>
                      </a:b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Area under ROC curve: 0.7484329712396544</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Accuracy: 0.6860830136030694</a:t>
                      </a: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1295917192"/>
                  </a:ext>
                </a:extLst>
              </a:tr>
              <a:tr h="510300">
                <a:tc>
                  <a:txBody>
                    <a:bodyPr/>
                    <a:lstStyle/>
                    <a:p>
                      <a:pPr rtl="0" fontAlgn="t">
                        <a:spcBef>
                          <a:spcPts val="0"/>
                        </a:spcBef>
                        <a:spcAft>
                          <a:spcPts val="0"/>
                        </a:spcAft>
                      </a:pPr>
                      <a:r>
                        <a:rPr lang="en-US" sz="1200" b="1" i="0" u="none" strike="noStrike" dirty="0">
                          <a:solidFill>
                            <a:schemeClr val="accent2">
                              <a:lumMod val="75000"/>
                            </a:schemeClr>
                          </a:solidFill>
                          <a:effectLst/>
                          <a:latin typeface="Courier New" panose="02070309020205020404" pitchFamily="49" charset="0"/>
                          <a:cs typeface="Courier New" panose="02070309020205020404" pitchFamily="49" charset="0"/>
                        </a:rPr>
                        <a:t>#RANDOM FOREST without hyperparameter and cross validation</a:t>
                      </a: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Area under ROC curve: 0.7588282085063021</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Accuracy: 0.6927101499825602</a:t>
                      </a: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2311277588"/>
                  </a:ext>
                </a:extLst>
              </a:tr>
              <a:tr h="616844">
                <a:tc>
                  <a:txBody>
                    <a:bodyPr/>
                    <a:lstStyle/>
                    <a:p>
                      <a:pPr rtl="0" fontAlgn="t">
                        <a:spcBef>
                          <a:spcPts val="0"/>
                        </a:spcBef>
                        <a:spcAft>
                          <a:spcPts val="0"/>
                        </a:spcAft>
                      </a:pPr>
                      <a:r>
                        <a:rPr lang="en-US" sz="1200" b="1" i="0" u="none" strike="noStrike" dirty="0">
                          <a:solidFill>
                            <a:schemeClr val="accent2">
                              <a:lumMod val="75000"/>
                            </a:schemeClr>
                          </a:solidFill>
                          <a:effectLst/>
                          <a:latin typeface="Courier New" panose="02070309020205020404" pitchFamily="49" charset="0"/>
                          <a:cs typeface="Courier New" panose="02070309020205020404" pitchFamily="49" charset="0"/>
                        </a:rPr>
                        <a:t>#RANDOM FOREST with hyperparameter and cross validation</a:t>
                      </a: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p>
                      <a:pPr fontAlgn="t"/>
                      <a:br>
                        <a:rPr lang="en-US" sz="1200" dirty="0">
                          <a:solidFill>
                            <a:schemeClr val="accent2">
                              <a:lumMod val="75000"/>
                            </a:schemeClr>
                          </a:solidFill>
                          <a:effectLst/>
                          <a:latin typeface="Courier New" panose="02070309020205020404" pitchFamily="49" charset="0"/>
                          <a:cs typeface="Courier New" panose="02070309020205020404" pitchFamily="49" charset="0"/>
                        </a:rPr>
                      </a:b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Area under ROC curve: 0.7786800566755349</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Accuracy: 0.7084059993024067</a:t>
                      </a: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1931519965"/>
                  </a:ext>
                </a:extLst>
              </a:tr>
              <a:tr h="785840">
                <a:tc>
                  <a:txBody>
                    <a:bodyPr/>
                    <a:lstStyle/>
                    <a:p>
                      <a:pPr rtl="0" fontAlgn="t">
                        <a:spcBef>
                          <a:spcPts val="0"/>
                        </a:spcBef>
                        <a:spcAft>
                          <a:spcPts val="0"/>
                        </a:spcAft>
                      </a:pPr>
                      <a:r>
                        <a:rPr lang="en-US" sz="1200" b="1" i="0" u="none" strike="noStrike">
                          <a:solidFill>
                            <a:schemeClr val="accent2">
                              <a:lumMod val="75000"/>
                            </a:schemeClr>
                          </a:solidFill>
                          <a:effectLst/>
                          <a:latin typeface="Courier New" panose="02070309020205020404" pitchFamily="49" charset="0"/>
                          <a:cs typeface="Courier New" panose="02070309020205020404" pitchFamily="49" charset="0"/>
                        </a:rPr>
                        <a:t># GRADIENT BOOSTING without hyperparameter and cross validation</a:t>
                      </a:r>
                      <a:endParaRPr lang="en-US" sz="1200">
                        <a:solidFill>
                          <a:schemeClr val="accent2">
                            <a:lumMod val="75000"/>
                          </a:schemeClr>
                        </a:solidFill>
                        <a:effectLst/>
                        <a:latin typeface="Courier New" panose="02070309020205020404" pitchFamily="49" charset="0"/>
                        <a:cs typeface="Courier New" panose="02070309020205020404" pitchFamily="49" charset="0"/>
                      </a:endParaRPr>
                    </a:p>
                    <a:p>
                      <a:pPr fontAlgn="t"/>
                      <a:br>
                        <a:rPr lang="en-US" sz="1200">
                          <a:solidFill>
                            <a:schemeClr val="accent2">
                              <a:lumMod val="75000"/>
                            </a:schemeClr>
                          </a:solidFill>
                          <a:effectLst/>
                          <a:latin typeface="Courier New" panose="02070309020205020404" pitchFamily="49" charset="0"/>
                          <a:cs typeface="Courier New" panose="02070309020205020404" pitchFamily="49" charset="0"/>
                        </a:rPr>
                      </a:br>
                      <a:endParaRPr lang="en-US" sz="120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Area under ROC curve: 0.7727870441721143</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Accuracy: 0.7160795256365539</a:t>
                      </a: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1719609590"/>
                  </a:ext>
                </a:extLst>
              </a:tr>
              <a:tr h="785840">
                <a:tc>
                  <a:txBody>
                    <a:bodyPr/>
                    <a:lstStyle/>
                    <a:p>
                      <a:pPr rtl="0" fontAlgn="t">
                        <a:spcBef>
                          <a:spcPts val="0"/>
                        </a:spcBef>
                        <a:spcAft>
                          <a:spcPts val="0"/>
                        </a:spcAft>
                      </a:pPr>
                      <a:r>
                        <a:rPr lang="en-US" sz="1200" b="1" i="0" u="none" strike="noStrike" dirty="0">
                          <a:solidFill>
                            <a:schemeClr val="accent2">
                              <a:lumMod val="75000"/>
                            </a:schemeClr>
                          </a:solidFill>
                          <a:effectLst/>
                          <a:latin typeface="Courier New" panose="02070309020205020404" pitchFamily="49" charset="0"/>
                          <a:cs typeface="Courier New" panose="02070309020205020404" pitchFamily="49" charset="0"/>
                        </a:rPr>
                        <a:t>#SUPPORT VECTOR MACHINE with hyperparameter tuning and cross validation</a:t>
                      </a: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p>
                      <a:pPr fontAlgn="t"/>
                      <a:br>
                        <a:rPr lang="en-US" sz="1200" dirty="0">
                          <a:solidFill>
                            <a:schemeClr val="accent2">
                              <a:lumMod val="75000"/>
                            </a:schemeClr>
                          </a:solidFill>
                          <a:effectLst/>
                          <a:latin typeface="Courier New" panose="02070309020205020404" pitchFamily="49" charset="0"/>
                          <a:cs typeface="Courier New" panose="02070309020205020404" pitchFamily="49" charset="0"/>
                        </a:rPr>
                      </a:b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Tuned model - Area under ROC curve: 0.7839506326282045</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Tuned model - Accuracy: 0.7185211021974189</a:t>
                      </a:r>
                    </a:p>
                    <a:p>
                      <a:pPr rtl="0" fontAlgn="t">
                        <a:spcBef>
                          <a:spcPts val="0"/>
                        </a:spcBef>
                        <a:spcAft>
                          <a:spcPts val="0"/>
                        </a:spcAft>
                      </a:pP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2019213714"/>
                  </a:ext>
                </a:extLst>
              </a:tr>
              <a:tr h="785840">
                <a:tc>
                  <a:txBody>
                    <a:bodyPr/>
                    <a:lstStyle/>
                    <a:p>
                      <a:pPr rtl="0" fontAlgn="t">
                        <a:spcBef>
                          <a:spcPts val="0"/>
                        </a:spcBef>
                        <a:spcAft>
                          <a:spcPts val="0"/>
                        </a:spcAft>
                      </a:pPr>
                      <a:r>
                        <a:rPr lang="en-US" sz="1200" b="1" i="0" u="none" strike="noStrike" dirty="0">
                          <a:solidFill>
                            <a:schemeClr val="accent2">
                              <a:lumMod val="75000"/>
                            </a:schemeClr>
                          </a:solidFill>
                          <a:effectLst/>
                          <a:latin typeface="Courier New" panose="02070309020205020404" pitchFamily="49" charset="0"/>
                          <a:cs typeface="Courier New" panose="02070309020205020404" pitchFamily="49" charset="0"/>
                        </a:rPr>
                        <a:t>#SUPPORT VECTOR MACHINE without hyperparameter tuning and cross validation</a:t>
                      </a: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Area under ROC curve: 0.7847301697780221</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Accuracy: 0.7185211021974189</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endParaRPr lang="en-US" sz="1200" b="1" i="0" u="none" strike="noStrike" dirty="0">
                        <a:solidFill>
                          <a:srgbClr val="555555"/>
                        </a:solidFill>
                        <a:effectLst/>
                        <a:latin typeface="Courier New" panose="02070309020205020404" pitchFamily="49" charset="0"/>
                        <a:cs typeface="Courier New" panose="02070309020205020404" pitchFamily="49" charset="0"/>
                      </a:endParaRPr>
                    </a:p>
                    <a:p>
                      <a:pPr rtl="0" fontAlgn="t">
                        <a:spcBef>
                          <a:spcPts val="0"/>
                        </a:spcBef>
                        <a:spcAft>
                          <a:spcPts val="0"/>
                        </a:spcAft>
                      </a:pP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850972458"/>
                  </a:ext>
                </a:extLst>
              </a:tr>
              <a:tr h="1021757">
                <a:tc>
                  <a:txBody>
                    <a:bodyPr/>
                    <a:lstStyle/>
                    <a:p>
                      <a:pPr rtl="0" fontAlgn="t">
                        <a:spcBef>
                          <a:spcPts val="0"/>
                        </a:spcBef>
                        <a:spcAft>
                          <a:spcPts val="0"/>
                        </a:spcAft>
                      </a:pPr>
                      <a:r>
                        <a:rPr lang="en-US" sz="1200" b="1" i="0" u="none" strike="noStrike" dirty="0">
                          <a:solidFill>
                            <a:schemeClr val="accent2">
                              <a:lumMod val="75000"/>
                            </a:schemeClr>
                          </a:solidFill>
                          <a:effectLst/>
                          <a:latin typeface="Courier New" panose="02070309020205020404" pitchFamily="49" charset="0"/>
                          <a:cs typeface="Courier New" panose="02070309020205020404" pitchFamily="49" charset="0"/>
                        </a:rPr>
                        <a:t>#LOGISTIC REGRESSION with hyperparameter tuning and cross validation</a:t>
                      </a:r>
                      <a:endParaRPr lang="en-US" sz="1200" dirty="0">
                        <a:solidFill>
                          <a:schemeClr val="accent2">
                            <a:lumMod val="75000"/>
                          </a:schemeClr>
                        </a:solidFill>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tc>
                  <a:txBody>
                    <a:bodyPr/>
                    <a:lstStyle/>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Area under ROC curve: 0.7832108677819503</a:t>
                      </a:r>
                      <a:endParaRPr lang="en-US" sz="1200" dirty="0">
                        <a:effectLst/>
                        <a:latin typeface="Courier New" panose="02070309020205020404" pitchFamily="49" charset="0"/>
                        <a:cs typeface="Courier New" panose="02070309020205020404" pitchFamily="49" charset="0"/>
                      </a:endParaRPr>
                    </a:p>
                    <a:p>
                      <a:pPr rtl="0" fontAlgn="t">
                        <a:spcBef>
                          <a:spcPts val="0"/>
                        </a:spcBef>
                        <a:spcAft>
                          <a:spcPts val="0"/>
                        </a:spcAft>
                      </a:pPr>
                      <a:r>
                        <a:rPr lang="en-US" sz="1200" b="1" i="0" u="none" strike="noStrike" dirty="0">
                          <a:solidFill>
                            <a:srgbClr val="555555"/>
                          </a:solidFill>
                          <a:effectLst/>
                          <a:latin typeface="Courier New" panose="02070309020205020404" pitchFamily="49" charset="0"/>
                          <a:cs typeface="Courier New" panose="02070309020205020404" pitchFamily="49" charset="0"/>
                        </a:rPr>
                        <a:t>Accuracy: 0.7220090687129403</a:t>
                      </a:r>
                      <a:endParaRPr lang="en-US" sz="1200" dirty="0">
                        <a:effectLst/>
                        <a:latin typeface="Courier New" panose="02070309020205020404" pitchFamily="49" charset="0"/>
                        <a:cs typeface="Courier New" panose="02070309020205020404" pitchFamily="49" charset="0"/>
                      </a:endParaRPr>
                    </a:p>
                  </a:txBody>
                  <a:tcPr marL="54487" marR="54487" marT="54487" marB="5448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gradFill>
                      <a:gsLst>
                        <a:gs pos="100000">
                          <a:srgbClr val="FFF5EA"/>
                        </a:gs>
                        <a:gs pos="100000">
                          <a:schemeClr val="accent3">
                            <a:lumMod val="95000"/>
                            <a:lumOff val="5000"/>
                          </a:schemeClr>
                        </a:gs>
                        <a:gs pos="100000">
                          <a:schemeClr val="accent3">
                            <a:lumMod val="60000"/>
                          </a:schemeClr>
                        </a:gs>
                      </a:gsLst>
                      <a:path path="circle">
                        <a:fillToRect l="50000" t="130000" r="50000" b="-30000"/>
                      </a:path>
                    </a:gradFill>
                  </a:tcPr>
                </a:tc>
                <a:extLst>
                  <a:ext uri="{0D108BD9-81ED-4DB2-BD59-A6C34878D82A}">
                    <a16:rowId xmlns:a16="http://schemas.microsoft.com/office/drawing/2014/main" val="1926630790"/>
                  </a:ext>
                </a:extLst>
              </a:tr>
            </a:tbl>
          </a:graphicData>
        </a:graphic>
      </p:graphicFrame>
      <p:sp>
        <p:nvSpPr>
          <p:cNvPr id="3" name="Rectangle 1">
            <a:extLst>
              <a:ext uri="{FF2B5EF4-FFF2-40B4-BE49-F238E27FC236}">
                <a16:creationId xmlns:a16="http://schemas.microsoft.com/office/drawing/2014/main" id="{C979E78C-808E-2769-C663-FA9F06D98FFD}"/>
              </a:ext>
            </a:extLst>
          </p:cNvPr>
          <p:cNvSpPr>
            <a:spLocks noChangeArrowheads="1"/>
          </p:cNvSpPr>
          <p:nvPr/>
        </p:nvSpPr>
        <p:spPr bwMode="auto">
          <a:xfrm>
            <a:off x="3096685" y="1595280"/>
            <a:ext cx="24628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endParaRPr lang="en-US" sz="2400"/>
          </a:p>
        </p:txBody>
      </p:sp>
      <p:sp>
        <p:nvSpPr>
          <p:cNvPr id="6" name="TextBox 5">
            <a:extLst>
              <a:ext uri="{FF2B5EF4-FFF2-40B4-BE49-F238E27FC236}">
                <a16:creationId xmlns:a16="http://schemas.microsoft.com/office/drawing/2014/main" id="{0C78B014-5B04-0ECD-80B4-3199E0CCB1E8}"/>
              </a:ext>
            </a:extLst>
          </p:cNvPr>
          <p:cNvSpPr txBox="1"/>
          <p:nvPr/>
        </p:nvSpPr>
        <p:spPr>
          <a:xfrm>
            <a:off x="739258" y="270767"/>
            <a:ext cx="10206909" cy="590931"/>
          </a:xfrm>
          <a:prstGeom prst="rect">
            <a:avLst/>
          </a:prstGeom>
          <a:solidFill>
            <a:schemeClr val="lt1"/>
          </a:solidFill>
        </p:spPr>
        <p:txBody>
          <a:bodyPr wrap="square" rtlCol="0">
            <a:spAutoFit/>
          </a:bodyPr>
          <a:lstStyle/>
          <a:p>
            <a:pPr>
              <a:lnSpc>
                <a:spcPct val="90000"/>
              </a:lnSpc>
              <a:buSzPts val="3500"/>
            </a:pPr>
            <a:r>
              <a:rPr lang="en-US" sz="3600" b="1" dirty="0">
                <a:solidFill>
                  <a:schemeClr val="accent2">
                    <a:lumMod val="75000"/>
                  </a:schemeClr>
                </a:solidFill>
                <a:latin typeface="Times New Roman" panose="02020603050405020304" pitchFamily="18" charset="0"/>
                <a:cs typeface="Times New Roman" panose="02020603050405020304" pitchFamily="18" charset="0"/>
                <a:sym typeface="Alfa Slab One"/>
              </a:rPr>
              <a:t>Machine Learning Models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64"/>
        <p:cNvGrpSpPr/>
        <p:nvPr/>
      </p:nvGrpSpPr>
      <p:grpSpPr>
        <a:xfrm>
          <a:off x="0" y="0"/>
          <a:ext cx="0" cy="0"/>
          <a:chOff x="0" y="0"/>
          <a:chExt cx="0" cy="0"/>
        </a:xfrm>
      </p:grpSpPr>
      <p:sp>
        <p:nvSpPr>
          <p:cNvPr id="2" name="TextBox 1">
            <a:extLst>
              <a:ext uri="{FF2B5EF4-FFF2-40B4-BE49-F238E27FC236}">
                <a16:creationId xmlns:a16="http://schemas.microsoft.com/office/drawing/2014/main" id="{E54D4DE0-58DE-0754-77C7-90729CD3FB69}"/>
              </a:ext>
            </a:extLst>
          </p:cNvPr>
          <p:cNvSpPr txBox="1"/>
          <p:nvPr/>
        </p:nvSpPr>
        <p:spPr>
          <a:xfrm>
            <a:off x="519289" y="564444"/>
            <a:ext cx="11130844" cy="5678478"/>
          </a:xfrm>
          <a:prstGeom prst="rect">
            <a:avLst/>
          </a:prstGeom>
          <a:solidFill>
            <a:schemeClr val="bg1"/>
          </a:solidFill>
        </p:spPr>
        <p:txBody>
          <a:bodyPr wrap="square" rtlCol="0">
            <a:spAutoFit/>
          </a:bodyPr>
          <a:lstStyle/>
          <a:p>
            <a:pPr algn="l">
              <a:lnSpc>
                <a:spcPct val="150000"/>
              </a:lnSpc>
            </a:pPr>
            <a:r>
              <a:rPr lang="en-US" sz="3600" b="1" i="0" dirty="0">
                <a:solidFill>
                  <a:schemeClr val="accent2">
                    <a:lumMod val="75000"/>
                  </a:schemeClr>
                </a:solidFill>
                <a:effectLst/>
                <a:latin typeface="Times New Roman" panose="02020603050405020304" pitchFamily="18" charset="0"/>
                <a:cs typeface="Times New Roman" panose="02020603050405020304" pitchFamily="18" charset="0"/>
              </a:rPr>
              <a:t>Conclusion</a:t>
            </a:r>
            <a:r>
              <a:rPr lang="en-US" b="0" i="0" dirty="0">
                <a:effectLst/>
                <a:latin typeface="Times New Roman" panose="02020603050405020304" pitchFamily="18" charset="0"/>
                <a:cs typeface="Times New Roman" panose="02020603050405020304" pitchFamily="18" charset="0"/>
              </a:rPr>
              <a:t>	</a:t>
            </a:r>
          </a:p>
          <a:p>
            <a:pPr algn="l">
              <a:lnSpc>
                <a:spcPct val="150000"/>
              </a:lnSpc>
            </a:pPr>
            <a:r>
              <a:rPr lang="en-US" b="0"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In our comprehensive evaluation of diverse machine learning models for recidivism prediction, we emphasize the significance of refining models through hyperparameter tuning and cross-validation. Notably, Logistic Regression, subjected to these optimization techniques, emerges as the optimal choice, exhibiting robust performance with the highest Area under the ROC curve (0.7832) and accuracy (0.7220). While Support Vector Machine competes effectively, our generic conclusion underscores the universal importance of fine-tuning model parameters for enhanced predictive accuracy, offering insights applicable beyond recidivism prediction.</a:t>
            </a:r>
          </a:p>
          <a:p>
            <a:pPr algn="l">
              <a:lnSpc>
                <a:spcPct val="150000"/>
              </a:lnSpc>
            </a:pPr>
            <a:r>
              <a:rPr lang="en-US" sz="1600" b="0" i="0" dirty="0">
                <a:effectLst/>
                <a:latin typeface="Times New Roman" panose="02020603050405020304" pitchFamily="18" charset="0"/>
                <a:cs typeface="Times New Roman" panose="02020603050405020304" pitchFamily="18" charset="0"/>
              </a:rPr>
              <a:t>	Beyond its promising predictive prowess, the optimized Logistic Regression model, resulting from hyperparameter tuning and cross-validation, holds paramount implications for recidivism control. The heightened accuracy and precision empower criminal justice professionals to discern individuals with a higher likelihood of reoffending more accurately. This targeted identification facilitates the implementation of personalized intervention and rehabilitation strategies, optimizing resource allocation. By leveraging advanced machine learning techniques, our model contributes to a data-driven and proactive approach in the criminal justice system, paving the way for more effective programs and policies to curb recidivism rates.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4"/>
        <p:cNvGrpSpPr/>
        <p:nvPr/>
      </p:nvGrpSpPr>
      <p:grpSpPr>
        <a:xfrm>
          <a:off x="0" y="0"/>
          <a:ext cx="0" cy="0"/>
          <a:chOff x="0" y="0"/>
          <a:chExt cx="0" cy="0"/>
        </a:xfrm>
      </p:grpSpPr>
      <p:sp>
        <p:nvSpPr>
          <p:cNvPr id="2" name="TextBox 1">
            <a:extLst>
              <a:ext uri="{FF2B5EF4-FFF2-40B4-BE49-F238E27FC236}">
                <a16:creationId xmlns:a16="http://schemas.microsoft.com/office/drawing/2014/main" id="{CEA470FB-A92C-1A7E-A327-2EA0181D4102}"/>
              </a:ext>
            </a:extLst>
          </p:cNvPr>
          <p:cNvSpPr txBox="1"/>
          <p:nvPr/>
        </p:nvSpPr>
        <p:spPr>
          <a:xfrm>
            <a:off x="90312" y="474134"/>
            <a:ext cx="11898489" cy="6483763"/>
          </a:xfrm>
          <a:prstGeom prst="rect">
            <a:avLst/>
          </a:prstGeom>
          <a:solidFill>
            <a:schemeClr val="lt1"/>
          </a:solidFill>
        </p:spPr>
        <p:txBody>
          <a:bodyPr wrap="square" rtlCol="0">
            <a:spAutoFit/>
          </a:bodyPr>
          <a:lstStyle/>
          <a:p>
            <a:r>
              <a:rPr lang="en-US" sz="3600" b="1" dirty="0">
                <a:solidFill>
                  <a:schemeClr val="accent2">
                    <a:lumMod val="75000"/>
                  </a:schemeClr>
                </a:solidFill>
                <a:latin typeface="Times New Roman" panose="02020603050405020304" pitchFamily="18" charset="0"/>
                <a:cs typeface="Times New Roman" panose="02020603050405020304" pitchFamily="18" charset="0"/>
              </a:rPr>
              <a:t>References:</a:t>
            </a:r>
          </a:p>
          <a:p>
            <a:endParaRPr lang="en-US" sz="3733" b="1" dirty="0">
              <a:solidFill>
                <a:schemeClr val="accent3"/>
              </a:solidFill>
              <a:latin typeface="Times New Roman" panose="02020603050405020304" pitchFamily="18" charset="0"/>
              <a:cs typeface="Times New Roman" panose="02020603050405020304" pitchFamily="18" charset="0"/>
            </a:endParaRPr>
          </a:p>
          <a:p>
            <a:pPr marL="457200" marR="0" indent="-457200" algn="just">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“NIJ’s Recidivism Challenge Full Dataset | Office of Justice Programs,” </a:t>
            </a: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data.ojp.usdoj.gov</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a:t>
            </a:r>
          </a:p>
          <a:p>
            <a:pPr marL="457200" marR="0" indent="-457200" algn="just">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400" u="sng"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3"/>
              </a:rPr>
              <a:t>https://data.ojp.usdoj.gov/Courts/NIJ-s-Recidivism-Challenge-Full-Dataset/ynf5-u8nk</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(accessed Oct. 24, 2023).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lgn="just">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Cannonier, C., Galloway Burke, M., &amp; Mitchell, E. (2020). The Impact of a Reentry and Aftercare Program on Recidivism. The Review of Black Political Economy, 48(1), 003464462097393. </a:t>
            </a:r>
          </a:p>
          <a:p>
            <a:pPr marL="457200" marR="0" indent="-457200" algn="just">
              <a:spcBef>
                <a:spcPts val="0"/>
              </a:spcBef>
              <a:spcAft>
                <a:spcPts val="1200"/>
              </a:spcAft>
            </a:pPr>
            <a:r>
              <a:rPr lang="en-US" sz="1400" u="none" strike="noStrike"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4"/>
              </a:rPr>
              <a:t>https://doi.org/10.1177/0034644620973931</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(accessed Oct. 24, 2023)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lgn="just">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‌Khan, Shahid &amp; Lucas, Mia. (2023). The effectiveness of restorative justice programs in reducing/recidivism. </a:t>
            </a:r>
            <a:r>
              <a:rPr lang="en-US" sz="1400" u="none" strike="noStrike"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5"/>
              </a:rPr>
              <a:t>https://www.researchgate.net/publication/372750946_The_effectiveness_of_restorative_justice_programs_in_reducing_recidivism</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(accessed Oct. 24, 2023)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lgn="just">
              <a:spcBef>
                <a:spcPts val="0"/>
              </a:spcBef>
              <a:spcAft>
                <a:spcPts val="1200"/>
              </a:spcAft>
            </a:pP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Yukhnenko</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D, Blackwood N, Fazel S. Risk factors for recidivism in individuals receiving community sentences: a systematic review and meta-analysis. CNS </a:t>
            </a: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Spectr</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2020 Apr;25(2):252-263. </a:t>
            </a:r>
          </a:p>
          <a:p>
            <a:pPr marL="457200" marR="0" indent="-457200" algn="just">
              <a:spcBef>
                <a:spcPts val="0"/>
              </a:spcBef>
              <a:spcAft>
                <a:spcPts val="1200"/>
              </a:spcAft>
            </a:pPr>
            <a:r>
              <a:rPr lang="en-US" sz="1400" u="none" strike="noStrike"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6"/>
              </a:rPr>
              <a:t>https://doi.org/10.1017/S1092852919001056</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Epub</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2019 Jun 20. PMID: 31218975; PMCID: PMC7183820. (accessed Oct. 24, 2023)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lgn="just">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Z. Zhang, Z. Huang, Z. Wan and L. Meng, "Comparative Analysis of Machine Learning Models for Recidivism Prediction Based on Chi-square Test," 2021 International Conference on Intelligent Computing, Automation and Applications (ICAA), Nanjing, China, 2021, pp. 21-26, </a:t>
            </a:r>
            <a:r>
              <a:rPr lang="en-US" sz="1400" u="none" strike="noStrike" dirty="0">
                <a:solidFill>
                  <a:srgbClr val="0000FF"/>
                </a:solidFill>
                <a:effectLst/>
                <a:latin typeface="Times New Roman" panose="02020603050405020304" pitchFamily="18" charset="0"/>
                <a:ea typeface="Times New Roman" panose="02020603050405020304" pitchFamily="18" charset="0"/>
                <a:cs typeface="Arial" panose="020B0604020202020204" pitchFamily="34" charset="0"/>
                <a:hlinkClick r:id="rId7"/>
              </a:rPr>
              <a:t>https://doi.org/10.1109/ICAA53760.2021.00012</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 (accessed Oct. 24, 2023)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457200" marR="0" indent="-457200" algn="just">
              <a:spcBef>
                <a:spcPts val="0"/>
              </a:spcBef>
              <a:spcAft>
                <a:spcPts val="1200"/>
              </a:spcAft>
            </a:pPr>
            <a:r>
              <a:rPr lang="en-US" sz="1400" dirty="0">
                <a:effectLst/>
                <a:latin typeface="Times New Roman" panose="02020603050405020304" pitchFamily="18" charset="0"/>
                <a:ea typeface="Times New Roman" panose="02020603050405020304" pitchFamily="18" charset="0"/>
                <a:cs typeface="Arial" panose="020B0604020202020204" pitchFamily="34" charset="0"/>
              </a:rPr>
              <a:t>“Recidivism Forecasting Challenge.” National Institute of Justice, </a:t>
            </a:r>
          </a:p>
          <a:p>
            <a:pPr marL="457200" marR="0" indent="-457200" algn="just">
              <a:spcBef>
                <a:spcPts val="0"/>
              </a:spcBef>
              <a:spcAft>
                <a:spcPts val="1200"/>
              </a:spcAft>
            </a:pPr>
            <a:r>
              <a:rPr lang="en-US" sz="1400" dirty="0" err="1">
                <a:effectLst/>
                <a:latin typeface="Times New Roman" panose="02020603050405020304" pitchFamily="18" charset="0"/>
                <a:ea typeface="Times New Roman" panose="02020603050405020304" pitchFamily="18" charset="0"/>
                <a:cs typeface="Arial" panose="020B0604020202020204" pitchFamily="34" charset="0"/>
              </a:rPr>
              <a:t>nij.ojp.gov</a:t>
            </a:r>
            <a:r>
              <a:rPr lang="en-US" sz="1400" dirty="0">
                <a:effectLst/>
                <a:latin typeface="Times New Roman" panose="02020603050405020304" pitchFamily="18" charset="0"/>
                <a:ea typeface="Times New Roman" panose="02020603050405020304" pitchFamily="18" charset="0"/>
                <a:cs typeface="Arial" panose="020B0604020202020204" pitchFamily="34" charset="0"/>
              </a:rPr>
              <a:t>/funding/recidivism-forecasting-challenge Accessed 24 Oct. 2023.</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endParaRPr lang="en-US" sz="3200" b="1" dirty="0">
              <a:solidFill>
                <a:schemeClr val="accent3"/>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6"/>
        <p:cNvGrpSpPr/>
        <p:nvPr/>
      </p:nvGrpSpPr>
      <p:grpSpPr>
        <a:xfrm>
          <a:off x="0" y="0"/>
          <a:ext cx="0" cy="0"/>
          <a:chOff x="0" y="0"/>
          <a:chExt cx="0" cy="0"/>
        </a:xfrm>
      </p:grpSpPr>
      <p:sp>
        <p:nvSpPr>
          <p:cNvPr id="2" name="TextBox 1">
            <a:extLst>
              <a:ext uri="{FF2B5EF4-FFF2-40B4-BE49-F238E27FC236}">
                <a16:creationId xmlns:a16="http://schemas.microsoft.com/office/drawing/2014/main" id="{43EDF5BB-13C1-67FA-548D-12CD9C3D0AE1}"/>
              </a:ext>
            </a:extLst>
          </p:cNvPr>
          <p:cNvSpPr txBox="1"/>
          <p:nvPr/>
        </p:nvSpPr>
        <p:spPr>
          <a:xfrm>
            <a:off x="846667" y="959556"/>
            <a:ext cx="10916355" cy="2215991"/>
          </a:xfrm>
          <a:prstGeom prst="rect">
            <a:avLst/>
          </a:prstGeom>
          <a:gradFill>
            <a:gsLst>
              <a:gs pos="100000">
                <a:srgbClr val="FFF5EA">
                  <a:alpha val="62014"/>
                </a:srgbClr>
              </a:gs>
              <a:gs pos="100000">
                <a:schemeClr val="accent3">
                  <a:lumMod val="95000"/>
                  <a:lumOff val="5000"/>
                </a:schemeClr>
              </a:gs>
              <a:gs pos="100000">
                <a:schemeClr val="accent3">
                  <a:lumMod val="60000"/>
                </a:schemeClr>
              </a:gs>
            </a:gsLst>
            <a:path path="circle">
              <a:fillToRect l="50000" t="130000" r="50000" b="-30000"/>
            </a:path>
          </a:gradFill>
        </p:spPr>
        <p:txBody>
          <a:bodyPr wrap="square" rtlCol="0">
            <a:spAutoFit/>
          </a:bodyPr>
          <a:lstStyle/>
          <a:p>
            <a:pPr algn="ctr"/>
            <a:r>
              <a:rPr lang="en-US" sz="13800" dirty="0">
                <a:solidFill>
                  <a:schemeClr val="accent2">
                    <a:lumMod val="75000"/>
                  </a:schemeClr>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52"/>
        <p:cNvGrpSpPr/>
        <p:nvPr/>
      </p:nvGrpSpPr>
      <p:grpSpPr>
        <a:xfrm>
          <a:off x="0" y="0"/>
          <a:ext cx="0" cy="0"/>
          <a:chOff x="0" y="0"/>
          <a:chExt cx="0" cy="0"/>
        </a:xfrm>
      </p:grpSpPr>
      <p:sp>
        <p:nvSpPr>
          <p:cNvPr id="3" name="TextBox 2">
            <a:extLst>
              <a:ext uri="{FF2B5EF4-FFF2-40B4-BE49-F238E27FC236}">
                <a16:creationId xmlns:a16="http://schemas.microsoft.com/office/drawing/2014/main" id="{D3BF29AC-2F15-5B3A-982F-DE7A761D7934}"/>
              </a:ext>
            </a:extLst>
          </p:cNvPr>
          <p:cNvSpPr txBox="1"/>
          <p:nvPr/>
        </p:nvSpPr>
        <p:spPr>
          <a:xfrm>
            <a:off x="372533" y="893255"/>
            <a:ext cx="10690578" cy="4708981"/>
          </a:xfrm>
          <a:prstGeom prst="rect">
            <a:avLst/>
          </a:prstGeom>
          <a:solidFill>
            <a:schemeClr val="bg1"/>
          </a:solidFill>
        </p:spPr>
        <p:txBody>
          <a:bodyPr wrap="square">
            <a:spAutoFit/>
          </a:bodyPr>
          <a:lstStyle/>
          <a:p>
            <a:pPr marL="0" indent="0">
              <a:buNone/>
            </a:pPr>
            <a:endParaRPr lang="en-US" dirty="0"/>
          </a:p>
          <a:p>
            <a:r>
              <a:rPr lang="en-US" sz="1800" b="1" dirty="0">
                <a:solidFill>
                  <a:schemeClr val="tx1"/>
                </a:solidFill>
                <a:latin typeface="Times New Roman" panose="02020603050405020304" pitchFamily="18" charset="0"/>
                <a:cs typeface="Times New Roman" panose="02020603050405020304" pitchFamily="18" charset="0"/>
              </a:rPr>
              <a:t>What is </a:t>
            </a:r>
            <a:r>
              <a:rPr lang="en-US" sz="1800" b="1" dirty="0" err="1">
                <a:solidFill>
                  <a:schemeClr val="tx1"/>
                </a:solidFill>
                <a:latin typeface="Times New Roman" panose="02020603050405020304" pitchFamily="18" charset="0"/>
                <a:cs typeface="Times New Roman" panose="02020603050405020304" pitchFamily="18" charset="0"/>
              </a:rPr>
              <a:t>Recidivisim</a:t>
            </a:r>
            <a:r>
              <a:rPr lang="en-US" sz="1800" b="1" dirty="0">
                <a:solidFill>
                  <a:schemeClr val="tx1"/>
                </a:solidFill>
                <a:latin typeface="Times New Roman" panose="02020603050405020304" pitchFamily="18" charset="0"/>
                <a:cs typeface="Times New Roman" panose="02020603050405020304" pitchFamily="18" charset="0"/>
              </a:rPr>
              <a:t>?</a:t>
            </a:r>
          </a:p>
          <a:p>
            <a:pPr marL="186262" indent="0">
              <a:buNone/>
            </a:pPr>
            <a:r>
              <a:rPr lang="en-US" sz="2400" dirty="0">
                <a:solidFill>
                  <a:srgbClr val="ECECF1"/>
                </a:solidFill>
                <a:latin typeface="Söhne"/>
              </a:rPr>
              <a:t>	</a:t>
            </a:r>
            <a:r>
              <a:rPr lang="en-US" sz="1800" dirty="0">
                <a:solidFill>
                  <a:schemeClr val="tx1"/>
                </a:solidFill>
                <a:latin typeface="Times New Roman" panose="02020603050405020304" pitchFamily="18" charset="0"/>
                <a:cs typeface="Times New Roman" panose="02020603050405020304" pitchFamily="18" charset="0"/>
              </a:rPr>
              <a:t>Recidivism is the likelihood of an individual to commit new crimes after serving a sentence, measured by post-release arrests or convictions. </a:t>
            </a:r>
          </a:p>
          <a:p>
            <a:pPr marL="186262" indent="0">
              <a:buNone/>
            </a:pPr>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Importance of Recidivism:</a:t>
            </a:r>
          </a:p>
          <a:p>
            <a:pPr marL="186262" indent="0">
              <a:buNone/>
            </a:pPr>
            <a:r>
              <a:rPr lang="en-US" sz="1800" dirty="0">
                <a:solidFill>
                  <a:schemeClr val="tx1"/>
                </a:solidFill>
                <a:latin typeface="Times New Roman" panose="02020603050405020304" pitchFamily="18" charset="0"/>
                <a:cs typeface="Times New Roman" panose="02020603050405020304" pitchFamily="18" charset="0"/>
              </a:rPr>
              <a:t>	Studying recidivism is crucial for understanding factors influencing post-criminal justice crime likelihood. This enhances public safety and supports rehabilitation for societal reintegration.</a:t>
            </a:r>
          </a:p>
          <a:p>
            <a:pPr marL="186262" indent="0">
              <a:buNone/>
            </a:pPr>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Exploratory Data Analysis:</a:t>
            </a:r>
          </a:p>
          <a:p>
            <a:pPr marL="186262" indent="0">
              <a:buNone/>
            </a:pPr>
            <a:r>
              <a:rPr lang="en-US" sz="1800" dirty="0">
                <a:solidFill>
                  <a:schemeClr val="tx1"/>
                </a:solidFill>
                <a:latin typeface="Times New Roman" panose="02020603050405020304" pitchFamily="18" charset="0"/>
                <a:cs typeface="Times New Roman" panose="02020603050405020304" pitchFamily="18" charset="0"/>
              </a:rPr>
              <a:t>	Thoroughly</a:t>
            </a:r>
            <a:r>
              <a:rPr lang="en-US" sz="2400" dirty="0">
                <a:solidFill>
                  <a:srgbClr val="ECECF1"/>
                </a:solidFill>
                <a:latin typeface="Söhne"/>
              </a:rPr>
              <a:t> </a:t>
            </a:r>
            <a:r>
              <a:rPr lang="en-US" sz="1800" dirty="0">
                <a:solidFill>
                  <a:schemeClr val="tx1"/>
                </a:solidFill>
                <a:latin typeface="Times New Roman" panose="02020603050405020304" pitchFamily="18" charset="0"/>
                <a:cs typeface="Times New Roman" panose="02020603050405020304" pitchFamily="18" charset="0"/>
              </a:rPr>
              <a:t>explore the dataset to understand variable distributions, connections, and potential correlations.</a:t>
            </a:r>
          </a:p>
          <a:p>
            <a:pPr marL="186262" indent="0">
              <a:buNone/>
            </a:pPr>
            <a:endParaRPr lang="en-US" sz="1800" dirty="0">
              <a:solidFill>
                <a:schemeClr val="tx1"/>
              </a:solidFill>
              <a:latin typeface="Times New Roman" panose="02020603050405020304" pitchFamily="18" charset="0"/>
              <a:cs typeface="Times New Roman" panose="02020603050405020304" pitchFamily="18" charset="0"/>
            </a:endParaRPr>
          </a:p>
          <a:p>
            <a:r>
              <a:rPr lang="en-US" sz="1800" b="1" dirty="0">
                <a:solidFill>
                  <a:schemeClr val="tx1"/>
                </a:solidFill>
                <a:latin typeface="Times New Roman" panose="02020603050405020304" pitchFamily="18" charset="0"/>
                <a:cs typeface="Times New Roman" panose="02020603050405020304" pitchFamily="18" charset="0"/>
              </a:rPr>
              <a:t>Objective:</a:t>
            </a:r>
          </a:p>
          <a:p>
            <a:pPr marL="186262" indent="0">
              <a:buNone/>
            </a:pPr>
            <a:r>
              <a:rPr lang="en-US" sz="1800" dirty="0">
                <a:solidFill>
                  <a:schemeClr val="tx1"/>
                </a:solidFill>
                <a:latin typeface="Times New Roman" panose="02020603050405020304" pitchFamily="18" charset="0"/>
                <a:cs typeface="Times New Roman" panose="02020603050405020304" pitchFamily="18" charset="0"/>
              </a:rPr>
              <a:t>	Develop new features to enhance prediction models and utilize ML approaches to predict recidivism across different time periods in the state of Georgia.</a:t>
            </a:r>
          </a:p>
        </p:txBody>
      </p:sp>
      <p:sp>
        <p:nvSpPr>
          <p:cNvPr id="6" name="TextBox 5">
            <a:extLst>
              <a:ext uri="{FF2B5EF4-FFF2-40B4-BE49-F238E27FC236}">
                <a16:creationId xmlns:a16="http://schemas.microsoft.com/office/drawing/2014/main" id="{6E94B53C-67CB-7343-FB24-6EA12BE83813}"/>
              </a:ext>
            </a:extLst>
          </p:cNvPr>
          <p:cNvSpPr txBox="1"/>
          <p:nvPr/>
        </p:nvSpPr>
        <p:spPr>
          <a:xfrm>
            <a:off x="519290" y="246924"/>
            <a:ext cx="9821333" cy="1200329"/>
          </a:xfrm>
          <a:prstGeom prst="rect">
            <a:avLst/>
          </a:prstGeom>
          <a:noFill/>
        </p:spPr>
        <p:txBody>
          <a:bodyPr wrap="square" rtlCol="0">
            <a:spAutoFit/>
          </a:bodyPr>
          <a:lstStyle/>
          <a:p>
            <a:r>
              <a:rPr lang="en" sz="3600" b="1" dirty="0">
                <a:solidFill>
                  <a:schemeClr val="accent2">
                    <a:lumMod val="75000"/>
                  </a:schemeClr>
                </a:solidFill>
                <a:latin typeface="Times New Roman" panose="02020603050405020304" pitchFamily="18" charset="0"/>
                <a:cs typeface="Times New Roman" panose="02020603050405020304" pitchFamily="18" charset="0"/>
              </a:rPr>
              <a:t>Introduction</a:t>
            </a:r>
            <a:endParaRPr lang="en-US" sz="3600" b="1" dirty="0"/>
          </a:p>
          <a:p>
            <a:endParaRPr lang="en-US" sz="3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60"/>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68"/>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72"/>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80"/>
        <p:cNvGrpSpPr/>
        <p:nvPr/>
      </p:nvGrpSpPr>
      <p:grpSpPr>
        <a:xfrm>
          <a:off x="0" y="0"/>
          <a:ext cx="0" cy="0"/>
          <a:chOff x="0" y="0"/>
          <a:chExt cx="0" cy="0"/>
        </a:xfrm>
      </p:grpSpPr>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4"/>
        <p:cNvGrpSpPr/>
        <p:nvPr/>
      </p:nvGrpSpPr>
      <p:grpSpPr>
        <a:xfrm>
          <a:off x="0" y="0"/>
          <a:ext cx="0" cy="0"/>
          <a:chOff x="0" y="0"/>
          <a:chExt cx="0" cy="0"/>
        </a:xfrm>
      </p:grpSpPr>
      <p:cxnSp>
        <p:nvCxnSpPr>
          <p:cNvPr id="3385" name="Google Shape;3385;p74"/>
          <p:cNvCxnSpPr/>
          <p:nvPr/>
        </p:nvCxnSpPr>
        <p:spPr>
          <a:xfrm>
            <a:off x="11276039"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386" name="Google Shape;3386;p74"/>
          <p:cNvCxnSpPr/>
          <p:nvPr/>
        </p:nvCxnSpPr>
        <p:spPr>
          <a:xfrm>
            <a:off x="11457125"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387" name="Google Shape;3387;p74"/>
          <p:cNvCxnSpPr/>
          <p:nvPr/>
        </p:nvCxnSpPr>
        <p:spPr>
          <a:xfrm>
            <a:off x="11638212"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388" name="Google Shape;3388;p74"/>
          <p:cNvCxnSpPr/>
          <p:nvPr/>
        </p:nvCxnSpPr>
        <p:spPr>
          <a:xfrm>
            <a:off x="11819299"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cxnSp>
        <p:nvCxnSpPr>
          <p:cNvPr id="3389" name="Google Shape;3389;p74"/>
          <p:cNvCxnSpPr/>
          <p:nvPr/>
        </p:nvCxnSpPr>
        <p:spPr>
          <a:xfrm>
            <a:off x="12000385" y="9156"/>
            <a:ext cx="0" cy="5956400"/>
          </a:xfrm>
          <a:prstGeom prst="straightConnector1">
            <a:avLst/>
          </a:prstGeom>
          <a:noFill/>
          <a:ln w="28575" cap="flat" cmpd="sng">
            <a:solidFill>
              <a:schemeClr val="dk1"/>
            </a:solidFill>
            <a:prstDash val="solid"/>
            <a:round/>
            <a:headEnd type="none" w="med" len="med"/>
            <a:tailEnd type="none" w="med" len="med"/>
          </a:ln>
          <a:effectLst>
            <a:reflection stA="9000" endPos="18000" fadeDir="5400012" sy="-100000" algn="bl" rotWithShape="0"/>
          </a:effec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5"/>
        <p:cNvGrpSpPr/>
        <p:nvPr/>
      </p:nvGrpSpPr>
      <p:grpSpPr>
        <a:xfrm>
          <a:off x="0" y="0"/>
          <a:ext cx="0" cy="0"/>
          <a:chOff x="0" y="0"/>
          <a:chExt cx="0" cy="0"/>
        </a:xfrm>
      </p:grpSpPr>
      <p:sp>
        <p:nvSpPr>
          <p:cNvPr id="3316" name="Google Shape;3316;p57"/>
          <p:cNvSpPr/>
          <p:nvPr/>
        </p:nvSpPr>
        <p:spPr>
          <a:xfrm rot="10800000">
            <a:off x="4138933" y="-89000"/>
            <a:ext cx="41600" cy="1330800"/>
          </a:xfrm>
          <a:prstGeom prst="rect">
            <a:avLst/>
          </a:prstGeom>
          <a:solidFill>
            <a:schemeClr val="dk1"/>
          </a:solidFill>
          <a:ln>
            <a:noFill/>
          </a:ln>
        </p:spPr>
        <p:txBody>
          <a:bodyPr spcFirstLastPara="1" wrap="square" lIns="121900" tIns="121900" rIns="121900" bIns="121900" anchor="ctr" anchorCtr="0">
            <a:noAutofit/>
          </a:bodyPr>
          <a:lstStyle/>
          <a:p>
            <a:endParaRPr sz="2400"/>
          </a:p>
        </p:txBody>
      </p:sp>
      <p:sp>
        <p:nvSpPr>
          <p:cNvPr id="2" name="TextBox 1">
            <a:extLst>
              <a:ext uri="{FF2B5EF4-FFF2-40B4-BE49-F238E27FC236}">
                <a16:creationId xmlns:a16="http://schemas.microsoft.com/office/drawing/2014/main" id="{5BE674C5-6428-0A2C-1BEA-E46552D8AF21}"/>
              </a:ext>
            </a:extLst>
          </p:cNvPr>
          <p:cNvSpPr txBox="1"/>
          <p:nvPr/>
        </p:nvSpPr>
        <p:spPr>
          <a:xfrm>
            <a:off x="381001" y="381001"/>
            <a:ext cx="11410300" cy="5384807"/>
          </a:xfrm>
          <a:prstGeom prst="rect">
            <a:avLst/>
          </a:prstGeom>
          <a:solidFill>
            <a:schemeClr val="lt1"/>
          </a:solidFill>
        </p:spPr>
        <p:txBody>
          <a:bodyPr wrap="square" rtlCol="0">
            <a:spAutoFit/>
          </a:bodyPr>
          <a:lstStyle/>
          <a:p>
            <a:pPr>
              <a:lnSpc>
                <a:spcPct val="90000"/>
              </a:lnSpc>
              <a:buClr>
                <a:schemeClr val="dk1"/>
              </a:buClr>
              <a:buSzPts val="3500"/>
            </a:pPr>
            <a:r>
              <a:rPr lang="en-US" sz="4800" b="1" dirty="0">
                <a:solidFill>
                  <a:schemeClr val="accent2">
                    <a:lumMod val="75000"/>
                  </a:schemeClr>
                </a:solidFill>
                <a:latin typeface="Times New Roman" panose="02020603050405020304" pitchFamily="18" charset="0"/>
                <a:cs typeface="Times New Roman" panose="02020603050405020304" pitchFamily="18" charset="0"/>
                <a:sym typeface="Alfa Slab One"/>
              </a:rPr>
              <a:t>Abstract</a:t>
            </a:r>
          </a:p>
          <a:p>
            <a:pPr algn="just">
              <a:lnSpc>
                <a:spcPct val="107000"/>
              </a:lnSpc>
              <a:spcAft>
                <a:spcPts val="1600"/>
              </a:spcAft>
            </a:pPr>
            <a:r>
              <a:rPr lang="en-US" sz="1333" b="1"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1600"/>
              </a:spcAft>
            </a:pPr>
            <a:r>
              <a:rPr lang="en-US" sz="1333" b="1" dirty="0">
                <a:latin typeface="Calibri" panose="020F0502020204030204" pitchFamily="34" charset="0"/>
                <a:cs typeface="Times New Roman" panose="02020603050405020304" pitchFamily="18" charset="0"/>
              </a:rPr>
              <a:t>	</a:t>
            </a:r>
            <a:r>
              <a:rPr lang="en-US" sz="1600" dirty="0">
                <a:latin typeface="Söhne"/>
              </a:rPr>
              <a:t>This research navigates the intricacies of recidivism in Georgia, employing data cleaning, exploratory data analysis (EDA), and predictive modeling. Focusing on localized insights, it examines demographic, behavioral, and systemic factors to comprehend reoffending. Visualizations and machine learning models uncover patterns, aiding targeted interventions and contributing to evidence-based decisions.</a:t>
            </a:r>
          </a:p>
          <a:p>
            <a:pPr algn="just">
              <a:lnSpc>
                <a:spcPct val="107000"/>
              </a:lnSpc>
              <a:spcAft>
                <a:spcPts val="1600"/>
              </a:spcAft>
            </a:pPr>
            <a:r>
              <a:rPr lang="en-US" sz="1600" dirty="0">
                <a:latin typeface="Söhne"/>
              </a:rPr>
              <a:t>Exploring age, gender, ethnicity, and education, the EDA phase uses Databricks DBFS for efficient data management. </a:t>
            </a:r>
            <a:r>
              <a:rPr lang="en-US" sz="1600" dirty="0" err="1">
                <a:latin typeface="Söhne"/>
              </a:rPr>
              <a:t>PySpark</a:t>
            </a:r>
            <a:r>
              <a:rPr lang="en-US" sz="1600" dirty="0">
                <a:latin typeface="Söhne"/>
              </a:rPr>
              <a:t> handles data preprocessing, while R produces visualizations like bar and line charts. These visuals illuminate relationships between demographic factors, behaviors, and recidivism, providing nuanced insights crucial for targeted interventions.</a:t>
            </a:r>
          </a:p>
          <a:p>
            <a:pPr algn="just">
              <a:lnSpc>
                <a:spcPct val="107000"/>
              </a:lnSpc>
              <a:spcAft>
                <a:spcPts val="1600"/>
              </a:spcAft>
            </a:pPr>
            <a:r>
              <a:rPr lang="en-US" sz="1600" dirty="0">
                <a:latin typeface="Söhne"/>
              </a:rPr>
              <a:t>The predictive modeling phase embraces machine learning algorithms, including logistic regression, random forests, support vector machines, and gradient boosting. Hyperparameter tuning and cross-validation refine models, ensuring robust predictions. Chi-square testing for feature selection identifies influential factors, contributing to a comprehensive understanding of the driving forces behind recidivism.</a:t>
            </a:r>
            <a:r>
              <a:rPr lang="en-US" sz="1333" dirty="0">
                <a:latin typeface="Times New Roman" panose="02020603050405020304" pitchFamily="18" charset="0"/>
                <a:ea typeface="Calibri" panose="020F0502020204030204" pitchFamily="34" charset="0"/>
                <a:cs typeface="Times New Roman" panose="02020603050405020304" pitchFamily="18" charset="0"/>
              </a:rPr>
              <a:t> </a:t>
            </a:r>
            <a:endParaRPr lang="en-US" sz="1333" dirty="0">
              <a:latin typeface="Calibri" panose="020F0502020204030204" pitchFamily="34" charset="0"/>
              <a:ea typeface="Calibri" panose="020F0502020204030204" pitchFamily="34" charset="0"/>
              <a:cs typeface="Times New Roman" panose="02020603050405020304" pitchFamily="18" charset="0"/>
            </a:endParaRPr>
          </a:p>
          <a:p>
            <a:pPr algn="ctr">
              <a:spcAft>
                <a:spcPts val="1600"/>
              </a:spcAft>
            </a:pPr>
            <a:r>
              <a:rPr lang="en-US" sz="1333" dirty="0">
                <a:latin typeface="Times New Roman" panose="02020603050405020304" pitchFamily="18" charset="0"/>
                <a:ea typeface="Calibri" panose="020F0502020204030204" pitchFamily="34" charset="0"/>
                <a:cs typeface="Times New Roman" panose="02020603050405020304" pitchFamily="18" charset="0"/>
              </a:rPr>
              <a:t> </a:t>
            </a:r>
            <a:endParaRPr lang="en-US" sz="1333" dirty="0">
              <a:latin typeface="Calibri" panose="020F0502020204030204" pitchFamily="34" charset="0"/>
              <a:ea typeface="Calibri" panose="020F0502020204030204" pitchFamily="34" charset="0"/>
              <a:cs typeface="Times New Roman" panose="02020603050405020304" pitchFamily="18" charset="0"/>
            </a:endParaRPr>
          </a:p>
          <a:p>
            <a:pPr algn="ctr">
              <a:spcAft>
                <a:spcPts val="1600"/>
              </a:spcAft>
            </a:pPr>
            <a:r>
              <a:rPr lang="en-US" sz="1333" dirty="0">
                <a:latin typeface="Times New Roman" panose="02020603050405020304" pitchFamily="18" charset="0"/>
                <a:ea typeface="Calibri" panose="020F0502020204030204" pitchFamily="34" charset="0"/>
                <a:cs typeface="Times New Roman" panose="02020603050405020304" pitchFamily="18" charset="0"/>
              </a:rPr>
              <a:t> </a:t>
            </a:r>
            <a:endParaRPr lang="en-US" sz="1333"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8"/>
        <p:cNvGrpSpPr/>
        <p:nvPr/>
      </p:nvGrpSpPr>
      <p:grpSpPr>
        <a:xfrm>
          <a:off x="0" y="0"/>
          <a:ext cx="0" cy="0"/>
          <a:chOff x="0" y="0"/>
          <a:chExt cx="0" cy="0"/>
        </a:xfrm>
      </p:grpSpPr>
      <p:sp>
        <p:nvSpPr>
          <p:cNvPr id="4" name="TextBox 3">
            <a:extLst>
              <a:ext uri="{FF2B5EF4-FFF2-40B4-BE49-F238E27FC236}">
                <a16:creationId xmlns:a16="http://schemas.microsoft.com/office/drawing/2014/main" id="{96960A0E-A404-1813-D1E7-8A5D6FA203CB}"/>
              </a:ext>
            </a:extLst>
          </p:cNvPr>
          <p:cNvSpPr txBox="1"/>
          <p:nvPr/>
        </p:nvSpPr>
        <p:spPr>
          <a:xfrm>
            <a:off x="591968" y="272078"/>
            <a:ext cx="10160000" cy="757130"/>
          </a:xfrm>
          <a:prstGeom prst="rect">
            <a:avLst/>
          </a:prstGeom>
          <a:noFill/>
        </p:spPr>
        <p:txBody>
          <a:bodyPr wrap="square" rtlCol="0">
            <a:spAutoFit/>
          </a:bodyPr>
          <a:lstStyle/>
          <a:p>
            <a:pPr>
              <a:lnSpc>
                <a:spcPct val="90000"/>
              </a:lnSpc>
              <a:buClr>
                <a:schemeClr val="dk1"/>
              </a:buClr>
              <a:buSzPts val="3500"/>
            </a:pPr>
            <a:r>
              <a:rPr lang="en-US" sz="4800" b="1" dirty="0">
                <a:solidFill>
                  <a:schemeClr val="accent2">
                    <a:lumMod val="75000"/>
                  </a:schemeClr>
                </a:solidFill>
                <a:latin typeface="Times New Roman" panose="02020603050405020304" pitchFamily="18" charset="0"/>
                <a:cs typeface="Times New Roman" panose="02020603050405020304" pitchFamily="18" charset="0"/>
              </a:rPr>
              <a:t>Objective</a:t>
            </a:r>
          </a:p>
        </p:txBody>
      </p:sp>
      <p:sp>
        <p:nvSpPr>
          <p:cNvPr id="5" name="TextBox 4">
            <a:extLst>
              <a:ext uri="{FF2B5EF4-FFF2-40B4-BE49-F238E27FC236}">
                <a16:creationId xmlns:a16="http://schemas.microsoft.com/office/drawing/2014/main" id="{7607011E-8095-3F52-4921-99059C099CCC}"/>
              </a:ext>
            </a:extLst>
          </p:cNvPr>
          <p:cNvSpPr txBox="1"/>
          <p:nvPr/>
        </p:nvSpPr>
        <p:spPr>
          <a:xfrm>
            <a:off x="419100" y="1103075"/>
            <a:ext cx="11328400" cy="5733493"/>
          </a:xfrm>
          <a:prstGeom prst="rect">
            <a:avLst/>
          </a:prstGeom>
          <a:solidFill>
            <a:schemeClr val="lt1"/>
          </a:solidFill>
        </p:spPr>
        <p:txBody>
          <a:bodyPr wrap="square" rtlCol="0">
            <a:spAutoFit/>
          </a:bodyPr>
          <a:lstStyle/>
          <a:p>
            <a:pPr marL="228594" indent="-228594">
              <a:spcAft>
                <a:spcPts val="1067"/>
              </a:spcAft>
              <a:buFont typeface="Arial" panose="020B0604020202020204" pitchFamily="34" charset="0"/>
              <a:buChar char="•"/>
            </a:pPr>
            <a:r>
              <a:rPr lang="en-US" sz="1467" b="1" dirty="0">
                <a:latin typeface="Times New Roman" panose="02020603050405020304" pitchFamily="18" charset="0"/>
                <a:ea typeface="Times New Roman" panose="02020603050405020304" pitchFamily="18" charset="0"/>
                <a:cs typeface="Times New Roman" panose="02020603050405020304" pitchFamily="18" charset="0"/>
              </a:rPr>
              <a:t>The primary objective of this research is to investigate the multifaceted factors and underlying causes contributing to high rates of recidivism among individuals involved in the Georgia State criminal justice system during the years 2013-2015. To achieve this overarching goal, the study is guided by the following specific sub-questions:</a:t>
            </a:r>
            <a:endParaRPr lang="en-US" sz="1467" b="1" dirty="0">
              <a:latin typeface="Times New Roman" panose="02020603050405020304" pitchFamily="18" charset="0"/>
              <a:ea typeface="Calibri" panose="020F0502020204030204" pitchFamily="34" charset="0"/>
              <a:cs typeface="Times New Roman" panose="02020603050405020304" pitchFamily="18" charset="0"/>
            </a:endParaRPr>
          </a:p>
          <a:p>
            <a:pPr marL="228594" indent="-228594" algn="just">
              <a:spcAft>
                <a:spcPts val="1600"/>
              </a:spcAft>
              <a:buFont typeface="Arial" panose="020B0604020202020204" pitchFamily="34" charset="0"/>
              <a:buChar char="•"/>
            </a:pPr>
            <a:r>
              <a:rPr lang="en-US" sz="1467" b="1" dirty="0">
                <a:latin typeface="Times New Roman" panose="02020603050405020304" pitchFamily="18" charset="0"/>
                <a:ea typeface="Times New Roman" panose="02020603050405020304" pitchFamily="18" charset="0"/>
                <a:cs typeface="Times New Roman" panose="02020603050405020304" pitchFamily="18" charset="0"/>
              </a:rPr>
              <a:t>Examine the influence of demographic factors, including gender, race, and age at release, on recidivism rates, with the aim of understanding any disparities in the likelihood of reoffending.</a:t>
            </a:r>
            <a:endParaRPr lang="en-US" sz="1467" b="1" dirty="0">
              <a:latin typeface="Times New Roman" panose="02020603050405020304" pitchFamily="18" charset="0"/>
              <a:ea typeface="Calibri" panose="020F0502020204030204" pitchFamily="34" charset="0"/>
              <a:cs typeface="Times New Roman" panose="02020603050405020304" pitchFamily="18" charset="0"/>
            </a:endParaRPr>
          </a:p>
          <a:p>
            <a:pPr marL="228594" indent="-228594" algn="just">
              <a:spcAft>
                <a:spcPts val="1600"/>
              </a:spcAft>
              <a:buFont typeface="Arial" panose="020B0604020202020204" pitchFamily="34" charset="0"/>
              <a:buChar char="•"/>
            </a:pPr>
            <a:r>
              <a:rPr lang="en-US" sz="1467" b="1" dirty="0">
                <a:latin typeface="Times New Roman" panose="02020603050405020304" pitchFamily="18" charset="0"/>
                <a:ea typeface="Times New Roman" panose="02020603050405020304" pitchFamily="18" charset="0"/>
                <a:cs typeface="Times New Roman" panose="02020603050405020304" pitchFamily="18" charset="0"/>
              </a:rPr>
              <a:t>Investigate the correlation between prior criminal history, such as the number of prior arrests, convictions, and types of offenses, and recidivism, in order to assess the impact of an individual's criminal past.</a:t>
            </a:r>
            <a:endParaRPr lang="en-US" sz="1467" b="1" dirty="0">
              <a:latin typeface="Times New Roman" panose="02020603050405020304" pitchFamily="18" charset="0"/>
              <a:ea typeface="Calibri" panose="020F0502020204030204" pitchFamily="34" charset="0"/>
              <a:cs typeface="Times New Roman" panose="02020603050405020304" pitchFamily="18" charset="0"/>
            </a:endParaRPr>
          </a:p>
          <a:p>
            <a:pPr marL="228594" indent="-228594" algn="just">
              <a:spcAft>
                <a:spcPts val="1600"/>
              </a:spcAft>
              <a:buFont typeface="Arial" panose="020B0604020202020204" pitchFamily="34" charset="0"/>
              <a:buChar char="•"/>
            </a:pPr>
            <a:r>
              <a:rPr lang="en-US" sz="1467" b="1" dirty="0">
                <a:latin typeface="Times New Roman" panose="02020603050405020304" pitchFamily="18" charset="0"/>
                <a:ea typeface="Times New Roman" panose="02020603050405020304" pitchFamily="18" charset="0"/>
                <a:cs typeface="Times New Roman" panose="02020603050405020304" pitchFamily="18" charset="0"/>
              </a:rPr>
              <a:t>Analyze the role of behavioral factors, including substance abuse, mental health conditions, education level, employment history, and social support networks, in predicting recidivism, aiming to unveil the behavioral contributors to reoffending.</a:t>
            </a:r>
            <a:endParaRPr lang="en-US" sz="1467" b="1" dirty="0">
              <a:latin typeface="Times New Roman" panose="02020603050405020304" pitchFamily="18" charset="0"/>
              <a:ea typeface="Calibri" panose="020F0502020204030204" pitchFamily="34" charset="0"/>
              <a:cs typeface="Times New Roman" panose="02020603050405020304" pitchFamily="18" charset="0"/>
            </a:endParaRPr>
          </a:p>
          <a:p>
            <a:pPr marL="228594" indent="-228594" algn="just">
              <a:spcAft>
                <a:spcPts val="1600"/>
              </a:spcAft>
              <a:buFont typeface="Arial" panose="020B0604020202020204" pitchFamily="34" charset="0"/>
              <a:buChar char="•"/>
            </a:pPr>
            <a:r>
              <a:rPr lang="en-US" sz="1467" b="1" dirty="0">
                <a:latin typeface="Times New Roman" panose="02020603050405020304" pitchFamily="18" charset="0"/>
                <a:ea typeface="Times New Roman" panose="02020603050405020304" pitchFamily="18" charset="0"/>
                <a:cs typeface="Times New Roman" panose="02020603050405020304" pitchFamily="18" charset="0"/>
              </a:rPr>
              <a:t>Assess the effectiveness of supervision levels and risk scores in predicting recidivism and explore whether specific supervision strategies impact the likelihood of reoffending.</a:t>
            </a:r>
            <a:endParaRPr lang="en-US" sz="1467" b="1" dirty="0">
              <a:latin typeface="Times New Roman" panose="02020603050405020304" pitchFamily="18" charset="0"/>
              <a:ea typeface="Calibri" panose="020F0502020204030204" pitchFamily="34" charset="0"/>
              <a:cs typeface="Times New Roman" panose="02020603050405020304" pitchFamily="18" charset="0"/>
            </a:endParaRPr>
          </a:p>
          <a:p>
            <a:pPr marL="228594" indent="-228594" algn="just">
              <a:spcAft>
                <a:spcPts val="1600"/>
              </a:spcAft>
              <a:buFont typeface="Arial" panose="020B0604020202020204" pitchFamily="34" charset="0"/>
              <a:buChar char="•"/>
            </a:pPr>
            <a:r>
              <a:rPr lang="en-US" sz="1467" b="1" dirty="0">
                <a:latin typeface="Times New Roman" panose="02020603050405020304" pitchFamily="18" charset="0"/>
                <a:ea typeface="Times New Roman" panose="02020603050405020304" pitchFamily="18" charset="0"/>
                <a:cs typeface="Times New Roman" panose="02020603050405020304" pitchFamily="18" charset="0"/>
              </a:rPr>
              <a:t>Explore the impact of violations, program attendance, residence changes, and employment status on recidivism rates, to understand the effects of compliance and participation in rehabilitation and support programs.</a:t>
            </a:r>
            <a:endParaRPr lang="en-US" sz="1467" b="1" dirty="0">
              <a:latin typeface="Times New Roman" panose="02020603050405020304" pitchFamily="18" charset="0"/>
              <a:ea typeface="Calibri" panose="020F0502020204030204" pitchFamily="34" charset="0"/>
              <a:cs typeface="Times New Roman" panose="02020603050405020304" pitchFamily="18" charset="0"/>
            </a:endParaRPr>
          </a:p>
          <a:p>
            <a:pPr marL="228594" indent="-228594" algn="just">
              <a:spcAft>
                <a:spcPts val="1600"/>
              </a:spcAft>
              <a:buFont typeface="Arial" panose="020B0604020202020204" pitchFamily="34" charset="0"/>
              <a:buChar char="•"/>
            </a:pPr>
            <a:r>
              <a:rPr lang="en-US" sz="1467" b="1" dirty="0">
                <a:latin typeface="Times New Roman" panose="02020603050405020304" pitchFamily="18" charset="0"/>
                <a:ea typeface="Times New Roman" panose="02020603050405020304" pitchFamily="18" charset="0"/>
                <a:cs typeface="Times New Roman" panose="02020603050405020304" pitchFamily="18" charset="0"/>
              </a:rPr>
              <a:t>Investigate the patterns and trends in recidivism over specified time frames (1 year, 2 years, and 3 years), aiming to identify critical periods in which interventions may be most effective.</a:t>
            </a:r>
            <a:endParaRPr lang="en-US" sz="1467" b="1" dirty="0">
              <a:latin typeface="Times New Roman" panose="02020603050405020304" pitchFamily="18" charset="0"/>
              <a:ea typeface="Calibri" panose="020F0502020204030204" pitchFamily="34" charset="0"/>
              <a:cs typeface="Times New Roman" panose="02020603050405020304" pitchFamily="18" charset="0"/>
            </a:endParaRPr>
          </a:p>
          <a:p>
            <a:pPr marL="228594" indent="-228594" algn="just">
              <a:spcAft>
                <a:spcPts val="1600"/>
              </a:spcAft>
              <a:buFont typeface="Arial" panose="020B0604020202020204" pitchFamily="34" charset="0"/>
              <a:buChar char="•"/>
            </a:pPr>
            <a:r>
              <a:rPr lang="en-US" sz="1467" b="1" dirty="0">
                <a:latin typeface="Times New Roman" panose="02020603050405020304" pitchFamily="18" charset="0"/>
                <a:ea typeface="Times New Roman" panose="02020603050405020304" pitchFamily="18" charset="0"/>
                <a:cs typeface="Times New Roman" panose="02020603050405020304" pitchFamily="18" charset="0"/>
              </a:rPr>
              <a:t>Examine systemic and societal factors, including the availability of social services and societal support, to understand their role in recidivism and to provide insights into potential systemic improvements.</a:t>
            </a:r>
            <a:endParaRPr lang="en-US" sz="1467" b="1" dirty="0">
              <a:latin typeface="Times New Roman" panose="02020603050405020304" pitchFamily="18" charset="0"/>
              <a:ea typeface="Calibri" panose="020F0502020204030204" pitchFamily="34" charset="0"/>
              <a:cs typeface="Times New Roman" panose="02020603050405020304" pitchFamily="18" charset="0"/>
            </a:endParaRPr>
          </a:p>
          <a:p>
            <a:endParaRPr lang="en-US" sz="146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06"/>
        <p:cNvGrpSpPr/>
        <p:nvPr/>
      </p:nvGrpSpPr>
      <p:grpSpPr>
        <a:xfrm>
          <a:off x="0" y="0"/>
          <a:ext cx="0" cy="0"/>
          <a:chOff x="0" y="0"/>
          <a:chExt cx="0" cy="0"/>
        </a:xfrm>
      </p:grpSpPr>
      <p:sp>
        <p:nvSpPr>
          <p:cNvPr id="3307" name="Google Shape;3307;p55"/>
          <p:cNvSpPr/>
          <p:nvPr/>
        </p:nvSpPr>
        <p:spPr>
          <a:xfrm>
            <a:off x="2516333" y="773600"/>
            <a:ext cx="2128400" cy="106000"/>
          </a:xfrm>
          <a:prstGeom prst="rect">
            <a:avLst/>
          </a:prstGeom>
          <a:solidFill>
            <a:schemeClr val="dk1"/>
          </a:solidFill>
          <a:ln>
            <a:noFill/>
          </a:ln>
          <a:effectLst>
            <a:outerShdw blurRad="85725" dist="57150" dir="5400000" algn="bl" rotWithShape="0">
              <a:srgbClr val="000000">
                <a:alpha val="77000"/>
              </a:srgbClr>
            </a:outerShdw>
          </a:effectLst>
        </p:spPr>
        <p:txBody>
          <a:bodyPr spcFirstLastPara="1" wrap="square" lIns="121900" tIns="121900" rIns="121900" bIns="121900" anchor="ctr" anchorCtr="0">
            <a:noAutofit/>
          </a:bodyPr>
          <a:lstStyle/>
          <a:p>
            <a:endParaRPr sz="2400"/>
          </a:p>
        </p:txBody>
      </p:sp>
      <p:sp>
        <p:nvSpPr>
          <p:cNvPr id="3" name="TextBox 2">
            <a:extLst>
              <a:ext uri="{FF2B5EF4-FFF2-40B4-BE49-F238E27FC236}">
                <a16:creationId xmlns:a16="http://schemas.microsoft.com/office/drawing/2014/main" id="{36623F91-0636-D12F-A0D9-444AC1DAA7EE}"/>
              </a:ext>
            </a:extLst>
          </p:cNvPr>
          <p:cNvSpPr txBox="1"/>
          <p:nvPr/>
        </p:nvSpPr>
        <p:spPr>
          <a:xfrm>
            <a:off x="318053" y="338954"/>
            <a:ext cx="11873947" cy="1692771"/>
          </a:xfrm>
          <a:prstGeom prst="rect">
            <a:avLst/>
          </a:prstGeom>
          <a:noFill/>
        </p:spPr>
        <p:txBody>
          <a:bodyPr wrap="square">
            <a:spAutoFit/>
          </a:bodyPr>
          <a:lstStyle/>
          <a:p>
            <a:r>
              <a:rPr lang="en-US" sz="4000" b="1" dirty="0">
                <a:solidFill>
                  <a:schemeClr val="accent2">
                    <a:lumMod val="75000"/>
                  </a:schemeClr>
                </a:solidFill>
                <a:latin typeface="Times New Roman" panose="02020603050405020304" pitchFamily="18" charset="0"/>
                <a:cs typeface="Times New Roman" panose="02020603050405020304" pitchFamily="18" charset="0"/>
              </a:rPr>
              <a:t>Data Cleaning</a:t>
            </a:r>
          </a:p>
          <a:p>
            <a:endParaRPr lang="en-US" sz="3200" b="1" dirty="0">
              <a:solidFill>
                <a:schemeClr val="accent3"/>
              </a:solidFill>
              <a:latin typeface="Times New Roman" panose="02020603050405020304" pitchFamily="18" charset="0"/>
              <a:cs typeface="Times New Roman" panose="02020603050405020304" pitchFamily="18" charset="0"/>
            </a:endParaRPr>
          </a:p>
          <a:p>
            <a:pPr marL="186262"/>
            <a:endParaRPr lang="en-US" sz="3200" dirty="0">
              <a:solidFill>
                <a:schemeClr val="accent3"/>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5D50C66-56EB-E8AA-F6E9-097DB003FDE8}"/>
              </a:ext>
            </a:extLst>
          </p:cNvPr>
          <p:cNvSpPr txBox="1"/>
          <p:nvPr/>
        </p:nvSpPr>
        <p:spPr>
          <a:xfrm>
            <a:off x="6096001" y="1123784"/>
            <a:ext cx="5141844" cy="5262979"/>
          </a:xfrm>
          <a:prstGeom prst="rect">
            <a:avLst/>
          </a:prstGeom>
          <a:solidFill>
            <a:schemeClr val="lt1"/>
          </a:solidFill>
        </p:spPr>
        <p:txBody>
          <a:bodyPr wrap="square" rtlCol="0">
            <a:spAutoFit/>
          </a:bodyPr>
          <a:lstStyle/>
          <a:p>
            <a:pPr marL="186262"/>
            <a:r>
              <a:rPr lang="en-US" sz="1400" dirty="0">
                <a:solidFill>
                  <a:srgbClr val="555555"/>
                </a:solidFill>
                <a:latin typeface="Menlo" panose="020B0609030804020204" pitchFamily="49" charset="0"/>
              </a:rPr>
              <a:t>{'ID': 0, </a:t>
            </a:r>
          </a:p>
          <a:p>
            <a:pPr marL="186262"/>
            <a:r>
              <a:rPr lang="en-US" sz="1400" dirty="0">
                <a:solidFill>
                  <a:srgbClr val="555555"/>
                </a:solidFill>
                <a:latin typeface="Menlo" panose="020B0609030804020204" pitchFamily="49" charset="0"/>
              </a:rPr>
              <a:t>'Gender': 0, </a:t>
            </a:r>
          </a:p>
          <a:p>
            <a:pPr marL="186262"/>
            <a:r>
              <a:rPr lang="en-US" sz="1400" dirty="0">
                <a:solidFill>
                  <a:srgbClr val="555555"/>
                </a:solidFill>
                <a:latin typeface="Menlo" panose="020B0609030804020204" pitchFamily="49" charset="0"/>
              </a:rPr>
              <a:t>'Race': 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Age_at_Release</a:t>
            </a:r>
            <a:r>
              <a:rPr lang="en-US" sz="1400" dirty="0">
                <a:solidFill>
                  <a:srgbClr val="555555"/>
                </a:solidFill>
                <a:latin typeface="Menlo" panose="020B0609030804020204" pitchFamily="49" charset="0"/>
              </a:rPr>
              <a:t>': 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Residence_PUMA</a:t>
            </a:r>
            <a:r>
              <a:rPr lang="en-US" sz="1400" dirty="0">
                <a:solidFill>
                  <a:srgbClr val="555555"/>
                </a:solidFill>
                <a:latin typeface="Menlo" panose="020B0609030804020204" pitchFamily="49" charset="0"/>
              </a:rPr>
              <a:t>': 0, '</a:t>
            </a:r>
            <a:r>
              <a:rPr lang="en-US" sz="1400" dirty="0" err="1">
                <a:solidFill>
                  <a:srgbClr val="555555"/>
                </a:solidFill>
                <a:latin typeface="Menlo" panose="020B0609030804020204" pitchFamily="49" charset="0"/>
              </a:rPr>
              <a:t>Gang_Affiliated</a:t>
            </a:r>
            <a:r>
              <a:rPr lang="en-US" sz="1400" dirty="0">
                <a:solidFill>
                  <a:srgbClr val="555555"/>
                </a:solidFill>
                <a:latin typeface="Menlo" panose="020B0609030804020204" pitchFamily="49" charset="0"/>
              </a:rPr>
              <a:t>': 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Supervision_Risk_Score_First</a:t>
            </a:r>
            <a:r>
              <a:rPr lang="en-US" sz="1400" dirty="0">
                <a:solidFill>
                  <a:srgbClr val="555555"/>
                </a:solidFill>
                <a:latin typeface="Menlo" panose="020B0609030804020204" pitchFamily="49" charset="0"/>
              </a:rPr>
              <a:t>': 330,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Supervision_Level_First</a:t>
            </a:r>
            <a:r>
              <a:rPr lang="en-US" sz="1400" dirty="0">
                <a:solidFill>
                  <a:srgbClr val="555555"/>
                </a:solidFill>
                <a:latin typeface="Menlo" panose="020B0609030804020204" pitchFamily="49" charset="0"/>
              </a:rPr>
              <a:t>': 1212,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Education_Level</a:t>
            </a:r>
            <a:r>
              <a:rPr lang="en-US" sz="1400" dirty="0">
                <a:solidFill>
                  <a:srgbClr val="555555"/>
                </a:solidFill>
                <a:latin typeface="Menlo" panose="020B0609030804020204" pitchFamily="49" charset="0"/>
              </a:rPr>
              <a:t>': 0, </a:t>
            </a:r>
          </a:p>
          <a:p>
            <a:pPr marL="186262"/>
            <a:r>
              <a:rPr lang="en-US" sz="1400" dirty="0">
                <a:solidFill>
                  <a:srgbClr val="555555"/>
                </a:solidFill>
                <a:latin typeface="Menlo" panose="020B0609030804020204" pitchFamily="49" charset="0"/>
              </a:rPr>
              <a:t>'Dependents': 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Prison_Offense</a:t>
            </a:r>
            <a:r>
              <a:rPr lang="en-US" sz="1400" dirty="0">
                <a:solidFill>
                  <a:srgbClr val="555555"/>
                </a:solidFill>
                <a:latin typeface="Menlo" panose="020B0609030804020204" pitchFamily="49" charset="0"/>
              </a:rPr>
              <a:t>': 2321,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Prison_Years</a:t>
            </a:r>
            <a:r>
              <a:rPr lang="en-US" sz="1400" dirty="0">
                <a:solidFill>
                  <a:srgbClr val="555555"/>
                </a:solidFill>
                <a:latin typeface="Menlo" panose="020B0609030804020204" pitchFamily="49" charset="0"/>
              </a:rPr>
              <a:t>': 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Prior_Arrest_Episodes_Felony</a:t>
            </a:r>
            <a:r>
              <a:rPr lang="en-US" sz="1400" dirty="0">
                <a:solidFill>
                  <a:srgbClr val="555555"/>
                </a:solidFill>
                <a:latin typeface="Menlo" panose="020B0609030804020204" pitchFamily="49" charset="0"/>
              </a:rPr>
              <a:t>': 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Prior_Arrest_Episodes_Misd</a:t>
            </a:r>
            <a:r>
              <a:rPr lang="en-US" sz="1400" dirty="0">
                <a:solidFill>
                  <a:srgbClr val="555555"/>
                </a:solidFill>
                <a:latin typeface="Menlo" panose="020B0609030804020204" pitchFamily="49" charset="0"/>
              </a:rPr>
              <a:t>': 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Prior_Arrest_Episodes_Violent</a:t>
            </a:r>
            <a:r>
              <a:rPr lang="en-US" sz="1400" dirty="0">
                <a:solidFill>
                  <a:srgbClr val="555555"/>
                </a:solidFill>
                <a:latin typeface="Menlo" panose="020B0609030804020204" pitchFamily="49" charset="0"/>
              </a:rPr>
              <a:t>': 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Prior_Arrest_Episodes_Property</a:t>
            </a:r>
            <a:r>
              <a:rPr lang="en-US" sz="1400" dirty="0">
                <a:solidFill>
                  <a:srgbClr val="555555"/>
                </a:solidFill>
                <a:latin typeface="Menlo" panose="020B0609030804020204" pitchFamily="49" charset="0"/>
              </a:rPr>
              <a:t>': 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Prior_Arrest_Episodes_Drug</a:t>
            </a:r>
            <a:r>
              <a:rPr lang="en-US" sz="1400" dirty="0">
                <a:solidFill>
                  <a:srgbClr val="555555"/>
                </a:solidFill>
                <a:latin typeface="Menlo" panose="020B0609030804020204" pitchFamily="49" charset="0"/>
              </a:rPr>
              <a:t>': 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Prior_Arrest_Episodes_PPViolationCharges</a:t>
            </a:r>
            <a:r>
              <a:rPr lang="en-US" sz="1400" dirty="0">
                <a:solidFill>
                  <a:srgbClr val="555555"/>
                </a:solidFill>
                <a:latin typeface="Menlo" panose="020B0609030804020204" pitchFamily="49" charset="0"/>
              </a:rPr>
              <a:t>': 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Prior_Arrest_Episodes_DVCharges</a:t>
            </a:r>
            <a:r>
              <a:rPr lang="en-US" sz="1400" dirty="0">
                <a:solidFill>
                  <a:srgbClr val="555555"/>
                </a:solidFill>
                <a:latin typeface="Menlo" panose="020B0609030804020204" pitchFamily="49" charset="0"/>
              </a:rPr>
              <a:t>': 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Prior_Arrest_Episodes_GunCharges</a:t>
            </a:r>
            <a:r>
              <a:rPr lang="en-US" sz="1400" dirty="0">
                <a:solidFill>
                  <a:srgbClr val="555555"/>
                </a:solidFill>
                <a:latin typeface="Menlo" panose="020B0609030804020204" pitchFamily="49" charset="0"/>
              </a:rPr>
              <a:t>': 0, </a:t>
            </a:r>
          </a:p>
          <a:p>
            <a:pPr marL="186262"/>
            <a:r>
              <a:rPr lang="en-US" sz="1400" dirty="0">
                <a:solidFill>
                  <a:srgbClr val="555555"/>
                </a:solidFill>
                <a:latin typeface="Menlo" panose="020B0609030804020204" pitchFamily="49" charset="0"/>
              </a:rPr>
              <a:t>'</a:t>
            </a:r>
            <a:r>
              <a:rPr lang="en-US" sz="1400" dirty="0" err="1">
                <a:solidFill>
                  <a:srgbClr val="555555"/>
                </a:solidFill>
                <a:latin typeface="Menlo" panose="020B0609030804020204" pitchFamily="49" charset="0"/>
              </a:rPr>
              <a:t>Prior_Conviction_Episodes_Felony</a:t>
            </a:r>
            <a:r>
              <a:rPr lang="en-US" sz="1400" dirty="0">
                <a:solidFill>
                  <a:srgbClr val="555555"/>
                </a:solidFill>
                <a:latin typeface="Menlo" panose="020B0609030804020204" pitchFamily="49" charset="0"/>
              </a:rPr>
              <a:t>': 0,</a:t>
            </a:r>
          </a:p>
          <a:p>
            <a:pPr marL="186262"/>
            <a:r>
              <a:rPr lang="en-US" sz="1400" dirty="0">
                <a:solidFill>
                  <a:srgbClr val="555555"/>
                </a:solidFill>
                <a:latin typeface="Menlo" panose="020B0609030804020204" pitchFamily="49" charset="0"/>
                <a:cs typeface="Times New Roman" panose="02020603050405020304" pitchFamily="18" charset="0"/>
              </a:rPr>
              <a:t>.</a:t>
            </a:r>
          </a:p>
          <a:p>
            <a:pPr marL="186262"/>
            <a:r>
              <a:rPr lang="en-US" sz="1400" dirty="0">
                <a:solidFill>
                  <a:srgbClr val="555555"/>
                </a:solidFill>
                <a:latin typeface="Menlo" panose="020B0609030804020204" pitchFamily="49" charset="0"/>
                <a:cs typeface="Times New Roman" panose="02020603050405020304" pitchFamily="18" charset="0"/>
              </a:rPr>
              <a:t>.</a:t>
            </a:r>
          </a:p>
          <a:p>
            <a:pPr marL="186262"/>
            <a:r>
              <a:rPr lang="en-US" sz="1400" dirty="0">
                <a:solidFill>
                  <a:srgbClr val="555555"/>
                </a:solidFill>
                <a:latin typeface="Menlo" panose="020B0609030804020204" pitchFamily="49" charset="0"/>
                <a:cs typeface="Times New Roman" panose="02020603050405020304" pitchFamily="18" charset="0"/>
              </a:rPr>
              <a:t>}</a:t>
            </a:r>
            <a:endParaRPr lang="en-US" sz="1400" dirty="0"/>
          </a:p>
        </p:txBody>
      </p:sp>
      <p:sp>
        <p:nvSpPr>
          <p:cNvPr id="6" name="TextBox 5">
            <a:extLst>
              <a:ext uri="{FF2B5EF4-FFF2-40B4-BE49-F238E27FC236}">
                <a16:creationId xmlns:a16="http://schemas.microsoft.com/office/drawing/2014/main" id="{53816BAB-7186-E79F-4A4C-AD670E780DA0}"/>
              </a:ext>
            </a:extLst>
          </p:cNvPr>
          <p:cNvSpPr txBox="1"/>
          <p:nvPr/>
        </p:nvSpPr>
        <p:spPr>
          <a:xfrm>
            <a:off x="487681" y="1261607"/>
            <a:ext cx="5258463" cy="5324535"/>
          </a:xfrm>
          <a:prstGeom prst="rect">
            <a:avLst/>
          </a:prstGeom>
          <a:solidFill>
            <a:schemeClr val="lt1"/>
          </a:solidFill>
        </p:spPr>
        <p:txBody>
          <a:bodyPr wrap="square" rtlCol="0">
            <a:spAutoFit/>
          </a:bodyPr>
          <a:lstStyle/>
          <a:p>
            <a:pPr fontAlgn="base">
              <a:spcBef>
                <a:spcPts val="2000"/>
              </a:spcBef>
              <a:buFont typeface="Arial" panose="020B0604020202020204" pitchFamily="34" charset="0"/>
              <a:buChar char="•"/>
            </a:pPr>
            <a:r>
              <a:rPr lang="en-US" sz="2000" dirty="0">
                <a:solidFill>
                  <a:schemeClr val="accent3"/>
                </a:solidFill>
                <a:latin typeface="Roboto" panose="02000000000000000000" pitchFamily="2" charset="0"/>
              </a:rPr>
              <a:t>Checking for Null Values: We identified missing data to understand gaps in the information.</a:t>
            </a:r>
          </a:p>
          <a:p>
            <a:pPr fontAlgn="base">
              <a:buFont typeface="Arial" panose="020B0604020202020204" pitchFamily="34" charset="0"/>
              <a:buChar char="•"/>
            </a:pPr>
            <a:r>
              <a:rPr lang="en-US" sz="2000" dirty="0">
                <a:solidFill>
                  <a:schemeClr val="accent3"/>
                </a:solidFill>
                <a:latin typeface="Roboto" panose="02000000000000000000" pitchFamily="2" charset="0"/>
              </a:rPr>
              <a:t>Handling Missing Values: We used interpolation method to fill in missing values, ensuring accuracy in columns like '</a:t>
            </a:r>
            <a:r>
              <a:rPr lang="en-US" sz="2000" dirty="0" err="1">
                <a:solidFill>
                  <a:schemeClr val="accent3"/>
                </a:solidFill>
                <a:latin typeface="Roboto" panose="02000000000000000000" pitchFamily="2" charset="0"/>
              </a:rPr>
              <a:t>Supervision_Risk_Score_First</a:t>
            </a:r>
            <a:r>
              <a:rPr lang="en-US" sz="2000" dirty="0">
                <a:solidFill>
                  <a:schemeClr val="accent3"/>
                </a:solidFill>
                <a:latin typeface="Roboto" panose="02000000000000000000" pitchFamily="2" charset="0"/>
              </a:rPr>
              <a:t>' and drug test data.</a:t>
            </a:r>
          </a:p>
          <a:p>
            <a:pPr fontAlgn="base">
              <a:buFont typeface="Arial" panose="020B0604020202020204" pitchFamily="34" charset="0"/>
              <a:buChar char="•"/>
            </a:pPr>
            <a:r>
              <a:rPr lang="en-US" sz="2000" dirty="0">
                <a:solidFill>
                  <a:schemeClr val="accent3"/>
                </a:solidFill>
                <a:latin typeface="Roboto" panose="02000000000000000000" pitchFamily="2" charset="0"/>
              </a:rPr>
              <a:t>Filling Averages: For columns such as '</a:t>
            </a:r>
            <a:r>
              <a:rPr lang="en-US" sz="2000" dirty="0" err="1">
                <a:solidFill>
                  <a:schemeClr val="accent3"/>
                </a:solidFill>
                <a:latin typeface="Roboto" panose="02000000000000000000" pitchFamily="2" charset="0"/>
              </a:rPr>
              <a:t>Avg_Days_per_DrugTest</a:t>
            </a:r>
            <a:r>
              <a:rPr lang="en-US" sz="2000" dirty="0">
                <a:solidFill>
                  <a:schemeClr val="accent3"/>
                </a:solidFill>
                <a:latin typeface="Roboto" panose="02000000000000000000" pitchFamily="2" charset="0"/>
              </a:rPr>
              <a:t>', '</a:t>
            </a:r>
            <a:r>
              <a:rPr lang="en-US" sz="2000" dirty="0" err="1">
                <a:solidFill>
                  <a:schemeClr val="accent3"/>
                </a:solidFill>
                <a:latin typeface="Roboto" panose="02000000000000000000" pitchFamily="2" charset="0"/>
              </a:rPr>
              <a:t>Percent_Days_Employed</a:t>
            </a:r>
            <a:r>
              <a:rPr lang="en-US" sz="2000" dirty="0">
                <a:solidFill>
                  <a:schemeClr val="accent3"/>
                </a:solidFill>
                <a:latin typeface="Roboto" panose="02000000000000000000" pitchFamily="2" charset="0"/>
              </a:rPr>
              <a:t>', and '</a:t>
            </a:r>
            <a:r>
              <a:rPr lang="en-US" sz="2000" dirty="0" err="1">
                <a:solidFill>
                  <a:schemeClr val="accent3"/>
                </a:solidFill>
                <a:latin typeface="Roboto" panose="02000000000000000000" pitchFamily="2" charset="0"/>
              </a:rPr>
              <a:t>Jobs_Per_Year</a:t>
            </a:r>
            <a:r>
              <a:rPr lang="en-US" sz="2000" dirty="0">
                <a:solidFill>
                  <a:schemeClr val="accent3"/>
                </a:solidFill>
                <a:latin typeface="Roboto" panose="02000000000000000000" pitchFamily="2" charset="0"/>
              </a:rPr>
              <a:t>', we applied the average value to fill in the missing data points.</a:t>
            </a:r>
          </a:p>
          <a:p>
            <a:pPr fontAlgn="base">
              <a:buFont typeface="Arial" panose="020B0604020202020204" pitchFamily="34" charset="0"/>
              <a:buChar char="•"/>
            </a:pPr>
            <a:r>
              <a:rPr lang="en-US" sz="2000" dirty="0">
                <a:solidFill>
                  <a:schemeClr val="accent3"/>
                </a:solidFill>
                <a:latin typeface="Roboto" panose="02000000000000000000" pitchFamily="2" charset="0"/>
              </a:rPr>
              <a:t>Dropping Columns: Columns with a high volume of missing values were dropped to maintain data integrity and quality in our analysis</a:t>
            </a:r>
            <a:r>
              <a:rPr lang="en-US" sz="2000" dirty="0">
                <a:solidFill>
                  <a:srgbClr val="ECECF1"/>
                </a:solidFill>
                <a:latin typeface="Roboto" panose="02000000000000000000" pitchFamily="2"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0"/>
        <p:cNvGrpSpPr/>
        <p:nvPr/>
      </p:nvGrpSpPr>
      <p:grpSpPr>
        <a:xfrm>
          <a:off x="0" y="0"/>
          <a:ext cx="0" cy="0"/>
          <a:chOff x="0" y="0"/>
          <a:chExt cx="0" cy="0"/>
        </a:xfrm>
      </p:grpSpPr>
      <p:sp>
        <p:nvSpPr>
          <p:cNvPr id="3" name="TextBox 2">
            <a:extLst>
              <a:ext uri="{FF2B5EF4-FFF2-40B4-BE49-F238E27FC236}">
                <a16:creationId xmlns:a16="http://schemas.microsoft.com/office/drawing/2014/main" id="{1588AB7D-656E-B097-A47C-11E3C64E4943}"/>
              </a:ext>
            </a:extLst>
          </p:cNvPr>
          <p:cNvSpPr txBox="1"/>
          <p:nvPr/>
        </p:nvSpPr>
        <p:spPr>
          <a:xfrm>
            <a:off x="2882899" y="698500"/>
            <a:ext cx="7023100" cy="830997"/>
          </a:xfrm>
          <a:prstGeom prst="rect">
            <a:avLst/>
          </a:prstGeom>
          <a:noFill/>
        </p:spPr>
        <p:txBody>
          <a:bodyPr wrap="square" rtlCol="0">
            <a:spAutoFit/>
          </a:bodyPr>
          <a:lstStyle/>
          <a:p>
            <a:r>
              <a:rPr lang="en-US" sz="4800" b="1" dirty="0">
                <a:solidFill>
                  <a:schemeClr val="accent2">
                    <a:lumMod val="75000"/>
                  </a:schemeClr>
                </a:solidFill>
              </a:rPr>
              <a:t>Exploratory Data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11"/>
        <p:cNvGrpSpPr/>
        <p:nvPr/>
      </p:nvGrpSpPr>
      <p:grpSpPr>
        <a:xfrm>
          <a:off x="0" y="0"/>
          <a:ext cx="0" cy="0"/>
          <a:chOff x="0" y="0"/>
          <a:chExt cx="0" cy="0"/>
        </a:xfrm>
      </p:grpSpPr>
      <p:pic>
        <p:nvPicPr>
          <p:cNvPr id="7" name="Picture 6" descr="A graph of a number of people&#10;&#10;Description automatically generated">
            <a:extLst>
              <a:ext uri="{FF2B5EF4-FFF2-40B4-BE49-F238E27FC236}">
                <a16:creationId xmlns:a16="http://schemas.microsoft.com/office/drawing/2014/main" id="{899002BB-D3DF-A256-CAE8-E8184D05D296}"/>
              </a:ext>
            </a:extLst>
          </p:cNvPr>
          <p:cNvPicPr>
            <a:picLocks noChangeAspect="1"/>
          </p:cNvPicPr>
          <p:nvPr/>
        </p:nvPicPr>
        <p:blipFill>
          <a:blip r:embed="rId3"/>
          <a:stretch>
            <a:fillRect/>
          </a:stretch>
        </p:blipFill>
        <p:spPr>
          <a:xfrm>
            <a:off x="614662" y="703001"/>
            <a:ext cx="3835396" cy="2692400"/>
          </a:xfrm>
          <a:prstGeom prst="rect">
            <a:avLst/>
          </a:prstGeom>
        </p:spPr>
      </p:pic>
      <p:pic>
        <p:nvPicPr>
          <p:cNvPr id="9" name="Picture 8" descr="A graph of a graph&#10;&#10;Description automatically generated with medium confidence">
            <a:extLst>
              <a:ext uri="{FF2B5EF4-FFF2-40B4-BE49-F238E27FC236}">
                <a16:creationId xmlns:a16="http://schemas.microsoft.com/office/drawing/2014/main" id="{4FA90F46-8E29-6D98-CE95-D06B0ED7BBD7}"/>
              </a:ext>
            </a:extLst>
          </p:cNvPr>
          <p:cNvPicPr>
            <a:picLocks noChangeAspect="1"/>
          </p:cNvPicPr>
          <p:nvPr/>
        </p:nvPicPr>
        <p:blipFill>
          <a:blip r:embed="rId4"/>
          <a:stretch>
            <a:fillRect/>
          </a:stretch>
        </p:blipFill>
        <p:spPr>
          <a:xfrm>
            <a:off x="614661" y="3516052"/>
            <a:ext cx="3835396" cy="3270351"/>
          </a:xfrm>
          <a:prstGeom prst="rect">
            <a:avLst/>
          </a:prstGeom>
        </p:spPr>
      </p:pic>
      <p:pic>
        <p:nvPicPr>
          <p:cNvPr id="11" name="Picture 10" descr="A graph of different colored squares&#10;&#10;Description automatically generated with medium confidence">
            <a:extLst>
              <a:ext uri="{FF2B5EF4-FFF2-40B4-BE49-F238E27FC236}">
                <a16:creationId xmlns:a16="http://schemas.microsoft.com/office/drawing/2014/main" id="{624A4204-9AB5-AF7A-2768-F6FF35AA39AA}"/>
              </a:ext>
            </a:extLst>
          </p:cNvPr>
          <p:cNvPicPr>
            <a:picLocks noChangeAspect="1"/>
          </p:cNvPicPr>
          <p:nvPr/>
        </p:nvPicPr>
        <p:blipFill>
          <a:blip r:embed="rId5"/>
          <a:stretch>
            <a:fillRect/>
          </a:stretch>
        </p:blipFill>
        <p:spPr>
          <a:xfrm>
            <a:off x="4886246" y="703001"/>
            <a:ext cx="6726603" cy="6045301"/>
          </a:xfrm>
          <a:prstGeom prst="rect">
            <a:avLst/>
          </a:prstGeom>
        </p:spPr>
      </p:pic>
      <p:sp>
        <p:nvSpPr>
          <p:cNvPr id="2" name="TextBox 1">
            <a:extLst>
              <a:ext uri="{FF2B5EF4-FFF2-40B4-BE49-F238E27FC236}">
                <a16:creationId xmlns:a16="http://schemas.microsoft.com/office/drawing/2014/main" id="{CD557906-6970-26BA-2D68-3082F6CABA2C}"/>
              </a:ext>
            </a:extLst>
          </p:cNvPr>
          <p:cNvSpPr txBox="1"/>
          <p:nvPr/>
        </p:nvSpPr>
        <p:spPr>
          <a:xfrm>
            <a:off x="135467" y="0"/>
            <a:ext cx="11477382" cy="646331"/>
          </a:xfrm>
          <a:prstGeom prst="rect">
            <a:avLst/>
          </a:prstGeom>
          <a:noFill/>
        </p:spPr>
        <p:txBody>
          <a:bodyPr wrap="square" rtlCol="0">
            <a:spAutoFit/>
          </a:bodyPr>
          <a:lstStyle/>
          <a:p>
            <a:r>
              <a:rPr lang="en-US" sz="3600" b="1" dirty="0">
                <a:solidFill>
                  <a:schemeClr val="accent2"/>
                </a:solidFill>
              </a:rPr>
              <a:t>Recidivism rates by Gender, Race and Age at Release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439C0E-BB9F-CE6F-4DF6-0D19B810C1E9}"/>
              </a:ext>
            </a:extLst>
          </p:cNvPr>
          <p:cNvSpPr txBox="1"/>
          <p:nvPr/>
        </p:nvSpPr>
        <p:spPr>
          <a:xfrm>
            <a:off x="485421" y="-146756"/>
            <a:ext cx="11164712" cy="1200329"/>
          </a:xfrm>
          <a:prstGeom prst="rect">
            <a:avLst/>
          </a:prstGeom>
          <a:noFill/>
        </p:spPr>
        <p:txBody>
          <a:bodyPr wrap="square" rtlCol="0">
            <a:spAutoFit/>
          </a:bodyPr>
          <a:lstStyle/>
          <a:p>
            <a:r>
              <a:rPr lang="en-US" sz="3600" b="1" dirty="0">
                <a:solidFill>
                  <a:schemeClr val="accent2"/>
                </a:solidFill>
                <a:latin typeface="Times New Roman" panose="02020603050405020304" pitchFamily="18" charset="0"/>
                <a:cs typeface="Times New Roman" panose="02020603050405020304" pitchFamily="18" charset="0"/>
              </a:rPr>
              <a:t>Correlation Matrix</a:t>
            </a:r>
          </a:p>
          <a:p>
            <a:endParaRPr lang="en-US" sz="3600" dirty="0"/>
          </a:p>
        </p:txBody>
      </p:sp>
      <p:sp>
        <p:nvSpPr>
          <p:cNvPr id="5" name="TextBox 4">
            <a:extLst>
              <a:ext uri="{FF2B5EF4-FFF2-40B4-BE49-F238E27FC236}">
                <a16:creationId xmlns:a16="http://schemas.microsoft.com/office/drawing/2014/main" id="{95F0FF4D-7271-F4AD-0E6D-455939410F4B}"/>
              </a:ext>
            </a:extLst>
          </p:cNvPr>
          <p:cNvSpPr txBox="1"/>
          <p:nvPr/>
        </p:nvSpPr>
        <p:spPr>
          <a:xfrm>
            <a:off x="485421" y="1115318"/>
            <a:ext cx="10758312" cy="5750357"/>
          </a:xfrm>
          <a:prstGeom prst="rect">
            <a:avLst/>
          </a:prstGeom>
          <a:solidFill>
            <a:schemeClr val="lt1"/>
          </a:solidFill>
        </p:spPr>
        <p:txBody>
          <a:bodyPr wrap="square" rtlCol="0">
            <a:spAutoFit/>
          </a:bodyPr>
          <a:lstStyle/>
          <a:p>
            <a:pPr marL="3657509" indent="609585"/>
            <a:r>
              <a:rPr lang="en-US" sz="1050" dirty="0">
                <a:solidFill>
                  <a:srgbClr val="555555"/>
                </a:solidFill>
                <a:latin typeface="Courier New" panose="02070309020205020404" pitchFamily="49" charset="0"/>
                <a:cs typeface="Courier New" panose="02070309020205020404" pitchFamily="49" charset="0"/>
              </a:rPr>
              <a:t>ID </a:t>
            </a:r>
            <a:r>
              <a:rPr lang="en-US" sz="1050" dirty="0" err="1">
                <a:solidFill>
                  <a:srgbClr val="555555"/>
                </a:solidFill>
                <a:latin typeface="Courier New" panose="02070309020205020404" pitchFamily="49" charset="0"/>
                <a:cs typeface="Courier New" panose="02070309020205020404" pitchFamily="49" charset="0"/>
              </a:rPr>
              <a:t>Residence_PUMA</a:t>
            </a:r>
            <a:r>
              <a:rPr lang="en-US" sz="1050" dirty="0">
                <a:solidFill>
                  <a:srgbClr val="555555"/>
                </a:solidFill>
                <a:latin typeface="Courier New" panose="02070309020205020404" pitchFamily="49" charset="0"/>
                <a:cs typeface="Courier New" panose="02070309020205020404" pitchFamily="49" charset="0"/>
              </a:rPr>
              <a:t>                       </a:t>
            </a:r>
            <a:endParaRPr lang="en-US" sz="1050" dirty="0">
              <a:latin typeface="Courier New" panose="02070309020205020404" pitchFamily="49" charset="0"/>
              <a:cs typeface="Courier New" panose="02070309020205020404" pitchFamily="49" charset="0"/>
            </a:endParaRPr>
          </a:p>
          <a:p>
            <a:r>
              <a:rPr lang="en-US" sz="1050" dirty="0">
                <a:solidFill>
                  <a:srgbClr val="555555"/>
                </a:solidFill>
                <a:latin typeface="Courier New" panose="02070309020205020404" pitchFamily="49" charset="0"/>
                <a:cs typeface="Courier New" panose="02070309020205020404" pitchFamily="49" charset="0"/>
              </a:rPr>
              <a:t>ID                            1.0000000000  -0.0004423304</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Residence_PUMA</a:t>
            </a:r>
            <a:r>
              <a:rPr lang="en-US" sz="1050" dirty="0">
                <a:solidFill>
                  <a:srgbClr val="555555"/>
                </a:solidFill>
                <a:latin typeface="Courier New" panose="02070309020205020404" pitchFamily="49" charset="0"/>
                <a:cs typeface="Courier New" panose="02070309020205020404" pitchFamily="49" charset="0"/>
              </a:rPr>
              <a:t>               -0.0004423304   1.0000000000</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Supervision_Risk_Score_First</a:t>
            </a:r>
            <a:r>
              <a:rPr lang="en-US" sz="1050" dirty="0">
                <a:solidFill>
                  <a:srgbClr val="555555"/>
                </a:solidFill>
                <a:latin typeface="Courier New" panose="02070309020205020404" pitchFamily="49" charset="0"/>
                <a:cs typeface="Courier New" panose="02070309020205020404" pitchFamily="49" charset="0"/>
              </a:rPr>
              <a:t>  0.0457225191  -0.0155652436</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Avg_Days_per_DrugTest</a:t>
            </a:r>
            <a:r>
              <a:rPr lang="en-US" sz="1050" dirty="0">
                <a:solidFill>
                  <a:srgbClr val="555555"/>
                </a:solidFill>
                <a:latin typeface="Courier New" panose="02070309020205020404" pitchFamily="49" charset="0"/>
                <a:cs typeface="Courier New" panose="02070309020205020404" pitchFamily="49" charset="0"/>
              </a:rPr>
              <a:t>        -0.0560999015  -0.0249946226</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DrugTests_THC_Positive</a:t>
            </a:r>
            <a:r>
              <a:rPr lang="en-US" sz="1050" dirty="0">
                <a:solidFill>
                  <a:srgbClr val="555555"/>
                </a:solidFill>
                <a:latin typeface="Courier New" panose="02070309020205020404" pitchFamily="49" charset="0"/>
                <a:cs typeface="Courier New" panose="02070309020205020404" pitchFamily="49" charset="0"/>
              </a:rPr>
              <a:t>        0.0296710035  -0.0461982985</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DrugTests_Cocaine_Positive</a:t>
            </a:r>
            <a:r>
              <a:rPr lang="en-US" sz="1050" dirty="0">
                <a:solidFill>
                  <a:srgbClr val="555555"/>
                </a:solidFill>
                <a:latin typeface="Courier New" panose="02070309020205020404" pitchFamily="49" charset="0"/>
                <a:cs typeface="Courier New" panose="02070309020205020404" pitchFamily="49" charset="0"/>
              </a:rPr>
              <a:t>   -0.0639725274  -0.0269794676</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DrugTests_Meth_Positive</a:t>
            </a:r>
            <a:r>
              <a:rPr lang="en-US" sz="1050" dirty="0">
                <a:solidFill>
                  <a:srgbClr val="555555"/>
                </a:solidFill>
                <a:latin typeface="Courier New" panose="02070309020205020404" pitchFamily="49" charset="0"/>
                <a:cs typeface="Courier New" panose="02070309020205020404" pitchFamily="49" charset="0"/>
              </a:rPr>
              <a:t>      -0.0184012535   0.0302760316</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DrugTests_Other_Positive</a:t>
            </a:r>
            <a:r>
              <a:rPr lang="en-US" sz="1050" dirty="0">
                <a:solidFill>
                  <a:srgbClr val="555555"/>
                </a:solidFill>
                <a:latin typeface="Courier New" panose="02070309020205020404" pitchFamily="49" charset="0"/>
                <a:cs typeface="Courier New" panose="02070309020205020404" pitchFamily="49" charset="0"/>
              </a:rPr>
              <a:t>      0.0095256535  -0.0023734948</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Percent_Days_Employed</a:t>
            </a:r>
            <a:r>
              <a:rPr lang="en-US" sz="1050" dirty="0">
                <a:solidFill>
                  <a:srgbClr val="555555"/>
                </a:solidFill>
                <a:latin typeface="Courier New" panose="02070309020205020404" pitchFamily="49" charset="0"/>
                <a:cs typeface="Courier New" panose="02070309020205020404" pitchFamily="49" charset="0"/>
              </a:rPr>
              <a:t>        -0.0281152065   0.0280970981</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Jobs_Per_Year</a:t>
            </a:r>
            <a:r>
              <a:rPr lang="en-US" sz="1050" dirty="0">
                <a:solidFill>
                  <a:srgbClr val="555555"/>
                </a:solidFill>
                <a:latin typeface="Courier New" panose="02070309020205020404" pitchFamily="49" charset="0"/>
                <a:cs typeface="Courier New" panose="02070309020205020404" pitchFamily="49" charset="0"/>
              </a:rPr>
              <a:t>                 0.0026831444   0.0372343533</a:t>
            </a:r>
            <a:endParaRPr lang="en-US" sz="1050" dirty="0">
              <a:latin typeface="Courier New" panose="02070309020205020404" pitchFamily="49" charset="0"/>
              <a:cs typeface="Courier New" panose="02070309020205020404" pitchFamily="49" charset="0"/>
            </a:endParaRPr>
          </a:p>
          <a:p>
            <a:r>
              <a:rPr lang="en-US" sz="1050" dirty="0">
                <a:solidFill>
                  <a:srgbClr val="555555"/>
                </a:solidFill>
                <a:latin typeface="Courier New" panose="02070309020205020404" pitchFamily="49" charset="0"/>
                <a:cs typeface="Courier New" panose="02070309020205020404" pitchFamily="49" charset="0"/>
              </a:rPr>
              <a:t>                             </a:t>
            </a:r>
            <a:endParaRPr lang="en-US" sz="1050" dirty="0">
              <a:latin typeface="Courier New" panose="02070309020205020404" pitchFamily="49" charset="0"/>
              <a:cs typeface="Courier New" panose="02070309020205020404" pitchFamily="49" charset="0"/>
            </a:endParaRPr>
          </a:p>
          <a:p>
            <a:pPr marL="2438339"/>
            <a:r>
              <a:rPr lang="en-US" sz="1050" dirty="0" err="1">
                <a:solidFill>
                  <a:srgbClr val="555555"/>
                </a:solidFill>
                <a:latin typeface="Courier New" panose="02070309020205020404" pitchFamily="49" charset="0"/>
                <a:cs typeface="Courier New" panose="02070309020205020404" pitchFamily="49" charset="0"/>
              </a:rPr>
              <a:t>SupervisionRiskScoreFirst</a:t>
            </a:r>
            <a:r>
              <a:rPr lang="en-US" sz="1050" dirty="0">
                <a:solidFill>
                  <a:srgbClr val="555555"/>
                </a:solidFill>
                <a:latin typeface="Courier New" panose="02070309020205020404" pitchFamily="49" charset="0"/>
                <a:cs typeface="Courier New" panose="02070309020205020404" pitchFamily="49" charset="0"/>
              </a:rPr>
              <a:t> </a:t>
            </a:r>
            <a:r>
              <a:rPr lang="en-US" sz="1050" dirty="0" err="1">
                <a:solidFill>
                  <a:srgbClr val="555555"/>
                </a:solidFill>
                <a:latin typeface="Courier New" panose="02070309020205020404" pitchFamily="49" charset="0"/>
                <a:cs typeface="Courier New" panose="02070309020205020404" pitchFamily="49" charset="0"/>
              </a:rPr>
              <a:t>AvgDaysperDrugTest</a:t>
            </a:r>
            <a:endParaRPr lang="en-US" sz="1050" dirty="0">
              <a:latin typeface="Courier New" panose="02070309020205020404" pitchFamily="49" charset="0"/>
              <a:cs typeface="Courier New" panose="02070309020205020404" pitchFamily="49" charset="0"/>
            </a:endParaRPr>
          </a:p>
          <a:p>
            <a:r>
              <a:rPr lang="en-US" sz="1050" dirty="0">
                <a:solidFill>
                  <a:srgbClr val="555555"/>
                </a:solidFill>
                <a:latin typeface="Courier New" panose="02070309020205020404" pitchFamily="49" charset="0"/>
                <a:cs typeface="Courier New" panose="02070309020205020404" pitchFamily="49" charset="0"/>
              </a:rPr>
              <a:t>ID                                           0.045722519          -0.056099901</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Residence_PUMA</a:t>
            </a:r>
            <a:r>
              <a:rPr lang="en-US" sz="1050" dirty="0">
                <a:solidFill>
                  <a:srgbClr val="555555"/>
                </a:solidFill>
                <a:latin typeface="Courier New" panose="02070309020205020404" pitchFamily="49" charset="0"/>
                <a:cs typeface="Courier New" panose="02070309020205020404" pitchFamily="49" charset="0"/>
              </a:rPr>
              <a:t>                              -0.015565244          -0.024994623</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Supervision_Risk_Score_First</a:t>
            </a:r>
            <a:r>
              <a:rPr lang="en-US" sz="1050" dirty="0">
                <a:solidFill>
                  <a:srgbClr val="555555"/>
                </a:solidFill>
                <a:latin typeface="Courier New" panose="02070309020205020404" pitchFamily="49" charset="0"/>
                <a:cs typeface="Courier New" panose="02070309020205020404" pitchFamily="49" charset="0"/>
              </a:rPr>
              <a:t>                 1.000000000          -0.027985731</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Avg_Days_per_DrugTest</a:t>
            </a:r>
            <a:r>
              <a:rPr lang="en-US" sz="1050" dirty="0">
                <a:solidFill>
                  <a:srgbClr val="555555"/>
                </a:solidFill>
                <a:latin typeface="Courier New" panose="02070309020205020404" pitchFamily="49" charset="0"/>
                <a:cs typeface="Courier New" panose="02070309020205020404" pitchFamily="49" charset="0"/>
              </a:rPr>
              <a:t>                       -0.027985731           1.000000000</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DrugTests_THC_Positive</a:t>
            </a:r>
            <a:r>
              <a:rPr lang="en-US" sz="1050" dirty="0">
                <a:solidFill>
                  <a:srgbClr val="555555"/>
                </a:solidFill>
                <a:latin typeface="Courier New" panose="02070309020205020404" pitchFamily="49" charset="0"/>
                <a:cs typeface="Courier New" panose="02070309020205020404" pitchFamily="49" charset="0"/>
              </a:rPr>
              <a:t>                       0.203461572           0.087865271</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DrugTests_Cocaine_Positive</a:t>
            </a:r>
            <a:r>
              <a:rPr lang="en-US" sz="1050" dirty="0">
                <a:solidFill>
                  <a:srgbClr val="555555"/>
                </a:solidFill>
                <a:latin typeface="Courier New" panose="02070309020205020404" pitchFamily="49" charset="0"/>
                <a:cs typeface="Courier New" panose="02070309020205020404" pitchFamily="49" charset="0"/>
              </a:rPr>
              <a:t>                   0.007238143           0.041602012</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DrugTests_Meth_Positive</a:t>
            </a:r>
            <a:r>
              <a:rPr lang="en-US" sz="1050" dirty="0">
                <a:solidFill>
                  <a:srgbClr val="555555"/>
                </a:solidFill>
                <a:latin typeface="Courier New" panose="02070309020205020404" pitchFamily="49" charset="0"/>
                <a:cs typeface="Courier New" panose="02070309020205020404" pitchFamily="49" charset="0"/>
              </a:rPr>
              <a:t>                      0.034827079          -0.005952553</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DrugTests_Other_Positive</a:t>
            </a:r>
            <a:r>
              <a:rPr lang="en-US" sz="1050" dirty="0">
                <a:solidFill>
                  <a:srgbClr val="555555"/>
                </a:solidFill>
                <a:latin typeface="Courier New" panose="02070309020205020404" pitchFamily="49" charset="0"/>
                <a:cs typeface="Courier New" panose="02070309020205020404" pitchFamily="49" charset="0"/>
              </a:rPr>
              <a:t>                     0.006583339          -0.003999103</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Percent_Days_Employed</a:t>
            </a:r>
            <a:r>
              <a:rPr lang="en-US" sz="1050" dirty="0">
                <a:solidFill>
                  <a:srgbClr val="555555"/>
                </a:solidFill>
                <a:latin typeface="Courier New" panose="02070309020205020404" pitchFamily="49" charset="0"/>
                <a:cs typeface="Courier New" panose="02070309020205020404" pitchFamily="49" charset="0"/>
              </a:rPr>
              <a:t>                       -0.041981807          -0.071880538</a:t>
            </a:r>
            <a:endParaRPr lang="en-US" sz="1050" dirty="0">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Jobs_Per_Year</a:t>
            </a:r>
            <a:r>
              <a:rPr lang="en-US" sz="1050" dirty="0">
                <a:solidFill>
                  <a:srgbClr val="555555"/>
                </a:solidFill>
                <a:latin typeface="Courier New" panose="02070309020205020404" pitchFamily="49" charset="0"/>
                <a:cs typeface="Courier New" panose="02070309020205020404" pitchFamily="49" charset="0"/>
              </a:rPr>
              <a:t>                                0.041175915          -0.146898924</a:t>
            </a:r>
          </a:p>
          <a:p>
            <a:endParaRPr lang="en-US" sz="1050" dirty="0">
              <a:solidFill>
                <a:srgbClr val="555555"/>
              </a:solidFill>
              <a:latin typeface="Courier New" panose="02070309020205020404" pitchFamily="49" charset="0"/>
              <a:cs typeface="Courier New" panose="02070309020205020404" pitchFamily="49" charset="0"/>
            </a:endParaRPr>
          </a:p>
          <a:p>
            <a:r>
              <a:rPr lang="en-US" sz="1050" dirty="0" err="1">
                <a:solidFill>
                  <a:srgbClr val="555555"/>
                </a:solidFill>
                <a:latin typeface="Courier New" panose="02070309020205020404" pitchFamily="49" charset="0"/>
                <a:cs typeface="Courier New" panose="02070309020205020404" pitchFamily="49" charset="0"/>
              </a:rPr>
              <a:t>DrugTests_THC_Positive</a:t>
            </a:r>
            <a:r>
              <a:rPr lang="en-US" sz="1050" dirty="0">
                <a:solidFill>
                  <a:srgbClr val="555555"/>
                </a:solidFill>
                <a:latin typeface="Courier New" panose="02070309020205020404" pitchFamily="49" charset="0"/>
                <a:cs typeface="Courier New" panose="02070309020205020404" pitchFamily="49" charset="0"/>
              </a:rPr>
              <a:t> </a:t>
            </a:r>
            <a:r>
              <a:rPr lang="en-US" sz="1050" dirty="0" err="1">
                <a:solidFill>
                  <a:srgbClr val="555555"/>
                </a:solidFill>
                <a:latin typeface="Courier New" panose="02070309020205020404" pitchFamily="49" charset="0"/>
                <a:cs typeface="Courier New" panose="02070309020205020404" pitchFamily="49" charset="0"/>
              </a:rPr>
              <a:t>DrugTests_Cocaine_Positive</a:t>
            </a:r>
            <a:endParaRPr lang="en-US" sz="1050" dirty="0">
              <a:solidFill>
                <a:srgbClr val="555555"/>
              </a:solidFill>
              <a:latin typeface="Courier New" panose="02070309020205020404" pitchFamily="49" charset="0"/>
              <a:cs typeface="Courier New" panose="02070309020205020404" pitchFamily="49" charset="0"/>
            </a:endParaRPr>
          </a:p>
          <a:p>
            <a:r>
              <a:rPr lang="en-US" sz="1050" dirty="0">
                <a:solidFill>
                  <a:srgbClr val="555555"/>
                </a:solidFill>
                <a:latin typeface="Courier New" panose="02070309020205020404" pitchFamily="49" charset="0"/>
                <a:cs typeface="Courier New" panose="02070309020205020404" pitchFamily="49" charset="0"/>
              </a:rPr>
              <a:t>ID                                       0.02967100               -0.063972527</a:t>
            </a:r>
          </a:p>
          <a:p>
            <a:r>
              <a:rPr lang="en-US" sz="1050" dirty="0" err="1">
                <a:solidFill>
                  <a:srgbClr val="555555"/>
                </a:solidFill>
                <a:latin typeface="Courier New" panose="02070309020205020404" pitchFamily="49" charset="0"/>
                <a:cs typeface="Courier New" panose="02070309020205020404" pitchFamily="49" charset="0"/>
              </a:rPr>
              <a:t>Residence_PUMA</a:t>
            </a:r>
            <a:r>
              <a:rPr lang="en-US" sz="1050" dirty="0">
                <a:solidFill>
                  <a:srgbClr val="555555"/>
                </a:solidFill>
                <a:latin typeface="Courier New" panose="02070309020205020404" pitchFamily="49" charset="0"/>
                <a:cs typeface="Courier New" panose="02070309020205020404" pitchFamily="49" charset="0"/>
              </a:rPr>
              <a:t>                          -0.04619830               -0.026979468</a:t>
            </a:r>
          </a:p>
          <a:p>
            <a:r>
              <a:rPr lang="en-US" sz="1050" dirty="0" err="1">
                <a:solidFill>
                  <a:srgbClr val="555555"/>
                </a:solidFill>
                <a:latin typeface="Courier New" panose="02070309020205020404" pitchFamily="49" charset="0"/>
                <a:cs typeface="Courier New" panose="02070309020205020404" pitchFamily="49" charset="0"/>
              </a:rPr>
              <a:t>Supervision_Risk_Score_First</a:t>
            </a:r>
            <a:r>
              <a:rPr lang="en-US" sz="1050" dirty="0">
                <a:solidFill>
                  <a:srgbClr val="555555"/>
                </a:solidFill>
                <a:latin typeface="Courier New" panose="02070309020205020404" pitchFamily="49" charset="0"/>
                <a:cs typeface="Courier New" panose="02070309020205020404" pitchFamily="49" charset="0"/>
              </a:rPr>
              <a:t>             0.20346157                0.007238143</a:t>
            </a:r>
          </a:p>
          <a:p>
            <a:r>
              <a:rPr lang="en-US" sz="1050" dirty="0" err="1">
                <a:solidFill>
                  <a:srgbClr val="555555"/>
                </a:solidFill>
                <a:latin typeface="Courier New" panose="02070309020205020404" pitchFamily="49" charset="0"/>
                <a:cs typeface="Courier New" panose="02070309020205020404" pitchFamily="49" charset="0"/>
              </a:rPr>
              <a:t>Avg_Days_per_DrugTest</a:t>
            </a:r>
            <a:r>
              <a:rPr lang="en-US" sz="1050" dirty="0">
                <a:solidFill>
                  <a:srgbClr val="555555"/>
                </a:solidFill>
                <a:latin typeface="Courier New" panose="02070309020205020404" pitchFamily="49" charset="0"/>
                <a:cs typeface="Courier New" panose="02070309020205020404" pitchFamily="49" charset="0"/>
              </a:rPr>
              <a:t>                    0.08786527                0.041602012</a:t>
            </a:r>
          </a:p>
          <a:p>
            <a:r>
              <a:rPr lang="en-US" sz="1050" dirty="0" err="1">
                <a:solidFill>
                  <a:srgbClr val="555555"/>
                </a:solidFill>
                <a:latin typeface="Courier New" panose="02070309020205020404" pitchFamily="49" charset="0"/>
                <a:cs typeface="Courier New" panose="02070309020205020404" pitchFamily="49" charset="0"/>
              </a:rPr>
              <a:t>DrugTests_THC_Positive</a:t>
            </a:r>
            <a:r>
              <a:rPr lang="en-US" sz="1050" dirty="0">
                <a:solidFill>
                  <a:srgbClr val="555555"/>
                </a:solidFill>
                <a:latin typeface="Courier New" panose="02070309020205020404" pitchFamily="49" charset="0"/>
                <a:cs typeface="Courier New" panose="02070309020205020404" pitchFamily="49" charset="0"/>
              </a:rPr>
              <a:t>                   1.00000000                0.135012281</a:t>
            </a:r>
          </a:p>
          <a:p>
            <a:r>
              <a:rPr lang="en-US" sz="1050" dirty="0" err="1">
                <a:solidFill>
                  <a:srgbClr val="555555"/>
                </a:solidFill>
                <a:latin typeface="Courier New" panose="02070309020205020404" pitchFamily="49" charset="0"/>
                <a:cs typeface="Courier New" panose="02070309020205020404" pitchFamily="49" charset="0"/>
              </a:rPr>
              <a:t>DrugTests_Cocaine_Positive</a:t>
            </a:r>
            <a:r>
              <a:rPr lang="en-US" sz="1050" dirty="0">
                <a:solidFill>
                  <a:srgbClr val="555555"/>
                </a:solidFill>
                <a:latin typeface="Courier New" panose="02070309020205020404" pitchFamily="49" charset="0"/>
                <a:cs typeface="Courier New" panose="02070309020205020404" pitchFamily="49" charset="0"/>
              </a:rPr>
              <a:t>               0.13501228                1.000000000</a:t>
            </a:r>
          </a:p>
          <a:p>
            <a:r>
              <a:rPr lang="en-US" sz="1050" dirty="0" err="1">
                <a:solidFill>
                  <a:srgbClr val="555555"/>
                </a:solidFill>
                <a:latin typeface="Courier New" panose="02070309020205020404" pitchFamily="49" charset="0"/>
                <a:cs typeface="Courier New" panose="02070309020205020404" pitchFamily="49" charset="0"/>
              </a:rPr>
              <a:t>DrugTests_Meth_Positive</a:t>
            </a:r>
            <a:r>
              <a:rPr lang="en-US" sz="1050" dirty="0">
                <a:solidFill>
                  <a:srgbClr val="555555"/>
                </a:solidFill>
                <a:latin typeface="Courier New" panose="02070309020205020404" pitchFamily="49" charset="0"/>
                <a:cs typeface="Courier New" panose="02070309020205020404" pitchFamily="49" charset="0"/>
              </a:rPr>
              <a:t>                  0.05034512               -0.022388028</a:t>
            </a:r>
          </a:p>
          <a:p>
            <a:r>
              <a:rPr lang="en-US" sz="1050" dirty="0" err="1">
                <a:solidFill>
                  <a:srgbClr val="555555"/>
                </a:solidFill>
                <a:latin typeface="Courier New" panose="02070309020205020404" pitchFamily="49" charset="0"/>
                <a:cs typeface="Courier New" panose="02070309020205020404" pitchFamily="49" charset="0"/>
              </a:rPr>
              <a:t>DrugTests_Other_Positive</a:t>
            </a:r>
            <a:r>
              <a:rPr lang="en-US" sz="1050" dirty="0">
                <a:solidFill>
                  <a:srgbClr val="555555"/>
                </a:solidFill>
                <a:latin typeface="Courier New" panose="02070309020205020404" pitchFamily="49" charset="0"/>
                <a:cs typeface="Courier New" panose="02070309020205020404" pitchFamily="49" charset="0"/>
              </a:rPr>
              <a:t>                 0.02937612                0.074004412</a:t>
            </a:r>
          </a:p>
          <a:p>
            <a:r>
              <a:rPr lang="en-US" sz="1050" dirty="0" err="1">
                <a:solidFill>
                  <a:srgbClr val="555555"/>
                </a:solidFill>
                <a:latin typeface="Courier New" panose="02070309020205020404" pitchFamily="49" charset="0"/>
                <a:cs typeface="Courier New" panose="02070309020205020404" pitchFamily="49" charset="0"/>
              </a:rPr>
              <a:t>Percent_Days_Employed</a:t>
            </a:r>
            <a:r>
              <a:rPr lang="en-US" sz="1050" dirty="0">
                <a:solidFill>
                  <a:srgbClr val="555555"/>
                </a:solidFill>
                <a:latin typeface="Courier New" panose="02070309020205020404" pitchFamily="49" charset="0"/>
                <a:cs typeface="Courier New" panose="02070309020205020404" pitchFamily="49" charset="0"/>
              </a:rPr>
              <a:t>                   -0.10611484               -0.066846586</a:t>
            </a:r>
          </a:p>
          <a:p>
            <a:r>
              <a:rPr lang="en-US" sz="1050" dirty="0" err="1">
                <a:solidFill>
                  <a:srgbClr val="555555"/>
                </a:solidFill>
                <a:latin typeface="Courier New" panose="02070309020205020404" pitchFamily="49" charset="0"/>
                <a:cs typeface="Courier New" panose="02070309020205020404" pitchFamily="49" charset="0"/>
              </a:rPr>
              <a:t>Jobs_Per_Year</a:t>
            </a:r>
            <a:r>
              <a:rPr lang="en-US" sz="1050" dirty="0">
                <a:solidFill>
                  <a:srgbClr val="555555"/>
                </a:solidFill>
                <a:latin typeface="Courier New" panose="02070309020205020404" pitchFamily="49" charset="0"/>
                <a:cs typeface="Courier New" panose="02070309020205020404" pitchFamily="49" charset="0"/>
              </a:rPr>
              <a:t>                           -0.05278347               -0.048920213</a:t>
            </a:r>
            <a:r>
              <a:rPr lang="en-US" sz="1067" dirty="0">
                <a:solidFill>
                  <a:srgbClr val="555555"/>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71165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a graph&#10;&#10;Description automatically generated">
            <a:extLst>
              <a:ext uri="{FF2B5EF4-FFF2-40B4-BE49-F238E27FC236}">
                <a16:creationId xmlns:a16="http://schemas.microsoft.com/office/drawing/2014/main" id="{B9CCFB18-9006-1F00-ADBB-31EE0F92160B}"/>
              </a:ext>
            </a:extLst>
          </p:cNvPr>
          <p:cNvPicPr>
            <a:picLocks noChangeAspect="1"/>
          </p:cNvPicPr>
          <p:nvPr/>
        </p:nvPicPr>
        <p:blipFill>
          <a:blip r:embed="rId2"/>
          <a:stretch>
            <a:fillRect/>
          </a:stretch>
        </p:blipFill>
        <p:spPr>
          <a:xfrm>
            <a:off x="214489" y="188384"/>
            <a:ext cx="5328356" cy="6110816"/>
          </a:xfrm>
          <a:prstGeom prst="rect">
            <a:avLst/>
          </a:prstGeom>
        </p:spPr>
      </p:pic>
      <p:sp>
        <p:nvSpPr>
          <p:cNvPr id="4" name="TextBox 3">
            <a:extLst>
              <a:ext uri="{FF2B5EF4-FFF2-40B4-BE49-F238E27FC236}">
                <a16:creationId xmlns:a16="http://schemas.microsoft.com/office/drawing/2014/main" id="{1AF543E5-1FF9-66FB-6F8D-F99C38F5CAC5}"/>
              </a:ext>
            </a:extLst>
          </p:cNvPr>
          <p:cNvSpPr txBox="1"/>
          <p:nvPr/>
        </p:nvSpPr>
        <p:spPr>
          <a:xfrm>
            <a:off x="5633156" y="0"/>
            <a:ext cx="6558843" cy="3704989"/>
          </a:xfrm>
          <a:prstGeom prst="rect">
            <a:avLst/>
          </a:prstGeom>
          <a:solidFill>
            <a:schemeClr val="lt1"/>
          </a:solidFill>
        </p:spPr>
        <p:txBody>
          <a:bodyPr wrap="square" rtlCol="0">
            <a:spAutoFit/>
          </a:bodyPr>
          <a:lstStyle/>
          <a:p>
            <a:r>
              <a:rPr lang="en-US" sz="1067" dirty="0" err="1">
                <a:solidFill>
                  <a:srgbClr val="555555"/>
                </a:solidFill>
                <a:latin typeface="Courier New" panose="02070309020205020404" pitchFamily="49" charset="0"/>
                <a:cs typeface="Courier New" panose="02070309020205020404" pitchFamily="49" charset="0"/>
              </a:rPr>
              <a:t>DrugTests_Meth_Positive</a:t>
            </a:r>
            <a:r>
              <a:rPr lang="en-US" sz="1067" dirty="0">
                <a:solidFill>
                  <a:srgbClr val="555555"/>
                </a:solidFill>
                <a:latin typeface="Courier New" panose="02070309020205020404" pitchFamily="49" charset="0"/>
                <a:cs typeface="Courier New" panose="02070309020205020404" pitchFamily="49" charset="0"/>
              </a:rPr>
              <a:t> </a:t>
            </a:r>
            <a:r>
              <a:rPr lang="en-US" sz="1067" dirty="0" err="1">
                <a:solidFill>
                  <a:srgbClr val="555555"/>
                </a:solidFill>
                <a:latin typeface="Courier New" panose="02070309020205020404" pitchFamily="49" charset="0"/>
                <a:cs typeface="Courier New" panose="02070309020205020404" pitchFamily="49" charset="0"/>
              </a:rPr>
              <a:t>DrugTests_Other_Positive</a:t>
            </a:r>
            <a:endParaRPr lang="en-US" sz="1067" dirty="0">
              <a:latin typeface="Courier New" panose="02070309020205020404" pitchFamily="49" charset="0"/>
              <a:cs typeface="Courier New" panose="02070309020205020404" pitchFamily="49" charset="0"/>
            </a:endParaRPr>
          </a:p>
          <a:p>
            <a:r>
              <a:rPr lang="en-US" sz="1067" dirty="0">
                <a:solidFill>
                  <a:srgbClr val="555555"/>
                </a:solidFill>
                <a:latin typeface="Courier New" panose="02070309020205020404" pitchFamily="49" charset="0"/>
                <a:cs typeface="Courier New" panose="02070309020205020404" pitchFamily="49" charset="0"/>
              </a:rPr>
              <a:t>ID                                      -0.018401254              0.009525653</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Residence_PUMA</a:t>
            </a:r>
            <a:r>
              <a:rPr lang="en-US" sz="1067" dirty="0">
                <a:solidFill>
                  <a:srgbClr val="555555"/>
                </a:solidFill>
                <a:latin typeface="Courier New" panose="02070309020205020404" pitchFamily="49" charset="0"/>
                <a:cs typeface="Courier New" panose="02070309020205020404" pitchFamily="49" charset="0"/>
              </a:rPr>
              <a:t>                           0.030276032             -0.002373495</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Supervision_Risk_Score_First</a:t>
            </a:r>
            <a:r>
              <a:rPr lang="en-US" sz="1067" dirty="0">
                <a:solidFill>
                  <a:srgbClr val="555555"/>
                </a:solidFill>
                <a:latin typeface="Courier New" panose="02070309020205020404" pitchFamily="49" charset="0"/>
                <a:cs typeface="Courier New" panose="02070309020205020404" pitchFamily="49" charset="0"/>
              </a:rPr>
              <a:t>             0.034827079              0.006583339</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Avg_Days_per_DrugTest</a:t>
            </a:r>
            <a:r>
              <a:rPr lang="en-US" sz="1067" dirty="0">
                <a:solidFill>
                  <a:srgbClr val="555555"/>
                </a:solidFill>
                <a:latin typeface="Courier New" panose="02070309020205020404" pitchFamily="49" charset="0"/>
                <a:cs typeface="Courier New" panose="02070309020205020404" pitchFamily="49" charset="0"/>
              </a:rPr>
              <a:t>                   -0.005952553             -0.003999103</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DrugTests_THC_Positive</a:t>
            </a:r>
            <a:r>
              <a:rPr lang="en-US" sz="1067" dirty="0">
                <a:solidFill>
                  <a:srgbClr val="555555"/>
                </a:solidFill>
                <a:latin typeface="Courier New" panose="02070309020205020404" pitchFamily="49" charset="0"/>
                <a:cs typeface="Courier New" panose="02070309020205020404" pitchFamily="49" charset="0"/>
              </a:rPr>
              <a:t>                   0.050345124              0.029376119</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DrugTests_Cocaine_Positive</a:t>
            </a:r>
            <a:r>
              <a:rPr lang="en-US" sz="1067" dirty="0">
                <a:solidFill>
                  <a:srgbClr val="555555"/>
                </a:solidFill>
                <a:latin typeface="Courier New" panose="02070309020205020404" pitchFamily="49" charset="0"/>
                <a:cs typeface="Courier New" panose="02070309020205020404" pitchFamily="49" charset="0"/>
              </a:rPr>
              <a:t>              -0.022388028              0.074004412</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DrugTests_Meth_Positive</a:t>
            </a:r>
            <a:r>
              <a:rPr lang="en-US" sz="1067" dirty="0">
                <a:solidFill>
                  <a:srgbClr val="555555"/>
                </a:solidFill>
                <a:latin typeface="Courier New" panose="02070309020205020404" pitchFamily="49" charset="0"/>
                <a:cs typeface="Courier New" panose="02070309020205020404" pitchFamily="49" charset="0"/>
              </a:rPr>
              <a:t>                  1.000000000              0.091207804</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DrugTests_Other_Positive</a:t>
            </a:r>
            <a:r>
              <a:rPr lang="en-US" sz="1067" dirty="0">
                <a:solidFill>
                  <a:srgbClr val="555555"/>
                </a:solidFill>
                <a:latin typeface="Courier New" panose="02070309020205020404" pitchFamily="49" charset="0"/>
                <a:cs typeface="Courier New" panose="02070309020205020404" pitchFamily="49" charset="0"/>
              </a:rPr>
              <a:t>                 0.091207804              1.000000000</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Percent_Days_Employed</a:t>
            </a:r>
            <a:r>
              <a:rPr lang="en-US" sz="1067" dirty="0">
                <a:solidFill>
                  <a:srgbClr val="555555"/>
                </a:solidFill>
                <a:latin typeface="Courier New" panose="02070309020205020404" pitchFamily="49" charset="0"/>
                <a:cs typeface="Courier New" panose="02070309020205020404" pitchFamily="49" charset="0"/>
              </a:rPr>
              <a:t>                   -0.052962558             -0.034088930</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Jobs_Per_Year</a:t>
            </a:r>
            <a:r>
              <a:rPr lang="en-US" sz="1067" dirty="0">
                <a:solidFill>
                  <a:srgbClr val="555555"/>
                </a:solidFill>
                <a:latin typeface="Courier New" panose="02070309020205020404" pitchFamily="49" charset="0"/>
                <a:cs typeface="Courier New" panose="02070309020205020404" pitchFamily="49" charset="0"/>
              </a:rPr>
              <a:t>                           -0.029886922             -0.022995269</a:t>
            </a:r>
            <a:endParaRPr lang="en-US" sz="1067" dirty="0">
              <a:latin typeface="Courier New" panose="02070309020205020404" pitchFamily="49" charset="0"/>
              <a:cs typeface="Courier New" panose="02070309020205020404" pitchFamily="49" charset="0"/>
            </a:endParaRPr>
          </a:p>
          <a:p>
            <a:r>
              <a:rPr lang="en-US" sz="1067" dirty="0">
                <a:solidFill>
                  <a:srgbClr val="555555"/>
                </a:solidFill>
                <a:latin typeface="Courier New" panose="02070309020205020404" pitchFamily="49" charset="0"/>
                <a:cs typeface="Courier New" panose="02070309020205020404" pitchFamily="49" charset="0"/>
              </a:rPr>
              <a:t>                             </a:t>
            </a:r>
            <a:r>
              <a:rPr lang="en-US" sz="1067" dirty="0" err="1">
                <a:solidFill>
                  <a:srgbClr val="555555"/>
                </a:solidFill>
                <a:latin typeface="Courier New" panose="02070309020205020404" pitchFamily="49" charset="0"/>
                <a:cs typeface="Courier New" panose="02070309020205020404" pitchFamily="49" charset="0"/>
              </a:rPr>
              <a:t>Percent_Days_Employed</a:t>
            </a:r>
            <a:r>
              <a:rPr lang="en-US" sz="1067" dirty="0">
                <a:solidFill>
                  <a:srgbClr val="555555"/>
                </a:solidFill>
                <a:latin typeface="Courier New" panose="02070309020205020404" pitchFamily="49" charset="0"/>
                <a:cs typeface="Courier New" panose="02070309020205020404" pitchFamily="49" charset="0"/>
              </a:rPr>
              <a:t> </a:t>
            </a:r>
            <a:r>
              <a:rPr lang="en-US" sz="1067" dirty="0" err="1">
                <a:solidFill>
                  <a:srgbClr val="555555"/>
                </a:solidFill>
                <a:latin typeface="Courier New" panose="02070309020205020404" pitchFamily="49" charset="0"/>
                <a:cs typeface="Courier New" panose="02070309020205020404" pitchFamily="49" charset="0"/>
              </a:rPr>
              <a:t>Jobs_Per_Year</a:t>
            </a:r>
            <a:endParaRPr lang="en-US" sz="1067" dirty="0">
              <a:latin typeface="Courier New" panose="02070309020205020404" pitchFamily="49" charset="0"/>
              <a:cs typeface="Courier New" panose="02070309020205020404" pitchFamily="49" charset="0"/>
            </a:endParaRPr>
          </a:p>
          <a:p>
            <a:r>
              <a:rPr lang="en-US" sz="1067" dirty="0">
                <a:solidFill>
                  <a:srgbClr val="555555"/>
                </a:solidFill>
                <a:latin typeface="Courier New" panose="02070309020205020404" pitchFamily="49" charset="0"/>
                <a:cs typeface="Courier New" panose="02070309020205020404" pitchFamily="49" charset="0"/>
              </a:rPr>
              <a:t>ID                                     -0.02811521   0.002683144</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Residence_PUMA</a:t>
            </a:r>
            <a:r>
              <a:rPr lang="en-US" sz="1067" dirty="0">
                <a:solidFill>
                  <a:srgbClr val="555555"/>
                </a:solidFill>
                <a:latin typeface="Courier New" panose="02070309020205020404" pitchFamily="49" charset="0"/>
                <a:cs typeface="Courier New" panose="02070309020205020404" pitchFamily="49" charset="0"/>
              </a:rPr>
              <a:t>                          0.02809710   0.037234353</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Supervision_Risk_Score_First</a:t>
            </a:r>
            <a:r>
              <a:rPr lang="en-US" sz="1067" dirty="0">
                <a:solidFill>
                  <a:srgbClr val="555555"/>
                </a:solidFill>
                <a:latin typeface="Courier New" panose="02070309020205020404" pitchFamily="49" charset="0"/>
                <a:cs typeface="Courier New" panose="02070309020205020404" pitchFamily="49" charset="0"/>
              </a:rPr>
              <a:t>           -0.04198181   0.041175915</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Avg_Days_per_DrugTest</a:t>
            </a:r>
            <a:r>
              <a:rPr lang="en-US" sz="1067" dirty="0">
                <a:solidFill>
                  <a:srgbClr val="555555"/>
                </a:solidFill>
                <a:latin typeface="Courier New" panose="02070309020205020404" pitchFamily="49" charset="0"/>
                <a:cs typeface="Courier New" panose="02070309020205020404" pitchFamily="49" charset="0"/>
              </a:rPr>
              <a:t>                  -0.07188054  -0.146898924</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DrugTests_THC_Positive</a:t>
            </a:r>
            <a:r>
              <a:rPr lang="en-US" sz="1067" dirty="0">
                <a:solidFill>
                  <a:srgbClr val="555555"/>
                </a:solidFill>
                <a:latin typeface="Courier New" panose="02070309020205020404" pitchFamily="49" charset="0"/>
                <a:cs typeface="Courier New" panose="02070309020205020404" pitchFamily="49" charset="0"/>
              </a:rPr>
              <a:t>                 -0.10611484  -0.052783470</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DrugTests_Cocaine_Positive</a:t>
            </a:r>
            <a:r>
              <a:rPr lang="en-US" sz="1067" dirty="0">
                <a:solidFill>
                  <a:srgbClr val="555555"/>
                </a:solidFill>
                <a:latin typeface="Courier New" panose="02070309020205020404" pitchFamily="49" charset="0"/>
                <a:cs typeface="Courier New" panose="02070309020205020404" pitchFamily="49" charset="0"/>
              </a:rPr>
              <a:t>             -0.06684659  -0.048920213</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DrugTests_Meth_Positive</a:t>
            </a:r>
            <a:r>
              <a:rPr lang="en-US" sz="1067" dirty="0">
                <a:solidFill>
                  <a:srgbClr val="555555"/>
                </a:solidFill>
                <a:latin typeface="Courier New" panose="02070309020205020404" pitchFamily="49" charset="0"/>
                <a:cs typeface="Courier New" panose="02070309020205020404" pitchFamily="49" charset="0"/>
              </a:rPr>
              <a:t>                -0.05296256  -0.029886922</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DrugTests_Other_Positive</a:t>
            </a:r>
            <a:r>
              <a:rPr lang="en-US" sz="1067" dirty="0">
                <a:solidFill>
                  <a:srgbClr val="555555"/>
                </a:solidFill>
                <a:latin typeface="Courier New" panose="02070309020205020404" pitchFamily="49" charset="0"/>
                <a:cs typeface="Courier New" panose="02070309020205020404" pitchFamily="49" charset="0"/>
              </a:rPr>
              <a:t>               -0.03408893  -0.022995269</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Percent_Days_Employed</a:t>
            </a:r>
            <a:r>
              <a:rPr lang="en-US" sz="1067" dirty="0">
                <a:solidFill>
                  <a:srgbClr val="555555"/>
                </a:solidFill>
                <a:latin typeface="Courier New" panose="02070309020205020404" pitchFamily="49" charset="0"/>
                <a:cs typeface="Courier New" panose="02070309020205020404" pitchFamily="49" charset="0"/>
              </a:rPr>
              <a:t>                   1.00000000   0.641602601</a:t>
            </a:r>
            <a:endParaRPr lang="en-US" sz="1067" dirty="0">
              <a:latin typeface="Courier New" panose="02070309020205020404" pitchFamily="49" charset="0"/>
              <a:cs typeface="Courier New" panose="02070309020205020404" pitchFamily="49" charset="0"/>
            </a:endParaRPr>
          </a:p>
          <a:p>
            <a:r>
              <a:rPr lang="en-US" sz="1067" dirty="0" err="1">
                <a:solidFill>
                  <a:srgbClr val="555555"/>
                </a:solidFill>
                <a:latin typeface="Courier New" panose="02070309020205020404" pitchFamily="49" charset="0"/>
                <a:cs typeface="Courier New" panose="02070309020205020404" pitchFamily="49" charset="0"/>
              </a:rPr>
              <a:t>Jobs_Per_Year</a:t>
            </a:r>
            <a:r>
              <a:rPr lang="en-US" sz="1067" dirty="0">
                <a:solidFill>
                  <a:srgbClr val="555555"/>
                </a:solidFill>
                <a:latin typeface="Courier New" panose="02070309020205020404" pitchFamily="49" charset="0"/>
                <a:cs typeface="Courier New" panose="02070309020205020404" pitchFamily="49" charset="0"/>
              </a:rPr>
              <a:t>                           0.64160260   1.000000000</a:t>
            </a:r>
            <a:endParaRPr lang="en-US" sz="1067"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50947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2029</Words>
  <Application>Microsoft Macintosh PowerPoint</Application>
  <PresentationFormat>Widescreen</PresentationFormat>
  <Paragraphs>173</Paragraphs>
  <Slides>24</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Calibri</vt:lpstr>
      <vt:lpstr>Calibri Light</vt:lpstr>
      <vt:lpstr>Courier New</vt:lpstr>
      <vt:lpstr>Menlo</vt:lpstr>
      <vt:lpstr>Roboto</vt:lpstr>
      <vt:lpstr>Söhne</vt:lpstr>
      <vt:lpstr>Times New Roman</vt:lpstr>
      <vt:lpstr>Times New Roman,Bold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DIVE INTO GEORGIA'S RECIDIVISM </dc:title>
  <dc:creator>Nivedita J</dc:creator>
  <cp:lastModifiedBy>Nivedita J</cp:lastModifiedBy>
  <cp:revision>3</cp:revision>
  <dcterms:created xsi:type="dcterms:W3CDTF">2023-11-28T17:34:56Z</dcterms:created>
  <dcterms:modified xsi:type="dcterms:W3CDTF">2023-11-28T18:52:23Z</dcterms:modified>
</cp:coreProperties>
</file>