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60000"/>
          </a:bodyPr>
          <a:lstStyle/>
          <a:p>
            <a:r>
              <a:rPr lang="en-US"/>
              <a:t>Nature is part of our life. We grew out of the seed, the earth, and we are part of all that, but we are rapidly losing the sense that we are animals like the others. Can you have a feeling for a tree, look at it, see the beauty of it, listen to the sound it makes? Can you be sensitive to the little plant, a little weed, to that creeper growing up the wall, to the light on the leaves and the many shadows? One must be aware of all this and have that sense of communion with nature around you. You may live in a town, but you do have trees here and there. A flower in the next garden may be ill-kept, crowded with weeds, but look at it, feel that you are part of all that, part of all living things. If you hurt nature, you are hurting yourself.</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746</Words>
  <Application>WPS Presentation</Application>
  <PresentationFormat>Widescreen</PresentationFormat>
  <Paragraphs>2</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 Light</vt:lpstr>
      <vt:lpstr>Calibri</vt:lpstr>
      <vt:lpstr>Microsoft YaHei</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Smita Rahate</dc:creator>
  <cp:lastModifiedBy>rahat</cp:lastModifiedBy>
  <cp:revision>1</cp:revision>
  <dcterms:created xsi:type="dcterms:W3CDTF">2022-07-20T05:45:00Z</dcterms:created>
  <dcterms:modified xsi:type="dcterms:W3CDTF">2022-07-20T05:45:00Z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FE59D9FC79D84F7C8F46214171B66634</vt:lpwstr>
  </property>
  <property fmtid="{D5CDD505-2E9C-101B-9397-08002B2CF9AE}" pid="3" name="KSOProductBuildVer">
    <vt:lpwstr>1033-11.2.0.11191</vt:lpwstr>
  </property>
</Properties>
</file>