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1" r:id="rId8"/>
    <p:sldId id="262" r:id="rId9"/>
    <p:sldId id="263" r:id="rId10"/>
    <p:sldId id="261" r:id="rId11"/>
    <p:sldId id="264" r:id="rId12"/>
    <p:sldId id="282" r:id="rId13"/>
    <p:sldId id="287" r:id="rId14"/>
    <p:sldId id="283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65" r:id="rId26"/>
    <p:sldId id="266" r:id="rId27"/>
    <p:sldId id="298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>
      <p:cViewPr>
        <p:scale>
          <a:sx n="90" d="100"/>
          <a:sy n="90" d="100"/>
        </p:scale>
        <p:origin x="-594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312" y="1039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8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9339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23461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7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5094" y="3124280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6145" y="3124280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8715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0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315CAC-2081-4A22-903C-BC69980BBFCF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0665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FE584B-ACA5-4800-ABFC-DF375C2B2C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618" y="1066800"/>
            <a:ext cx="9040045" cy="1219200"/>
          </a:xfrm>
        </p:spPr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Stock management system for mess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897" y="2819400"/>
            <a:ext cx="9872948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Presented by:</a:t>
            </a:r>
          </a:p>
          <a:p>
            <a:r>
              <a:rPr lang="en-US" dirty="0"/>
              <a:t> </a:t>
            </a:r>
            <a:r>
              <a:rPr lang="en-US" dirty="0" smtClean="0"/>
              <a:t>          1.Gayatri </a:t>
            </a:r>
            <a:r>
              <a:rPr lang="en-US" dirty="0" err="1"/>
              <a:t>Babruvan</a:t>
            </a:r>
            <a:r>
              <a:rPr lang="en-US" dirty="0"/>
              <a:t> </a:t>
            </a:r>
            <a:r>
              <a:rPr lang="en-US" dirty="0" err="1"/>
              <a:t>Bhore</a:t>
            </a:r>
            <a:endParaRPr lang="en-US" dirty="0"/>
          </a:p>
          <a:p>
            <a:r>
              <a:rPr lang="en-US" dirty="0" smtClean="0"/>
              <a:t>           2.Nivedita </a:t>
            </a:r>
            <a:r>
              <a:rPr lang="en-US" dirty="0" err="1"/>
              <a:t>Vishwanath</a:t>
            </a:r>
            <a:r>
              <a:rPr lang="en-US" dirty="0"/>
              <a:t> Birajdar</a:t>
            </a:r>
          </a:p>
          <a:p>
            <a:r>
              <a:rPr lang="en-US" dirty="0" smtClean="0"/>
              <a:t>           3.Vaishnavi </a:t>
            </a:r>
            <a:r>
              <a:rPr lang="en-US" dirty="0"/>
              <a:t>Mallinath Birajdar</a:t>
            </a:r>
          </a:p>
          <a:p>
            <a:r>
              <a:rPr lang="en-US" dirty="0" smtClean="0"/>
              <a:t>           4.Priti </a:t>
            </a:r>
            <a:r>
              <a:rPr lang="en-US" dirty="0" err="1"/>
              <a:t>Shivshankar</a:t>
            </a:r>
            <a:r>
              <a:rPr lang="en-US" dirty="0"/>
              <a:t> </a:t>
            </a:r>
            <a:r>
              <a:rPr lang="en-US" dirty="0" err="1" smtClean="0"/>
              <a:t>Patil</a:t>
            </a:r>
            <a:endParaRPr lang="en-US" dirty="0" smtClean="0"/>
          </a:p>
          <a:p>
            <a:r>
              <a:rPr lang="en-US" dirty="0" smtClean="0"/>
              <a:t>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Under guidance of : </a:t>
            </a:r>
            <a:r>
              <a:rPr lang="en-US" dirty="0" err="1" smtClean="0"/>
              <a:t>Ajita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 Ma’am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7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Hardware/Software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600" b="1" dirty="0" smtClean="0"/>
              <a:t>Software </a:t>
            </a:r>
            <a:r>
              <a:rPr lang="en-US" sz="2600" b="1" dirty="0"/>
              <a:t>requirements 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Installed Memory (RAM) – at least 350 MB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System type-64 bit Operating System;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Resolution-1366/768;</a:t>
            </a:r>
          </a:p>
          <a:p>
            <a:pPr marL="82296" lvl="0" indent="0">
              <a:buNone/>
            </a:pPr>
            <a:endParaRPr lang="en-US" sz="2400" dirty="0" smtClean="0"/>
          </a:p>
          <a:p>
            <a:pPr marL="82296" lvl="0" indent="0">
              <a:buNone/>
            </a:pPr>
            <a:r>
              <a:rPr lang="en-US" sz="2600" b="1" dirty="0" smtClean="0"/>
              <a:t>Hardware </a:t>
            </a:r>
            <a:r>
              <a:rPr lang="en-US" sz="2600" b="1" dirty="0"/>
              <a:t>Requirements </a:t>
            </a:r>
            <a:r>
              <a:rPr lang="en-US" sz="260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XAMPP Software installs on a standard PC system. Minimum Hardware requirements are as follows: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Processor –Intel(R) Core (TM)i3- 6006U CPU @2.00GHz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7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Flow: </a:t>
            </a:r>
            <a:br>
              <a:rPr lang="en-US" dirty="0" smtClean="0"/>
            </a:br>
            <a:r>
              <a:rPr lang="en-US" dirty="0" smtClean="0"/>
              <a:t>1) Log in: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" t="1411" r="2394" b="2232"/>
          <a:stretch/>
        </p:blipFill>
        <p:spPr>
          <a:xfrm>
            <a:off x="3122612" y="1371600"/>
            <a:ext cx="5536193" cy="4552950"/>
          </a:xfrm>
        </p:spPr>
      </p:pic>
    </p:spTree>
    <p:extLst>
      <p:ext uri="{BB962C8B-B14F-4D97-AF65-F5344CB8AC3E}">
        <p14:creationId xmlns:p14="http://schemas.microsoft.com/office/powerpoint/2010/main" val="14078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Forgot 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45" y="1631614"/>
            <a:ext cx="5077534" cy="4810796"/>
          </a:xfrm>
        </p:spPr>
      </p:pic>
    </p:spTree>
    <p:extLst>
      <p:ext uri="{BB962C8B-B14F-4D97-AF65-F5344CB8AC3E}">
        <p14:creationId xmlns:p14="http://schemas.microsoft.com/office/powerpoint/2010/main" val="2902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Create new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8" y="1600200"/>
            <a:ext cx="5814149" cy="4873625"/>
          </a:xfrm>
        </p:spPr>
      </p:pic>
    </p:spTree>
    <p:extLst>
      <p:ext uri="{BB962C8B-B14F-4D97-AF65-F5344CB8AC3E}">
        <p14:creationId xmlns:p14="http://schemas.microsoft.com/office/powerpoint/2010/main" val="16327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Welcome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636712"/>
            <a:ext cx="5886450" cy="4800600"/>
          </a:xfrm>
        </p:spPr>
      </p:pic>
    </p:spTree>
    <p:extLst>
      <p:ext uri="{BB962C8B-B14F-4D97-AF65-F5344CB8AC3E}">
        <p14:creationId xmlns:p14="http://schemas.microsoft.com/office/powerpoint/2010/main" val="39307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Menu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38" y="1600200"/>
            <a:ext cx="8127949" cy="4873625"/>
          </a:xfrm>
        </p:spPr>
      </p:pic>
    </p:spTree>
    <p:extLst>
      <p:ext uri="{BB962C8B-B14F-4D97-AF65-F5344CB8AC3E}">
        <p14:creationId xmlns:p14="http://schemas.microsoft.com/office/powerpoint/2010/main" val="5398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15" y="1600200"/>
            <a:ext cx="8169795" cy="4873625"/>
          </a:xfrm>
        </p:spPr>
      </p:pic>
    </p:spTree>
    <p:extLst>
      <p:ext uri="{BB962C8B-B14F-4D97-AF65-F5344CB8AC3E}">
        <p14:creationId xmlns:p14="http://schemas.microsoft.com/office/powerpoint/2010/main" val="3019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worker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47" y="1600200"/>
            <a:ext cx="8151531" cy="4873625"/>
          </a:xfrm>
        </p:spPr>
      </p:pic>
    </p:spTree>
    <p:extLst>
      <p:ext uri="{BB962C8B-B14F-4D97-AF65-F5344CB8AC3E}">
        <p14:creationId xmlns:p14="http://schemas.microsoft.com/office/powerpoint/2010/main" val="32494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en-US" dirty="0" err="1" smtClean="0"/>
              <a:t>sallary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78" y="1600200"/>
            <a:ext cx="7869269" cy="4873625"/>
          </a:xfrm>
        </p:spPr>
      </p:pic>
    </p:spTree>
    <p:extLst>
      <p:ext uri="{BB962C8B-B14F-4D97-AF65-F5344CB8AC3E}">
        <p14:creationId xmlns:p14="http://schemas.microsoft.com/office/powerpoint/2010/main" val="3950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1" y="1600200"/>
            <a:ext cx="8347822" cy="4873625"/>
          </a:xfrm>
        </p:spPr>
      </p:pic>
    </p:spTree>
    <p:extLst>
      <p:ext uri="{BB962C8B-B14F-4D97-AF65-F5344CB8AC3E}">
        <p14:creationId xmlns:p14="http://schemas.microsoft.com/office/powerpoint/2010/main" val="4228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Project Scope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Hardware/Software Requirements</a:t>
            </a:r>
          </a:p>
          <a:p>
            <a:r>
              <a:rPr lang="en-US" dirty="0" smtClean="0"/>
              <a:t>Project Flow </a:t>
            </a:r>
          </a:p>
          <a:p>
            <a:r>
              <a:rPr lang="en-US" smtClean="0"/>
              <a:t>Future scope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10) Current 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2" y="1600200"/>
            <a:ext cx="7873360" cy="4873625"/>
          </a:xfrm>
        </p:spPr>
      </p:pic>
    </p:spTree>
    <p:extLst>
      <p:ext uri="{BB962C8B-B14F-4D97-AF65-F5344CB8AC3E}">
        <p14:creationId xmlns:p14="http://schemas.microsoft.com/office/powerpoint/2010/main" val="33225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11) vendor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8" y="1600200"/>
            <a:ext cx="7767808" cy="4873625"/>
          </a:xfrm>
        </p:spPr>
      </p:pic>
    </p:spTree>
    <p:extLst>
      <p:ext uri="{BB962C8B-B14F-4D97-AF65-F5344CB8AC3E}">
        <p14:creationId xmlns:p14="http://schemas.microsoft.com/office/powerpoint/2010/main" val="3899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12) order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55" y="1600200"/>
            <a:ext cx="8335914" cy="4873625"/>
          </a:xfrm>
        </p:spPr>
      </p:pic>
    </p:spTree>
    <p:extLst>
      <p:ext uri="{BB962C8B-B14F-4D97-AF65-F5344CB8AC3E}">
        <p14:creationId xmlns:p14="http://schemas.microsoft.com/office/powerpoint/2010/main" val="25831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13) About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50" y="1600200"/>
            <a:ext cx="8378724" cy="4873625"/>
          </a:xfrm>
        </p:spPr>
      </p:pic>
    </p:spTree>
    <p:extLst>
      <p:ext uri="{BB962C8B-B14F-4D97-AF65-F5344CB8AC3E}">
        <p14:creationId xmlns:p14="http://schemas.microsoft.com/office/powerpoint/2010/main" val="3920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hope that we can add student and worker attendance using biometric.</a:t>
            </a:r>
          </a:p>
          <a:p>
            <a:r>
              <a:rPr lang="en-US" dirty="0" smtClean="0"/>
              <a:t>Students will be able to pay their mess fess using online transaction such as </a:t>
            </a:r>
            <a:r>
              <a:rPr lang="en-US" dirty="0" err="1" smtClean="0"/>
              <a:t>PhonePe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GooglePe,etc</a:t>
            </a:r>
            <a:r>
              <a:rPr lang="en-US" dirty="0" smtClean="0"/>
              <a:t>  .</a:t>
            </a:r>
          </a:p>
          <a:p>
            <a:r>
              <a:rPr lang="en-US" dirty="0" smtClean="0"/>
              <a:t>We wish to add some more attractive GUI in future to make it more interactive for user. </a:t>
            </a:r>
          </a:p>
        </p:txBody>
      </p:sp>
    </p:spTree>
    <p:extLst>
      <p:ext uri="{BB962C8B-B14F-4D97-AF65-F5344CB8AC3E}">
        <p14:creationId xmlns:p14="http://schemas.microsoft.com/office/powerpoint/2010/main" val="8839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stand-alone application will be useful to any school/college hostel or in general to any institute maintaining </a:t>
            </a:r>
            <a:r>
              <a:rPr lang="en-US" dirty="0" smtClean="0"/>
              <a:t>mess . </a:t>
            </a:r>
          </a:p>
          <a:p>
            <a:r>
              <a:rPr lang="en-US" dirty="0" smtClean="0"/>
              <a:t>Security </a:t>
            </a:r>
            <a:r>
              <a:rPr lang="en-US" dirty="0"/>
              <a:t>is maintained as the complete control of the system is only under the hands of an </a:t>
            </a:r>
            <a:r>
              <a:rPr lang="en-US" dirty="0" smtClean="0"/>
              <a:t>authorized person </a:t>
            </a:r>
            <a:r>
              <a:rPr lang="en-US" dirty="0" err="1" smtClean="0"/>
              <a:t>i.e</a:t>
            </a:r>
            <a:r>
              <a:rPr lang="en-US" dirty="0" smtClean="0"/>
              <a:t> mess manager.</a:t>
            </a:r>
          </a:p>
          <a:p>
            <a:r>
              <a:rPr lang="en-US" dirty="0" smtClean="0"/>
              <a:t>This system will enable stock purchasing based on supplier name. </a:t>
            </a:r>
          </a:p>
          <a:p>
            <a:r>
              <a:rPr lang="en-US" dirty="0" smtClean="0"/>
              <a:t>Since easy calculations and salary slip generations are done in a minute therefore it will reduce the workload of mess managers. Also </a:t>
            </a:r>
            <a:r>
              <a:rPr lang="en-US" dirty="0"/>
              <a:t>this software will </a:t>
            </a:r>
            <a:r>
              <a:rPr lang="en-US" dirty="0" smtClean="0"/>
              <a:t>reduce manpower .</a:t>
            </a:r>
            <a:endParaRPr lang="en-US" i="1" dirty="0"/>
          </a:p>
          <a:p>
            <a:pPr marL="82296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u="sng" dirty="0">
                <a:solidFill>
                  <a:srgbClr val="00B0F0"/>
                </a:solidFill>
              </a:rPr>
              <a:t>https://prezi.com/nkcfv7tniqa_/hostel-mess- management- system/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  <a:p>
            <a:pPr lvl="0"/>
            <a:r>
              <a:rPr lang="en-US" sz="2800" u="sng" dirty="0">
                <a:solidFill>
                  <a:srgbClr val="00B0F0"/>
                </a:solidFill>
              </a:rPr>
              <a:t>https://code-projects.org/stock-management- system-in-</a:t>
            </a:r>
            <a:r>
              <a:rPr lang="en-US" sz="2800" u="sng" dirty="0" err="1">
                <a:solidFill>
                  <a:srgbClr val="00B0F0"/>
                </a:solidFill>
              </a:rPr>
              <a:t>javaa</a:t>
            </a:r>
            <a:r>
              <a:rPr lang="en-US" sz="2800" u="sng" dirty="0">
                <a:solidFill>
                  <a:srgbClr val="00B0F0"/>
                </a:solidFill>
              </a:rPr>
              <a:t>- </a:t>
            </a:r>
            <a:r>
              <a:rPr lang="en-US" sz="2800" u="sng" dirty="0" err="1" smtClean="0">
                <a:solidFill>
                  <a:srgbClr val="00B0F0"/>
                </a:solidFill>
              </a:rPr>
              <a:t>andjavafx</a:t>
            </a:r>
            <a:r>
              <a:rPr lang="en-US" sz="2800" u="sng" dirty="0" smtClean="0">
                <a:solidFill>
                  <a:srgbClr val="00B0F0"/>
                </a:solidFill>
              </a:rPr>
              <a:t>-using-</a:t>
            </a:r>
            <a:r>
              <a:rPr lang="en-US" sz="2800" u="sng" dirty="0" err="1" smtClean="0">
                <a:solidFill>
                  <a:srgbClr val="00B0F0"/>
                </a:solidFill>
              </a:rPr>
              <a:t>NetBeans</a:t>
            </a:r>
            <a:r>
              <a:rPr lang="en-US" sz="2800" u="sng" dirty="0" smtClean="0">
                <a:solidFill>
                  <a:srgbClr val="00B0F0"/>
                </a:solidFill>
              </a:rPr>
              <a:t>-with-source-code</a:t>
            </a:r>
            <a:r>
              <a:rPr lang="en-US" sz="2800" u="sng" dirty="0">
                <a:solidFill>
                  <a:srgbClr val="00B0F0"/>
                </a:solidFill>
              </a:rPr>
              <a:t>/</a:t>
            </a:r>
            <a:endParaRPr lang="en-US" sz="2800" dirty="0">
              <a:solidFill>
                <a:srgbClr val="00B0F0"/>
              </a:solidFill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   </a:t>
            </a:r>
          </a:p>
          <a:p>
            <a:pPr lvl="0"/>
            <a:r>
              <a:rPr lang="en-US" sz="2800" u="sng" dirty="0">
                <a:solidFill>
                  <a:srgbClr val="00B0F0"/>
                </a:solidFill>
              </a:rPr>
              <a:t>https://</a:t>
            </a:r>
            <a:r>
              <a:rPr lang="en-US" sz="2800" u="sng" dirty="0" smtClean="0">
                <a:solidFill>
                  <a:srgbClr val="00B0F0"/>
                </a:solidFill>
              </a:rPr>
              <a:t>codeguid.com/2019/10/11/stock-management-system-project-in-java-with-source-code</a:t>
            </a:r>
            <a:r>
              <a:rPr lang="en-US" sz="2800" u="sng" dirty="0">
                <a:solidFill>
                  <a:srgbClr val="00B0F0"/>
                </a:solidFill>
              </a:rPr>
              <a:t>/</a:t>
            </a:r>
            <a:endParaRPr lang="en-US" sz="2800" dirty="0">
              <a:solidFill>
                <a:srgbClr val="00B0F0"/>
              </a:solidFill>
            </a:endParaRP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295401"/>
            <a:ext cx="9954207" cy="121919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69430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maintain the availability of materials whenever and wherever required in enough </a:t>
            </a:r>
            <a:r>
              <a:rPr lang="en-US" dirty="0" smtClean="0"/>
              <a:t>quantity.</a:t>
            </a:r>
            <a:endParaRPr lang="en-US" dirty="0"/>
          </a:p>
          <a:p>
            <a:r>
              <a:rPr lang="en-US" dirty="0" smtClean="0"/>
              <a:t>To maintain the Current stock details  in mess.</a:t>
            </a:r>
          </a:p>
          <a:p>
            <a:r>
              <a:rPr lang="en-US" dirty="0" smtClean="0"/>
              <a:t>To get the current stock updated notifications to mess manager and mess co-</a:t>
            </a:r>
            <a:r>
              <a:rPr lang="en-US" dirty="0" err="1" smtClean="0"/>
              <a:t>ordinator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went regularly to our mess, we have seen their manual work and understood the working scheme of  mess .</a:t>
            </a:r>
          </a:p>
          <a:p>
            <a:r>
              <a:rPr lang="en-IN" dirty="0" smtClean="0"/>
              <a:t>Then we decided to make a stand alone application to reduce manual work and we can also manage mess in online mode.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76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/>
              <a:t>project aims at mess management process automation, i.e. we have tried to computerize various processes of Mess Management System</a:t>
            </a:r>
            <a:r>
              <a:rPr lang="en-US" dirty="0" smtClean="0"/>
              <a:t>.</a:t>
            </a:r>
          </a:p>
          <a:p>
            <a:r>
              <a:rPr lang="en-US" dirty="0"/>
              <a:t>We provide the focus on automatically stock </a:t>
            </a:r>
            <a:r>
              <a:rPr lang="en-US" dirty="0" err="1" smtClean="0"/>
              <a:t>updation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Too </a:t>
            </a:r>
            <a:r>
              <a:rPr lang="en-US" dirty="0"/>
              <a:t>easy to understand by the manager and co-</a:t>
            </a:r>
            <a:r>
              <a:rPr lang="en-US" dirty="0" err="1"/>
              <a:t>ordinator</a:t>
            </a:r>
            <a:r>
              <a:rPr lang="en-US" dirty="0"/>
              <a:t> of mess.</a:t>
            </a:r>
          </a:p>
          <a:p>
            <a:pPr lvl="0"/>
            <a:r>
              <a:rPr lang="en-US" dirty="0" smtClean="0"/>
              <a:t>Too </a:t>
            </a:r>
            <a:r>
              <a:rPr lang="en-US" dirty="0"/>
              <a:t>easy to operate.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6840">
              <a:defRPr/>
            </a:pPr>
            <a:r>
              <a:rPr lang="en-IN" sz="28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441" y="1676400"/>
            <a:ext cx="9954207" cy="5638800"/>
          </a:xfrm>
        </p:spPr>
        <p:txBody>
          <a:bodyPr/>
          <a:lstStyle/>
          <a:p>
            <a:r>
              <a:rPr lang="en-US" dirty="0" smtClean="0"/>
              <a:t>When we visited our mess we observed that every activity in our mess is done manually. </a:t>
            </a:r>
          </a:p>
          <a:p>
            <a:r>
              <a:rPr lang="en-US" dirty="0" smtClean="0"/>
              <a:t>Because of this manual work our mess manager used to go in the mess and get the current stock details.</a:t>
            </a:r>
          </a:p>
          <a:p>
            <a:r>
              <a:rPr lang="en-US" dirty="0" smtClean="0"/>
              <a:t>So that we have decided to make a standalone application for reducing  this manual work 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 the proposed </a:t>
            </a:r>
            <a:r>
              <a:rPr lang="en-IN" dirty="0" smtClean="0"/>
              <a:t>system mess manager can create new account and  if manager forgot password then he can reset it by using forgot password  frame.</a:t>
            </a:r>
          </a:p>
          <a:p>
            <a:r>
              <a:rPr lang="en-IN" dirty="0" smtClean="0"/>
              <a:t>Manager can also get the student , worker ,supplier details and print there  report .</a:t>
            </a:r>
          </a:p>
          <a:p>
            <a:r>
              <a:rPr lang="en-IN" dirty="0" smtClean="0"/>
              <a:t>He can also calculate </a:t>
            </a:r>
            <a:r>
              <a:rPr lang="en-IN" dirty="0" err="1" smtClean="0"/>
              <a:t>sallary</a:t>
            </a:r>
            <a:r>
              <a:rPr lang="en-IN" dirty="0" smtClean="0"/>
              <a:t> of workers and print there </a:t>
            </a:r>
            <a:r>
              <a:rPr lang="en-IN" dirty="0" err="1" smtClean="0"/>
              <a:t>sallary</a:t>
            </a:r>
            <a:r>
              <a:rPr lang="en-IN" dirty="0" smtClean="0"/>
              <a:t> slips.</a:t>
            </a:r>
          </a:p>
          <a:p>
            <a:r>
              <a:rPr lang="en-IN" dirty="0" smtClean="0"/>
              <a:t>Mess co-ordinator will get notification of current stock details by using </a:t>
            </a:r>
            <a:r>
              <a:rPr lang="en-IN" dirty="0" err="1" smtClean="0"/>
              <a:t>gmail</a:t>
            </a:r>
            <a:r>
              <a:rPr lang="en-IN" dirty="0" smtClean="0"/>
              <a:t>.</a:t>
            </a:r>
          </a:p>
          <a:p>
            <a:r>
              <a:rPr lang="en-IN" dirty="0" smtClean="0"/>
              <a:t>Mess manager can order the stock according to their respective suppliers.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954207" cy="792162"/>
          </a:xfrm>
        </p:spPr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660711" y="1694176"/>
            <a:ext cx="1915388" cy="5225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393812" y="2027179"/>
            <a:ext cx="1941798" cy="4290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account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5393813" y="1295400"/>
            <a:ext cx="1828325" cy="494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Forgot </a:t>
            </a:r>
          </a:p>
          <a:p>
            <a:pPr algn="ctr"/>
            <a:r>
              <a:rPr lang="en-US" sz="1600" dirty="0" smtClean="0"/>
              <a:t>pass word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2965434" y="3164412"/>
            <a:ext cx="1366888" cy="6081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Menu page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0409390" y="3540711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white"/>
                </a:solidFill>
              </a:rPr>
              <a:t>Login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786186" y="2481333"/>
            <a:ext cx="1725384" cy="4899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welcome</a:t>
            </a:r>
            <a:endParaRPr lang="en-US" sz="1600" dirty="0"/>
          </a:p>
        </p:txBody>
      </p:sp>
      <p:sp>
        <p:nvSpPr>
          <p:cNvPr id="72" name="Right Arrow 71"/>
          <p:cNvSpPr/>
          <p:nvPr/>
        </p:nvSpPr>
        <p:spPr>
          <a:xfrm>
            <a:off x="4511569" y="1907004"/>
            <a:ext cx="4231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5006573" y="1663028"/>
            <a:ext cx="4660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5400000" flipV="1">
            <a:off x="1078187" y="4225012"/>
            <a:ext cx="416860" cy="13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182700" y="4501177"/>
            <a:ext cx="1451051" cy="340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8" name="Up-Down Arrow 87"/>
          <p:cNvSpPr/>
          <p:nvPr/>
        </p:nvSpPr>
        <p:spPr>
          <a:xfrm>
            <a:off x="3587935" y="2259553"/>
            <a:ext cx="60943" cy="221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/>
          <p:cNvSpPr/>
          <p:nvPr/>
        </p:nvSpPr>
        <p:spPr>
          <a:xfrm rot="16200000">
            <a:off x="4310966" y="723661"/>
            <a:ext cx="45719" cy="6703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-Down Arrow 89"/>
          <p:cNvSpPr/>
          <p:nvPr/>
        </p:nvSpPr>
        <p:spPr>
          <a:xfrm>
            <a:off x="3587933" y="2921871"/>
            <a:ext cx="60943" cy="221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 rot="5400000">
            <a:off x="3474064" y="3936412"/>
            <a:ext cx="349624" cy="6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203147" y="4507900"/>
            <a:ext cx="1613228" cy="3630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1903908" y="4453262"/>
            <a:ext cx="1399750" cy="4053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3459247" y="4447132"/>
            <a:ext cx="1517858" cy="41146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5230170" y="4467668"/>
            <a:ext cx="1833702" cy="3765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139" name="Right Arrow 138"/>
          <p:cNvSpPr/>
          <p:nvPr/>
        </p:nvSpPr>
        <p:spPr>
          <a:xfrm rot="5400000" flipV="1">
            <a:off x="2577755" y="4197923"/>
            <a:ext cx="416860" cy="13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/>
          <p:cNvSpPr/>
          <p:nvPr/>
        </p:nvSpPr>
        <p:spPr>
          <a:xfrm rot="5400000" flipV="1">
            <a:off x="3937714" y="4170966"/>
            <a:ext cx="416860" cy="13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5400000" flipV="1">
            <a:off x="5576038" y="4191802"/>
            <a:ext cx="416860" cy="13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5400000" flipV="1">
            <a:off x="7477321" y="4169594"/>
            <a:ext cx="416860" cy="13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Up-Down Arrow 142"/>
          <p:cNvSpPr/>
          <p:nvPr/>
        </p:nvSpPr>
        <p:spPr>
          <a:xfrm>
            <a:off x="5007576" y="1643966"/>
            <a:ext cx="60943" cy="812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/>
          <p:cNvSpPr/>
          <p:nvPr/>
        </p:nvSpPr>
        <p:spPr>
          <a:xfrm>
            <a:off x="5038048" y="2347584"/>
            <a:ext cx="4660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Mess Management System allows you to manage </a:t>
            </a:r>
            <a:r>
              <a:rPr lang="en-US" dirty="0" smtClean="0"/>
              <a:t>stock , </a:t>
            </a:r>
            <a:r>
              <a:rPr lang="en-US" dirty="0"/>
              <a:t>calculate </a:t>
            </a:r>
            <a:r>
              <a:rPr lang="en-US" dirty="0" smtClean="0"/>
              <a:t>worker </a:t>
            </a:r>
            <a:r>
              <a:rPr lang="en-US" dirty="0" err="1" smtClean="0"/>
              <a:t>sallary</a:t>
            </a:r>
            <a:r>
              <a:rPr lang="en-US" dirty="0" smtClean="0"/>
              <a:t> easily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our stand alone application manager has all the privileges like adding, updating, deleting details of students ,workers, suppliers ,products. </a:t>
            </a:r>
          </a:p>
          <a:p>
            <a:r>
              <a:rPr lang="en-US" dirty="0"/>
              <a:t>In our stand alone application </a:t>
            </a:r>
            <a:r>
              <a:rPr lang="en-US" dirty="0" smtClean="0"/>
              <a:t>get </a:t>
            </a:r>
            <a:r>
              <a:rPr lang="en-US" dirty="0"/>
              <a:t>the current stock updated notifications to mess manager and mess co-</a:t>
            </a:r>
            <a:r>
              <a:rPr lang="en-US" dirty="0" err="1"/>
              <a:t>ordinator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7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656</Words>
  <Application>Microsoft Office PowerPoint</Application>
  <PresentationFormat>Custom</PresentationFormat>
  <Paragraphs>99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  Stock management system for mess</vt:lpstr>
      <vt:lpstr>Content:</vt:lpstr>
      <vt:lpstr>Objective:</vt:lpstr>
      <vt:lpstr>Motivation:</vt:lpstr>
      <vt:lpstr>Project Scope:</vt:lpstr>
      <vt:lpstr>Problem Statement</vt:lpstr>
      <vt:lpstr>Proposed System</vt:lpstr>
      <vt:lpstr>System Architecture:</vt:lpstr>
      <vt:lpstr>Features:</vt:lpstr>
      <vt:lpstr>Hardware/Software Requirements:</vt:lpstr>
      <vt:lpstr>Project Flow:  1) Log in:</vt:lpstr>
      <vt:lpstr>2) Forgot  password</vt:lpstr>
      <vt:lpstr>3) Create new account</vt:lpstr>
      <vt:lpstr>4) Welcome page</vt:lpstr>
      <vt:lpstr>5) Menu page</vt:lpstr>
      <vt:lpstr>6) Student</vt:lpstr>
      <vt:lpstr>7) worker</vt:lpstr>
      <vt:lpstr>8) sallary</vt:lpstr>
      <vt:lpstr>9) products</vt:lpstr>
      <vt:lpstr>10) Current stock</vt:lpstr>
      <vt:lpstr>11) vendor</vt:lpstr>
      <vt:lpstr>12) order</vt:lpstr>
      <vt:lpstr>13) About</vt:lpstr>
      <vt:lpstr>Future Scope</vt:lpstr>
      <vt:lpstr>Conclusion:</vt:lpstr>
      <vt:lpstr>References: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birajdar</cp:lastModifiedBy>
  <cp:revision>67</cp:revision>
  <dcterms:created xsi:type="dcterms:W3CDTF">2021-06-21T15:59:32Z</dcterms:created>
  <dcterms:modified xsi:type="dcterms:W3CDTF">2021-06-28T16:30:06Z</dcterms:modified>
</cp:coreProperties>
</file>