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83" r:id="rId6"/>
    <p:sldId id="260" r:id="rId7"/>
    <p:sldId id="311" r:id="rId8"/>
    <p:sldId id="259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9C"/>
    <a:srgbClr val="FFFFFF"/>
    <a:srgbClr val="F7F7F7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 userDrawn="1"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 userDrawn="1"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 userDrawn="1"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8.xml"/><Relationship Id="rId2" Type="http://schemas.openxmlformats.org/officeDocument/2006/relationships/image" Target="../media/image1.png"/><Relationship Id="rId1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image" Target="../media/image1.png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/>
                <a:ea typeface="+mj-lt"/>
                <a:cs typeface="+mj-lt"/>
              </a:rPr>
              <a:t> Verilog Presentation</a:t>
            </a:r>
            <a:endParaRPr lang="en-US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408045"/>
            <a:ext cx="9144000" cy="2257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b="1" dirty="0"/>
              <a:t>Members: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  Neha Gosavi </a:t>
            </a:r>
            <a:endParaRPr lang="en-US" dirty="0">
              <a:cs typeface="Arial" panose="020B0604020202020204"/>
            </a:endParaRPr>
          </a:p>
          <a:p>
            <a:r>
              <a:rPr lang="en-US" altLang="zh-CN" dirty="0">
                <a:latin typeface="Times New Roman" panose="02020603050405020304"/>
                <a:cs typeface="Times New Roman" panose="02020603050405020304"/>
              </a:rPr>
              <a:t>N Niveditha</a:t>
            </a:r>
            <a:endParaRPr lang="en-US" altLang="zh-CN" dirty="0">
              <a:latin typeface="Times New Roman" panose="02020603050405020304"/>
              <a:cs typeface="Times New Roman" panose="02020603050405020304"/>
            </a:endParaRPr>
          </a:p>
          <a:p>
            <a:endParaRPr lang="en-US" altLang="zh-CN" dirty="0">
              <a:cs typeface="Arial" panose="020B0604020202020204"/>
            </a:endParaRPr>
          </a:p>
        </p:txBody>
      </p:sp>
      <p:pic>
        <p:nvPicPr>
          <p:cNvPr id="4" name="Picture 3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10" y="156210"/>
            <a:ext cx="2527935" cy="7575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70220" y="50012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>
                <a:solidFill>
                  <a:schemeClr val="accent1"/>
                </a:solidFill>
              </a:rPr>
              <a:t>Introduction: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9485" y="1413419"/>
            <a:ext cx="10486390" cy="476386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/>
                <a:ea typeface="+mn-lt"/>
                <a:cs typeface="+mn-lt"/>
              </a:rPr>
              <a:t>Verilog is a Hardware Description Language (HDL) used to design, model and simulate digital circuits such as processors, memory, controllers and other logic blocks.</a:t>
            </a:r>
            <a:endParaRPr lang="en-US" altLang="en-US" sz="2400" dirty="0">
              <a:latin typeface="Times New Roman" panose="02020603050405020304"/>
              <a:ea typeface="+mn-lt"/>
              <a:cs typeface="+mn-lt"/>
            </a:endParaRPr>
          </a:p>
          <a:p>
            <a:pPr algn="just"/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Supports both design and verification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algn="just"/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Allows description at different levels: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                         Gate-level modeling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                         Dataflow modeling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                         Behavioral modeling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algn="just"/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Widely used in  design and simulation</a:t>
            </a:r>
            <a:endParaRPr lang="en-US" altLang="en-US" sz="2400" dirty="0">
              <a:latin typeface="Times New Roman" panose="02020603050405020304"/>
              <a:ea typeface="黑体"/>
              <a:cs typeface="+mn-lt"/>
            </a:endParaRPr>
          </a:p>
          <a:p>
            <a:pPr algn="just"/>
            <a:r>
              <a:rPr lang="en-US" altLang="en-US" sz="2400" dirty="0">
                <a:latin typeface="Times New Roman" panose="02020603050405020304"/>
                <a:ea typeface="黑体"/>
                <a:cs typeface="+mn-lt"/>
              </a:rPr>
              <a:t>Compatible with tools like Xilinx Vivado.</a:t>
            </a:r>
            <a:endParaRPr lang="en-US" altLang="en-US" sz="2400" b="1" dirty="0">
              <a:latin typeface="Times New Roman" panose="02020603050405020304"/>
              <a:ea typeface="黑体"/>
              <a:cs typeface="+mn-lt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745" y="111760"/>
            <a:ext cx="1884680" cy="623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1484267"/>
            <a:ext cx="10514965" cy="4352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/>
                <a:cs typeface="Arial" panose="020B0604020202020204"/>
              </a:rPr>
              <a:t>Supports design entry, simulation, synthesis, and implementation</a:t>
            </a: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/>
                <a:cs typeface="Arial" panose="020B0604020202020204"/>
              </a:rPr>
              <a:t>Used in this project to:</a:t>
            </a:r>
            <a:endParaRPr lang="en-US" altLang="en-US" b="1" dirty="0">
              <a:latin typeface="Times New Roman" panose="02020603050405020304"/>
              <a:cs typeface="Arial" panose="020B0604020202020204"/>
            </a:endParaRPr>
          </a:p>
          <a:p>
            <a:pPr marL="0" indent="0" algn="just">
              <a:buNone/>
            </a:pP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/>
                <a:cs typeface="Arial" panose="020B0604020202020204"/>
              </a:rPr>
              <a:t>Write Verilog code for combinational circuits</a:t>
            </a: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/>
                <a:cs typeface="Arial" panose="020B0604020202020204"/>
              </a:rPr>
              <a:t>Simulate behavior and verify logic correctness</a:t>
            </a: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/>
                <a:cs typeface="Arial" panose="020B0604020202020204"/>
              </a:rPr>
              <a:t>Analyze waveforms for timing and functionality</a:t>
            </a: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/>
                <a:cs typeface="Arial" panose="020B0604020202020204"/>
              </a:rPr>
              <a:t>Provides seamless flow from HDL code → Simulation → Hardware mapping</a:t>
            </a:r>
            <a:endParaRPr lang="en-US" altLang="en-US" dirty="0">
              <a:latin typeface="Times New Roman" panose="02020603050405020304"/>
              <a:cs typeface="Arial" panose="020B0604020202020204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8945" y="162305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en-US" sz="3600" b="1" dirty="0">
                <a:solidFill>
                  <a:schemeClr val="accent1"/>
                </a:solidFill>
              </a:rPr>
              <a:t>Vivado Tool:</a:t>
            </a:r>
            <a:endParaRPr lang="en-US" altLang="en-US" sz="3600" b="1" dirty="0">
              <a:solidFill>
                <a:schemeClr val="accent1"/>
              </a:solidFill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985" y="162560"/>
            <a:ext cx="1741170" cy="575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93980" y="361950"/>
            <a:ext cx="10081895" cy="431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/>
                <a:ea typeface="黑体"/>
                <a:cs typeface="+mj-lt"/>
              </a:rPr>
              <a:t>Combinational Circuits : Implemented in verilog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/>
              <a:ea typeface="黑体" panose="02010609060101010101" pitchFamily="49" charset="-122"/>
              <a:cs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2760" y="1109345"/>
            <a:ext cx="10835005" cy="52679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lvl="1"/>
            <a:endParaRPr lang="en-US" sz="2400" b="1" dirty="0">
              <a:latin typeface="Times New Roman" panose="02020603050405020304"/>
              <a:ea typeface="黑体"/>
              <a:cs typeface="+mn-lt"/>
            </a:endParaRPr>
          </a:p>
          <a:p>
            <a:pPr lvl="1"/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We implemented and tested the following circuits using Verilog HDL in Vivado: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lvl="1"/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All logic gates  and ALU 4-bit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Half Adder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Performs single-bit addition (Sum &amp; Carry)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Full Adder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Multi-bit addition with carry input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Half Subtractor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Performs single-bit subtraction (Difference &amp; Borrow)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Full Subtractor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Subtraction with borrow input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Multiplexer (MUX)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Selects one input among many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Demultiplexer (DEMUX) 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– Routes input to one of many outputs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Comparator 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– Compares binary numbers (greater, smaller, equal)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/>
                <a:cs typeface="Arial" panose="020B0604020202020204"/>
              </a:rPr>
              <a:t>Encoder &amp; Decoder</a:t>
            </a:r>
            <a:r>
              <a:rPr lang="en-US" altLang="en-US" sz="2400" dirty="0">
                <a:latin typeface="Times New Roman" panose="02020603050405020304"/>
                <a:cs typeface="Arial" panose="020B0604020202020204"/>
              </a:rPr>
              <a:t> – Converts data from one form to another</a:t>
            </a:r>
            <a:endParaRPr lang="en-US" altLang="en-US" sz="2400" dirty="0"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cs typeface="Arial" panose="020B0604020202020204"/>
              </a:rPr>
              <a:t>Results &amp; Observations</a:t>
            </a:r>
            <a:r>
              <a:rPr lang="en-US" dirty="0">
                <a:cs typeface="Arial" panose="020B0604020202020204"/>
              </a:rPr>
              <a:t>:</a:t>
            </a:r>
            <a:endParaRPr lang="en-US" dirty="0">
              <a:cs typeface="Arial" panose="020B060402020202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65200" y="1736090"/>
            <a:ext cx="9682480" cy="4695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Successful implementation of all digital circuits using Verilog HDL in Vivado.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Verified the functionality through simulation waveforms (for each circuit).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Performed synthesis and generated RTL schematics.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Observed correct outputs for all test cases (logic gates, ALU, adders, subtractors, etc.)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Gained hands-on experience in: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                 Writing Verilog code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                 Running testbenches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                 Debugging &amp; waveform analysis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                 Understanding RTL and hardware mapping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 dirty="0">
              <a:latin typeface="Times New Roman" panose="02020603050405020304"/>
              <a:cs typeface="Arial" panose="020B0604020202020204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/>
              <a:cs typeface="Times New Roman" panose="02020603050405020304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/>
              <a:cs typeface="Times New Roman" panose="02020603050405020304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+mj-lt"/>
              <a:buNone/>
            </a:pPr>
            <a:endParaRPr lang="en-US" altLang="en-US"/>
          </a:p>
        </p:txBody>
      </p:sp>
      <p:pic>
        <p:nvPicPr>
          <p:cNvPr id="6" name="Picture 5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995728" y="1049629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en-US" sz="4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Conclusion:</a:t>
            </a:r>
            <a:endParaRPr lang="en-US" altLang="en-US" sz="4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09980" y="1755775"/>
            <a:ext cx="10382250" cy="236347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/>
                <a:cs typeface="Times New Roman" panose="02020603050405020304"/>
              </a:rPr>
              <a:t>The process of coding, simulating, and synthesizing each circuit helped bridge the gap between theory and practice. Overall, this work enhanced our problem-solving skills and prepared us for more complex designs like combinational circuits and system-level implementations.</a:t>
            </a:r>
            <a:endParaRPr lang="en-US" alt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Picture 4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2349500" y="2190115"/>
            <a:ext cx="6040120" cy="2132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THANK YOU</a:t>
            </a:r>
            <a:endParaRPr lang="en-US" altLang="zh-CN" sz="6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4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15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564"/>
</p:tagLst>
</file>

<file path=ppt/tags/tag17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18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9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2234</Words>
  <Application>WPS Presentation</Application>
  <PresentationFormat>Widescreen</PresentationFormat>
  <Paragraphs>73</Paragraphs>
  <Slides>7</Slides>
  <Notes>6</Notes>
  <HiddenSlides>0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黑体</vt:lpstr>
      <vt:lpstr>Wingdings 3</vt:lpstr>
      <vt:lpstr>Symbol</vt:lpstr>
      <vt:lpstr>Times New Roman</vt:lpstr>
      <vt:lpstr>Arial</vt:lpstr>
      <vt:lpstr>黑体</vt:lpstr>
      <vt:lpstr>Arial Narrow</vt:lpstr>
      <vt:lpstr>Calibri</vt:lpstr>
      <vt:lpstr>Microsoft YaHei</vt:lpstr>
      <vt:lpstr>Arial Unicode MS</vt:lpstr>
      <vt:lpstr>Office Theme</vt:lpstr>
      <vt:lpstr>Vending Machine Design and Simulation using Verilog &amp; Python</vt:lpstr>
      <vt:lpstr>PowerPoint 演示文稿</vt:lpstr>
      <vt:lpstr>PowerPoint 演示文稿</vt:lpstr>
      <vt:lpstr>PowerPoint 演示文稿</vt:lpstr>
      <vt:lpstr>Completed Tasks: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niveditha nivi</cp:lastModifiedBy>
  <cp:revision>352</cp:revision>
  <dcterms:created xsi:type="dcterms:W3CDTF">2015-09-21T02:24:00Z</dcterms:created>
  <dcterms:modified xsi:type="dcterms:W3CDTF">2025-08-21T09:34:52Z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33DA5D87C59F410C9B73DB6954C47C3C_13</vt:lpwstr>
  </property>
</Properties>
</file>