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67BC2E-213D-4409-89B3-6A653ECA53D9}" v="15" dt="2025-04-29T08:24:08.978"/>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7"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13/10/2025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13/10/2025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13/10/2025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13/10/2025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13/10/2025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13/10/2025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13/10/2025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13/10/2025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 y="0"/>
            <a:ext cx="5386598" cy="3596640"/>
          </a:xfrm>
        </p:spPr>
        <p:txBody>
          <a:bodyPr vert="horz" lIns="91440" tIns="45720" rIns="91440" bIns="45720" rtlCol="0">
            <a:normAutofit/>
          </a:bodyPr>
          <a:lstStyle/>
          <a:p>
            <a:pPr algn="l">
              <a:lnSpc>
                <a:spcPct val="150000"/>
              </a:lnSpc>
            </a:pPr>
            <a:br>
              <a:rPr lang="en-US" sz="2000" b="1" dirty="0"/>
            </a:br>
            <a:r>
              <a:rPr lang="en-US" sz="1600" b="1" dirty="0"/>
              <a:t>CAPSTONE PROJECT</a:t>
            </a:r>
            <a:br>
              <a:rPr lang="en-US" sz="1600" b="1" dirty="0"/>
            </a:br>
            <a:r>
              <a:rPr lang="en-US" sz="3600" b="1" cap="all" dirty="0">
                <a:latin typeface="Aptos"/>
              </a:rPr>
              <a:t>PROJECT TITLE</a:t>
            </a:r>
            <a:br>
              <a:rPr lang="en-US" sz="5100" b="1" cap="all" dirty="0">
                <a:latin typeface="Aptos"/>
              </a:rPr>
            </a:br>
            <a:r>
              <a:rPr lang="en-US" sz="3200" b="1" dirty="0">
                <a:solidFill>
                  <a:schemeClr val="accent4"/>
                </a:solidFill>
              </a:rPr>
              <a:t>Movie recommendation using and unsupervisor learning</a:t>
            </a:r>
            <a:endParaRPr lang="en-US" sz="3200" b="1" dirty="0">
              <a:solidFill>
                <a:schemeClr val="accent4"/>
              </a:solidFill>
              <a:latin typeface="Aptos"/>
            </a:endParaRPr>
          </a:p>
          <a:p>
            <a:pPr algn="l"/>
            <a:endParaRPr lang="en-US" sz="5100" b="1" kern="1200" dirty="0"/>
          </a:p>
        </p:txBody>
      </p:sp>
      <p:sp>
        <p:nvSpPr>
          <p:cNvPr id="3" name="Subtitle 2"/>
          <p:cNvSpPr>
            <a:spLocks noGrp="1"/>
          </p:cNvSpPr>
          <p:nvPr>
            <p:ph type="subTitle" idx="1"/>
          </p:nvPr>
        </p:nvSpPr>
        <p:spPr>
          <a:xfrm>
            <a:off x="106680" y="3962400"/>
            <a:ext cx="6354232" cy="2727959"/>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a:t>
            </a:r>
            <a:r>
              <a:rPr lang="en-US" sz="1600" b="1" cap="all" dirty="0">
                <a:solidFill>
                  <a:schemeClr val="accent2"/>
                </a:solidFill>
              </a:rPr>
              <a:t>:  Yellanru niveditha</a:t>
            </a:r>
          </a:p>
          <a:p>
            <a:pPr algn="l">
              <a:spcAft>
                <a:spcPts val="600"/>
              </a:spcAft>
            </a:pPr>
            <a:r>
              <a:rPr lang="en-US" sz="1600" b="1" cap="all" dirty="0"/>
              <a:t>College Name:</a:t>
            </a:r>
            <a:r>
              <a:rPr lang="en-US" sz="1600" b="1" cap="all" dirty="0">
                <a:solidFill>
                  <a:schemeClr val="accent2"/>
                </a:solidFill>
              </a:rPr>
              <a:t>Sri venkateswara instution</a:t>
            </a:r>
          </a:p>
          <a:p>
            <a:pPr algn="l">
              <a:spcAft>
                <a:spcPts val="600"/>
              </a:spcAft>
            </a:pPr>
            <a:r>
              <a:rPr lang="en-US" sz="1600" b="1" cap="all" dirty="0">
                <a:solidFill>
                  <a:schemeClr val="accent2"/>
                </a:solidFill>
              </a:rPr>
              <a:t>Of technology</a:t>
            </a:r>
          </a:p>
          <a:p>
            <a:pPr algn="l">
              <a:spcAft>
                <a:spcPts val="600"/>
              </a:spcAft>
            </a:pPr>
            <a:r>
              <a:rPr lang="en-US" sz="1600" b="1" cap="all" dirty="0"/>
              <a:t>Department: </a:t>
            </a:r>
            <a:r>
              <a:rPr lang="en-US" sz="1600" b="1" cap="all" dirty="0">
                <a:solidFill>
                  <a:schemeClr val="accent2"/>
                </a:solidFill>
              </a:rPr>
              <a:t>Computer Science and Engineer</a:t>
            </a:r>
          </a:p>
          <a:p>
            <a:pPr algn="l">
              <a:spcAft>
                <a:spcPts val="600"/>
              </a:spcAft>
            </a:pPr>
            <a:r>
              <a:rPr lang="en-US" sz="1600" b="1" cap="all" dirty="0"/>
              <a:t>Email ID: </a:t>
            </a:r>
            <a:r>
              <a:rPr lang="en-US" sz="1600" b="1" cap="all" dirty="0">
                <a:solidFill>
                  <a:schemeClr val="accent2"/>
                </a:solidFill>
              </a:rPr>
              <a:t>nivedithayellanuru4@gmail.com</a:t>
            </a:r>
          </a:p>
          <a:p>
            <a:pPr algn="l">
              <a:spcAft>
                <a:spcPts val="600"/>
              </a:spcAft>
            </a:pPr>
            <a:r>
              <a:rPr lang="en-US" sz="1600" b="1" cap="all" dirty="0"/>
              <a:t>AICTE Student ID: </a:t>
            </a:r>
            <a:r>
              <a:rPr lang="en-US" sz="1600" dirty="0">
                <a:solidFill>
                  <a:schemeClr val="accent2"/>
                </a:solidFill>
              </a:rPr>
              <a:t>STU66ca10a1593d81724518561  </a:t>
            </a: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6460912" y="441960"/>
            <a:ext cx="4275978" cy="579974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752" y="478535"/>
            <a:ext cx="5327708" cy="579974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b="1" dirty="0">
                <a:latin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US" sz="2200" b="1" dirty="0">
              <a:latin typeface="Aptos" panose="020B0004020202020204"/>
            </a:endParaRPr>
          </a:p>
          <a:p>
            <a:pPr marL="0" indent="0">
              <a:buNone/>
            </a:pPr>
            <a:r>
              <a:rPr lang="en-IN" sz="2200" dirty="0">
                <a:latin typeface="Franklin Gothic Book"/>
              </a:rPr>
              <a:t>GitHub Link: https://github.com/niveditha04-yellanuru/AI-Internship-Project</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12648" y="1745987"/>
            <a:ext cx="10625328" cy="1477328"/>
          </a:xfrm>
          <a:prstGeom prst="rect">
            <a:avLst/>
          </a:prstGeom>
          <a:noFill/>
        </p:spPr>
        <p:txBody>
          <a:bodyPr wrap="square" rtlCol="0">
            <a:spAutoFit/>
          </a:bodyPr>
          <a:lstStyle/>
          <a:p>
            <a:r>
              <a:rPr lang="en-US" b="1" dirty="0"/>
              <a:t>I would like to express my heartfelt thanks to AICTE and MICROSOFT PARTNER and its industry partner for providing me with the opportunity to work on this enriching project. This experience has greatly enhanced my understanding of machine learning, recommendation systems, and real-world problem-solving. The guidance and support received throughout this journey have been invaluable in shaping both my technical skills and professional growth.</a:t>
            </a:r>
            <a:endParaRPr lang="en-GB" b="1" dirty="0"/>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000" b="1" dirty="0"/>
              <a:t>In  the  current  digital  age, the   entertainment  industry  is overwhelmed with vast volumes of content and preferences.</a:t>
            </a:r>
          </a:p>
          <a:p>
            <a:pPr marL="0" indent="0">
              <a:buNone/>
            </a:pPr>
            <a:r>
              <a:rPr lang="en-US" sz="2000" b="1" dirty="0"/>
              <a:t>To our project proposes the development of an Intelligent Movie Recommendation System that leverages Collaborative  Filtering techniques to personalize movie suggestions. By analyzing user behavior patterns, preferences, and historical ratings, the system intelligently predicts and recommends movies that a user is likely</a:t>
            </a:r>
          </a:p>
          <a:p>
            <a:pPr marL="0" indent="0">
              <a:buNone/>
            </a:pPr>
            <a:r>
              <a:rPr lang="en-US" sz="2000" b="1" dirty="0"/>
              <a:t>to enjoy.</a:t>
            </a:r>
          </a:p>
          <a:p>
            <a:pPr marL="0" indent="0">
              <a:buNone/>
            </a:pPr>
            <a:endParaRPr lang="en-US" sz="2400" b="1"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68680" y="1950720"/>
            <a:ext cx="10485120" cy="4230624"/>
          </a:xfrm>
        </p:spPr>
        <p:txBody>
          <a:bodyPr vert="horz" lIns="91440" tIns="45720" rIns="91440" bIns="45720" rtlCol="0">
            <a:normAutofit/>
          </a:bodyPr>
          <a:lstStyle/>
          <a:p>
            <a:pPr marL="0" indent="0">
              <a:buNone/>
            </a:pPr>
            <a:r>
              <a:rPr lang="en-US" sz="1900" b="1" dirty="0"/>
              <a:t>The purpose of this project is to develop a smart and personalized movie recommendation system that helps users discover content efficiently from a vast digital library.</a:t>
            </a:r>
          </a:p>
          <a:p>
            <a:pPr marL="0" indent="0">
              <a:buNone/>
            </a:pPr>
            <a:r>
              <a:rPr lang="en-US" sz="1900" b="1" dirty="0"/>
              <a:t>By analyzing user preferences and behavior through historical rating data, the system uses machine learning techniques to suggest movies that align with individual tastes.</a:t>
            </a:r>
          </a:p>
          <a:p>
            <a:pPr marL="0" indent="0">
              <a:buNone/>
            </a:pPr>
            <a:r>
              <a:rPr lang="en-US" sz="1900" b="1" dirty="0"/>
              <a:t>This solution aims to:</a:t>
            </a:r>
          </a:p>
          <a:p>
            <a:pPr>
              <a:buFont typeface="Wingdings" pitchFamily="2" charset="2"/>
              <a:buChar char="v"/>
            </a:pPr>
            <a:r>
              <a:rPr lang="en-US" sz="1900" b="1" dirty="0"/>
              <a:t>Simplify content discovery for users.</a:t>
            </a:r>
          </a:p>
          <a:p>
            <a:pPr>
              <a:buFont typeface="Wingdings" pitchFamily="2" charset="2"/>
              <a:buChar char="v"/>
            </a:pPr>
            <a:r>
              <a:rPr lang="en-US" sz="1900" b="1" dirty="0"/>
              <a:t>Enhance user satisfaction and engagement on digital platforms.</a:t>
            </a:r>
          </a:p>
          <a:p>
            <a:pPr>
              <a:buFont typeface="Wingdings" pitchFamily="2" charset="2"/>
              <a:buChar char="v"/>
            </a:pPr>
            <a:r>
              <a:rPr lang="en-US" sz="1900" b="1" dirty="0"/>
              <a:t>Demonstrate the application of data preprocessing, collaborative filtering, model evaluation, and system deployment in solving a real-world problem</a:t>
            </a:r>
            <a:r>
              <a:rPr lang="en-US" sz="2400" b="1" dirty="0"/>
              <a:t>.</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2036064"/>
            <a:ext cx="10515600" cy="4251960"/>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pPr marL="0" indent="0">
              <a:buNone/>
            </a:pPr>
            <a:r>
              <a:rPr lang="en-US" sz="1900" dirty="0"/>
              <a:t>This project is adopts a structured machine learning pipeline to build an effective movie recommendation system:</a:t>
            </a:r>
          </a:p>
          <a:p>
            <a:r>
              <a:rPr lang="en-US" sz="1900" b="1" dirty="0"/>
              <a:t>Data Collection:</a:t>
            </a:r>
            <a:r>
              <a:rPr lang="en-US" sz="1900" dirty="0"/>
              <a:t> Utilizes the MovieLens dataset containing user ratings and movie metadata.</a:t>
            </a:r>
          </a:p>
          <a:p>
            <a:r>
              <a:rPr lang="en-US" sz="1900" b="1" dirty="0"/>
              <a:t>Preprocessing:</a:t>
            </a:r>
            <a:r>
              <a:rPr lang="en-US" sz="1900" dirty="0"/>
              <a:t> Cleans data, handles missing values, and filters out inactive users and low-rated movies.</a:t>
            </a:r>
          </a:p>
          <a:p>
            <a:r>
              <a:rPr lang="en-US" sz="1900" b="1" dirty="0"/>
              <a:t>Modeling:</a:t>
            </a:r>
            <a:r>
              <a:rPr lang="en-US" sz="1900" dirty="0"/>
              <a:t> Applies Collaborative Filtering to predict user preferences based on similarities among users or items.</a:t>
            </a:r>
          </a:p>
          <a:p>
            <a:r>
              <a:rPr lang="en-US" sz="1900" b="1" dirty="0"/>
              <a:t>Evaluation:</a:t>
            </a:r>
            <a:r>
              <a:rPr lang="en-US" sz="1900" dirty="0"/>
              <a:t> Assesses performance using RMSE and Precision to ensure recommendation accuracy.</a:t>
            </a:r>
          </a:p>
          <a:p>
            <a:r>
              <a:rPr lang="en-US" sz="1900" b="1" dirty="0"/>
              <a:t>Deployment:</a:t>
            </a:r>
            <a:r>
              <a:rPr lang="en-US" sz="1900" dirty="0"/>
              <a:t> Demonstrates real-time movie recommendations through a user-friendly interface.</a:t>
            </a:r>
          </a:p>
          <a:p>
            <a:pPr marL="0" indent="0">
              <a:spcBef>
                <a:spcPct val="20000"/>
              </a:spcBef>
              <a:spcAft>
                <a:spcPts val="600"/>
              </a:spcAft>
              <a:buNone/>
            </a:pPr>
            <a:endParaRPr lang="en-US" sz="1900" dirty="0">
              <a:latin typeface="Franklin Gothic Book"/>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669036" y="1929384"/>
            <a:ext cx="10684764" cy="4928616"/>
          </a:xfrm>
        </p:spPr>
        <p:txBody>
          <a:bodyPr vert="horz" lIns="91440" tIns="45720" rIns="91440" bIns="45720" rtlCol="0">
            <a:normAutofit/>
          </a:bodyPr>
          <a:lstStyle/>
          <a:p>
            <a:pPr marL="0" indent="0">
              <a:buNone/>
            </a:pPr>
            <a:r>
              <a:rPr lang="en-US" sz="1600" b="1" dirty="0"/>
              <a:t>Algorithm Used</a:t>
            </a:r>
          </a:p>
          <a:p>
            <a:r>
              <a:rPr lang="en-US" sz="1600" dirty="0"/>
              <a:t>The project implements </a:t>
            </a:r>
            <a:r>
              <a:rPr lang="en-US" sz="1600" b="1" dirty="0"/>
              <a:t>Collaborative Filtering</a:t>
            </a:r>
            <a:r>
              <a:rPr lang="en-US" sz="1600" dirty="0"/>
              <a:t>, a widely used machine learning technique for recommendation systems. It operates as follows:</a:t>
            </a:r>
          </a:p>
          <a:p>
            <a:r>
              <a:rPr lang="en-US" sz="1600" b="1" dirty="0"/>
              <a:t>User-Based Collaborative Filtering:</a:t>
            </a:r>
            <a:r>
              <a:rPr lang="en-US" sz="1600" dirty="0"/>
              <a:t> Identifies users with similar preferences and recommends movies based on the ratings of similar users.</a:t>
            </a:r>
          </a:p>
          <a:p>
            <a:r>
              <a:rPr lang="en-US" sz="1600" b="1" dirty="0"/>
              <a:t>Item-Based Collaborative Filtering:</a:t>
            </a:r>
            <a:r>
              <a:rPr lang="en-US" sz="1600" dirty="0"/>
              <a:t> Finds similarities between movies and recommends those that are similar to what the user has liked before.</a:t>
            </a:r>
          </a:p>
          <a:p>
            <a:r>
              <a:rPr lang="en-US" sz="1600" b="1" dirty="0"/>
              <a:t>Similarity Measures:</a:t>
            </a:r>
            <a:r>
              <a:rPr lang="en-US" sz="1600" dirty="0"/>
              <a:t> Uses metrics like </a:t>
            </a:r>
            <a:r>
              <a:rPr lang="en-US" sz="1600" b="1" dirty="0"/>
              <a:t>Cosine Similarity</a:t>
            </a:r>
            <a:r>
              <a:rPr lang="en-US" sz="1600" dirty="0"/>
              <a:t> or </a:t>
            </a:r>
            <a:r>
              <a:rPr lang="en-US" sz="1600" b="1" dirty="0"/>
              <a:t>Pearson Correlation</a:t>
            </a:r>
            <a:r>
              <a:rPr lang="en-US" sz="1600" dirty="0"/>
              <a:t> to compute relationships between users or items.</a:t>
            </a:r>
          </a:p>
          <a:p>
            <a:r>
              <a:rPr lang="en-US" sz="1600" b="1" dirty="0"/>
              <a:t>Prediction:</a:t>
            </a:r>
            <a:r>
              <a:rPr lang="en-US" sz="1600" dirty="0"/>
              <a:t> Predicts ratings for unseen movies and ranks them to recommend the top-N suggestions.</a:t>
            </a:r>
          </a:p>
          <a:p>
            <a:pPr marL="0" indent="0">
              <a:buNone/>
            </a:pPr>
            <a:r>
              <a:rPr lang="en-US" sz="1600" b="1" dirty="0"/>
              <a:t>Deployment</a:t>
            </a:r>
          </a:p>
          <a:p>
            <a:r>
              <a:rPr lang="en-US" sz="1600" dirty="0"/>
              <a:t>The deployment phase ensures that the recommendation model is accessible and usable in real-time:</a:t>
            </a:r>
          </a:p>
          <a:p>
            <a:r>
              <a:rPr lang="en-US" sz="1600" b="1" dirty="0"/>
              <a:t>Interface:</a:t>
            </a:r>
            <a:r>
              <a:rPr lang="en-US" sz="1600" dirty="0"/>
              <a:t> A simple user interface allows users to input their preferences or select their user ID.</a:t>
            </a:r>
          </a:p>
          <a:p>
            <a:r>
              <a:rPr lang="en-US" sz="1600" b="1" dirty="0"/>
              <a:t>Integration:</a:t>
            </a:r>
            <a:r>
              <a:rPr lang="en-US" sz="1600" dirty="0"/>
              <a:t> The trained model is integrated with the interface to generate and display movie recommendations instantly.</a:t>
            </a:r>
          </a:p>
          <a:p>
            <a:r>
              <a:rPr lang="en-US" sz="1600" b="1" dirty="0"/>
              <a:t>Demonstration:</a:t>
            </a:r>
            <a:r>
              <a:rPr lang="en-US" sz="1600" dirty="0"/>
              <a:t> The system is ready for demonstration in academic or real-world settings, highlighting the end-to-end working of a recommendation engine.</a:t>
            </a:r>
          </a:p>
          <a:p>
            <a:pPr marL="305435" indent="-305435">
              <a:spcBef>
                <a:spcPct val="20000"/>
              </a:spcBef>
              <a:spcAft>
                <a:spcPts val="600"/>
              </a:spcAft>
              <a:buFont typeface="Arial"/>
              <a:buChar char="•"/>
            </a:pP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928616"/>
          </a:xfrm>
        </p:spPr>
        <p:txBody>
          <a:bodyPr vert="horz" lIns="91440" tIns="45720" rIns="91440" bIns="45720" rtlCol="0">
            <a:normAutofit/>
          </a:bodyPr>
          <a:lstStyle/>
          <a:p>
            <a:r>
              <a:rPr lang="en-US" sz="2400" dirty="0"/>
              <a:t>This project culminated in the successful development of a </a:t>
            </a:r>
            <a:r>
              <a:rPr lang="en-US" sz="2400" b="1" dirty="0"/>
              <a:t>Content-Based Movie Recommendation System</a:t>
            </a:r>
            <a:r>
              <a:rPr lang="en-US" sz="2400" dirty="0"/>
              <a:t> that intelligently recommends movies based on what a user already likes. By analyzing the deeper elements of films—such as genre, storyline, cast, crew, and keywords—the system understands the "essence" of a movie and finds others with similar characteris.</a:t>
            </a:r>
          </a:p>
          <a:p>
            <a:endParaRPr lang="en-US" sz="2400" dirty="0"/>
          </a:p>
          <a:p>
            <a:pPr marL="0" indent="0">
              <a:buNone/>
            </a:pP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38600"/>
            <a:ext cx="5764782" cy="28721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1336" y="3886320"/>
            <a:ext cx="5480664" cy="29716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9979" y="4261582"/>
            <a:ext cx="3829257" cy="1213109"/>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400" dirty="0"/>
              <a:t>This project marks the successful implementation of a </a:t>
            </a:r>
            <a:r>
              <a:rPr lang="en-US" sz="2400" b="1" dirty="0"/>
              <a:t>Content-Based Movie Recommendation System</a:t>
            </a:r>
            <a:r>
              <a:rPr lang="en-US" sz="2400" dirty="0"/>
              <a:t> that leverages the power of machine learning and natural language processing to transform how users discover films. The outcome showcases how intelligent algorithms can enhance user experience, reduce decision fatigue, and make content discovery both efficient and enjoyable in today’s overwhelming digital entertainment landscape.</a:t>
            </a:r>
          </a:p>
          <a:p>
            <a:pPr marL="0" indent="0">
              <a:buNone/>
            </a:pPr>
            <a:r>
              <a:rPr lang="en-IN" sz="2200" dirty="0">
                <a:latin typeface="Franklin Gothic Book"/>
              </a:rPr>
              <a:t>.</a:t>
            </a: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203200" y="1838960"/>
            <a:ext cx="11150600" cy="4907280"/>
          </a:xfrm>
        </p:spPr>
        <p:txBody>
          <a:bodyPr vert="horz" lIns="91440" tIns="45720" rIns="91440" bIns="45720" rtlCol="0">
            <a:normAutofit fontScale="92500" lnSpcReduction="20000"/>
          </a:bodyPr>
          <a:lstStyle/>
          <a:p>
            <a:pPr marL="0" indent="0">
              <a:buNone/>
            </a:pPr>
            <a:r>
              <a:rPr lang="en-US" sz="2400" b="1" dirty="0"/>
              <a:t>Future Scope</a:t>
            </a:r>
            <a:endParaRPr lang="en-US" sz="2400" dirty="0"/>
          </a:p>
          <a:p>
            <a:r>
              <a:rPr lang="en-US" sz="1700" dirty="0"/>
              <a:t>While this content-based recommendation system lays a solid foundation, there is</a:t>
            </a:r>
          </a:p>
          <a:p>
            <a:pPr marL="0" indent="0">
              <a:buNone/>
            </a:pPr>
            <a:r>
              <a:rPr lang="en-US" sz="1700" dirty="0"/>
              <a:t>     vast potential to enhance its accuracy, adaptability, and user engagement in the future.</a:t>
            </a:r>
          </a:p>
          <a:p>
            <a:pPr marL="0" indent="0">
              <a:buNone/>
            </a:pPr>
            <a:r>
              <a:rPr lang="en-US" sz="1700" dirty="0"/>
              <a:t>Some promising directions include:</a:t>
            </a:r>
          </a:p>
          <a:p>
            <a:r>
              <a:rPr lang="en-US" sz="1700" b="1" dirty="0"/>
              <a:t>Hybrid Recommendation Systems</a:t>
            </a:r>
            <a:r>
              <a:rPr lang="en-US" sz="1700" dirty="0"/>
              <a:t>: Integrating collaborative filtering with </a:t>
            </a:r>
          </a:p>
          <a:p>
            <a:pPr marL="0" indent="0">
              <a:buNone/>
            </a:pPr>
            <a:r>
              <a:rPr lang="en-US" sz="1700" dirty="0"/>
              <a:t>     content-based methods to combine user behavior with content analysis,</a:t>
            </a:r>
          </a:p>
          <a:p>
            <a:pPr marL="0" indent="0">
              <a:buNone/>
            </a:pPr>
            <a:r>
              <a:rPr lang="en-US" sz="1700" dirty="0"/>
              <a:t>     leading to more robust and well-rounded suggestions.</a:t>
            </a:r>
          </a:p>
          <a:p>
            <a:r>
              <a:rPr lang="en-US" sz="1700" b="1" dirty="0"/>
              <a:t>Real-Time Personalization</a:t>
            </a:r>
            <a:r>
              <a:rPr lang="en-US" sz="1700" dirty="0"/>
              <a:t>: Adapting recommendations based on a user’s</a:t>
            </a:r>
          </a:p>
          <a:p>
            <a:pPr marL="0" indent="0">
              <a:buNone/>
            </a:pPr>
            <a:r>
              <a:rPr lang="en-US" sz="1700" dirty="0"/>
              <a:t>     real-time interactions, watch history, and evolving preferences.</a:t>
            </a:r>
          </a:p>
          <a:p>
            <a:r>
              <a:rPr lang="en-US" sz="1700" b="1" dirty="0"/>
              <a:t>Deep Learning Integration</a:t>
            </a:r>
            <a:r>
              <a:rPr lang="en-US" sz="1700" dirty="0"/>
              <a:t>: Leveraging advanced models like</a:t>
            </a:r>
          </a:p>
          <a:p>
            <a:pPr marL="0" indent="0">
              <a:buNone/>
            </a:pPr>
            <a:r>
              <a:rPr lang="en-US" sz="1700" dirty="0"/>
              <a:t>     Transformers or deep neural networks for deeper semantic </a:t>
            </a:r>
          </a:p>
          <a:p>
            <a:pPr marL="0" indent="0">
              <a:buNone/>
            </a:pPr>
            <a:r>
              <a:rPr lang="en-US" sz="1700" dirty="0"/>
              <a:t>      understanding of movie descriptions, reviews, and user </a:t>
            </a:r>
            <a:r>
              <a:rPr lang="en-US" sz="1600" dirty="0"/>
              <a:t>sentiments to the</a:t>
            </a:r>
          </a:p>
          <a:p>
            <a:r>
              <a:rPr lang="en-US" sz="1600" b="1" dirty="0"/>
              <a:t>Voice and Chatbot Integration</a:t>
            </a:r>
            <a:r>
              <a:rPr lang="en-US" sz="1600" dirty="0"/>
              <a:t>: Building conversational recommendation </a:t>
            </a:r>
          </a:p>
          <a:p>
            <a:pPr marL="0" indent="0">
              <a:buNone/>
            </a:pPr>
            <a:r>
              <a:rPr lang="en-US" sz="1600" dirty="0"/>
              <a:t>      agents using voice commands or chat interfaces to make movie discovery </a:t>
            </a:r>
          </a:p>
          <a:p>
            <a:pPr marL="0" indent="0">
              <a:buNone/>
            </a:pPr>
            <a:r>
              <a:rPr lang="en-US" sz="1600" dirty="0"/>
              <a:t>      more interactive and accessible.</a:t>
            </a:r>
          </a:p>
          <a:p>
            <a:pPr marL="0" indent="0">
              <a:buNone/>
            </a:pPr>
            <a:r>
              <a:rPr lang="en-US" sz="1600" dirty="0"/>
              <a:t>By pursuing these directions, the system can evolve into a smarter, more personalized, and truly next-generation entertainment assistant.</a:t>
            </a:r>
          </a:p>
          <a:p>
            <a:pPr marL="0" indent="0">
              <a:spcBef>
                <a:spcPct val="20000"/>
              </a:spcBef>
              <a:spcAft>
                <a:spcPts val="600"/>
              </a:spcAft>
              <a:buNone/>
            </a:pPr>
            <a:endParaRPr lang="en-US" sz="1600" dirty="0">
              <a:latin typeface="Franklin Gothic Book"/>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8700" y="1911350"/>
            <a:ext cx="2331720" cy="1249680"/>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2250" y="3429000"/>
            <a:ext cx="2354580" cy="124206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1160" y="3947160"/>
            <a:ext cx="2026920" cy="14478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2250" y="4994910"/>
            <a:ext cx="2209800" cy="13258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180</TotalTime>
  <Words>908</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Franklin Gothic Book</vt:lpstr>
      <vt:lpstr>Wingdings</vt:lpstr>
      <vt:lpstr>office theme</vt:lpstr>
      <vt:lpstr> CAPSTONE PROJECT PROJECT TITLE Movie recommendation using and unsupervisor learning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yellanuru niveditha</cp:lastModifiedBy>
  <cp:revision>20</cp:revision>
  <dcterms:created xsi:type="dcterms:W3CDTF">2013-07-15T20:26:40Z</dcterms:created>
  <dcterms:modified xsi:type="dcterms:W3CDTF">2025-10-13T04:56:54Z</dcterms:modified>
</cp:coreProperties>
</file>