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Professional Spectator Sports - bowling speed, athletes etc.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BASED RADAR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752875"/>
            <a:ext cx="3917260" cy="2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531450" y="2789500"/>
            <a:ext cx="4084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</a:rPr>
              <a:t>An application for the visually challenged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60950" y="19469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- A very basic </a:t>
            </a:r>
            <a:r>
              <a:rPr lang="en"/>
              <a:t>principle</a:t>
            </a:r>
            <a:r>
              <a:rPr lang="en"/>
              <a:t> of sound reflection from an object on being struck with sound is explored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Dynamic Microphone and Speaker  - 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75" y="3186900"/>
            <a:ext cx="2326775" cy="19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252575" y="2808300"/>
            <a:ext cx="4519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Sound moves cone and attached coil of                  wire in field of magnet, generator effect produces a voltage that images the sound pressure, that can be amplified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was important to choose a dynamic and not a condenser microphone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- ULTRASONIC SENSORS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short, high-frequency sound pulses at regular intervals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Pulses propagate in the air at the velocity of sound. If they strike an object, then they are reflected back as echo signals to the sensor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computes the time-span between emitting the signal and receiving the echo based on which we can estimate its distance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600" y="3585950"/>
            <a:ext cx="5943600" cy="14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 IS </a:t>
            </a:r>
            <a:r>
              <a:rPr lang="en"/>
              <a:t>ACHIEVED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56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sensor is mounted on a servo motor, controlled with arduino to provide range of detection.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scans the area for presence of an object, which is displayed on screen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40051" t="39907"/>
          <a:stretch/>
        </p:blipFill>
        <p:spPr>
          <a:xfrm>
            <a:off x="1865237" y="3025350"/>
            <a:ext cx="5773824" cy="19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OF SIGNAL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7375" y="1891200"/>
            <a:ext cx="867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Signal generated gives location of objects which is transmitted to a python file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Python file processes the signal and sends appropriate sound to be played on headphones.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60950" y="724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IMPROVEMENTS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can be useful aid to blind people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Police for </a:t>
            </a:r>
            <a:r>
              <a:rPr lang="en"/>
              <a:t>surveillance and Professional Spectator Sports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Collision Avoidance Systems in cars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Doppler Radar </a:t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Measurement - Velocity data about objects at a distance wrt radar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Principle - Object's motion has altered the frequency of the returned signal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20038"/>
          <a:stretch/>
        </p:blipFill>
        <p:spPr>
          <a:xfrm>
            <a:off x="2291650" y="2946425"/>
            <a:ext cx="5479749" cy="14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visually challenged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4848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‘see’, they need to know the location of the closest obstacle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polar coordinates, they need R and 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solution - to give them this information using sound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- Magnitude of sound given through headphones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Θ - Direction of sound - using a stereo headphone set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01" y="1984975"/>
            <a:ext cx="3609100" cy="28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