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7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029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408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63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7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0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6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2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7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Financial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4 - Interactive Dashboard</a:t>
            </a:r>
          </a:p>
          <a:p>
            <a:r>
              <a:t>Power BI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D4C9-DADE-0A67-9DEC-56E72621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44" y="425370"/>
            <a:ext cx="6695769" cy="782533"/>
          </a:xfrm>
        </p:spPr>
        <p:txBody>
          <a:bodyPr/>
          <a:lstStyle/>
          <a:p>
            <a:r>
              <a:rPr lang="en-US" dirty="0"/>
              <a:t>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4DA7-D0DA-7C86-CE40-98C3755E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A60A8-953B-3EE1-407C-B29F7DBE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6" y="1369016"/>
            <a:ext cx="8763368" cy="506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9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Sales: 118.73M</a:t>
            </a:r>
          </a:p>
          <a:p>
            <a:r>
              <a:rPr dirty="0"/>
              <a:t>Total Profit: 16.89M</a:t>
            </a:r>
          </a:p>
          <a:p>
            <a:r>
              <a:rPr dirty="0"/>
              <a:t>Total Quantity Sold: 1.13M</a:t>
            </a:r>
          </a:p>
          <a:p>
            <a:r>
              <a:rPr dirty="0"/>
              <a:t>COGS: 101.83M</a:t>
            </a:r>
          </a:p>
          <a:p>
            <a:r>
              <a:rPr dirty="0"/>
              <a:t>Total Products: 700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Provide business insights using key Sales KPIs</a:t>
            </a:r>
          </a:p>
          <a:p>
            <a:r>
              <a:rPr dirty="0"/>
              <a:t>Enable interactive filtering using slicers</a:t>
            </a:r>
          </a:p>
          <a:p>
            <a:r>
              <a:rPr dirty="0"/>
              <a:t>Analyze time-based performance trends</a:t>
            </a:r>
          </a:p>
          <a:p>
            <a:r>
              <a:rPr dirty="0"/>
              <a:t>Compare product, segment &amp; region performance</a:t>
            </a:r>
          </a:p>
          <a:p>
            <a:r>
              <a:rPr dirty="0"/>
              <a:t>Support decision-making with visual storytelling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Product-wise Sales &amp; Profit analysis</a:t>
            </a:r>
          </a:p>
          <a:p>
            <a:r>
              <a:rPr dirty="0"/>
              <a:t> Segment contribution to total sales</a:t>
            </a:r>
          </a:p>
          <a:p>
            <a:r>
              <a:rPr dirty="0"/>
              <a:t> Country-wise revenue performance</a:t>
            </a:r>
          </a:p>
          <a:p>
            <a:r>
              <a:rPr dirty="0"/>
              <a:t> Monthly trend visualization across years</a:t>
            </a:r>
          </a:p>
          <a:p>
            <a:r>
              <a:rPr dirty="0"/>
              <a:t> Card visuals for summary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to Business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Fast &amp; interactive decision-making</a:t>
            </a:r>
          </a:p>
          <a:p>
            <a:r>
              <a:rPr dirty="0"/>
              <a:t> Trend &amp; growth monitoring</a:t>
            </a:r>
          </a:p>
          <a:p>
            <a:r>
              <a:rPr dirty="0"/>
              <a:t> Identify top performing segments</a:t>
            </a:r>
          </a:p>
          <a:p>
            <a:r>
              <a:rPr dirty="0"/>
              <a:t> Understand demand distribution globally</a:t>
            </a:r>
          </a:p>
          <a:p>
            <a:r>
              <a:rPr dirty="0"/>
              <a:t> Improved product &amp; market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131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Sales &amp; Financial Dashboard Summary</vt:lpstr>
      <vt:lpstr>Dashboard</vt:lpstr>
      <vt:lpstr>Key Performance Indicators (KPIs)</vt:lpstr>
      <vt:lpstr>Dashboard Objectives</vt:lpstr>
      <vt:lpstr>Dashboard Visual Insights</vt:lpstr>
      <vt:lpstr>Benefits to Business Stakeholders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Nived K M</cp:lastModifiedBy>
  <cp:revision>2</cp:revision>
  <dcterms:created xsi:type="dcterms:W3CDTF">2013-01-27T09:14:16Z</dcterms:created>
  <dcterms:modified xsi:type="dcterms:W3CDTF">2025-10-24T15:57:36Z</dcterms:modified>
  <cp:category/>
</cp:coreProperties>
</file>