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1"/>
    <p:sldMasterId id="2147483666" r:id="rId2"/>
    <p:sldMasterId id="2147483710" r:id="rId3"/>
  </p:sldMasterIdLst>
  <p:sldIdLst>
    <p:sldId id="259" r:id="rId4"/>
    <p:sldId id="275" r:id="rId5"/>
    <p:sldId id="258" r:id="rId6"/>
    <p:sldId id="260" r:id="rId7"/>
    <p:sldId id="277" r:id="rId8"/>
    <p:sldId id="278" r:id="rId9"/>
    <p:sldId id="279" r:id="rId10"/>
    <p:sldId id="268" r:id="rId11"/>
    <p:sldId id="263" r:id="rId12"/>
    <p:sldId id="270" r:id="rId13"/>
    <p:sldId id="282" r:id="rId14"/>
    <p:sldId id="28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7D375D-EC6D-42B5-9FE2-1300EECFF3D3}">
          <p14:sldIdLst>
            <p14:sldId id="259"/>
            <p14:sldId id="275"/>
            <p14:sldId id="258"/>
            <p14:sldId id="260"/>
            <p14:sldId id="277"/>
            <p14:sldId id="278"/>
            <p14:sldId id="279"/>
            <p14:sldId id="268"/>
            <p14:sldId id="263"/>
            <p14:sldId id="27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453B"/>
    <a:srgbClr val="858892"/>
    <a:srgbClr val="996600"/>
    <a:srgbClr val="996633"/>
    <a:srgbClr val="F7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35680" y="2382480"/>
            <a:ext cx="2671920" cy="1213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3359520" y="1546560"/>
            <a:ext cx="757800" cy="757800"/>
          </a:xfrm>
          <a:prstGeom prst="rect">
            <a:avLst/>
          </a:prstGeom>
          <a:solidFill>
            <a:schemeClr val="lt1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Josefin Sans"/>
                <a:ea typeface="Josefin Sans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66240" y="1547640"/>
            <a:ext cx="3684240" cy="141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2080" y="999000"/>
            <a:ext cx="3145320" cy="31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0" name="Google Shape;212;p19"/>
          <p:cNvSpPr/>
          <p:nvPr/>
        </p:nvSpPr>
        <p:spPr>
          <a:xfrm rot="10800000">
            <a:off x="2700360" y="452628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1" name="Google Shape;213;p19"/>
          <p:cNvSpPr/>
          <p:nvPr/>
        </p:nvSpPr>
        <p:spPr>
          <a:xfrm>
            <a:off x="8380800" y="1244880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2286000" y="1697040"/>
            <a:ext cx="4571640" cy="757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9" name="Google Shape;108;p9"/>
          <p:cNvSpPr/>
          <p:nvPr/>
        </p:nvSpPr>
        <p:spPr>
          <a:xfrm rot="5400000" flipH="1">
            <a:off x="982080" y="-62640"/>
            <a:ext cx="342720" cy="86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360" name="Google Shape;109;p9"/>
          <p:cNvCxnSpPr/>
          <p:nvPr/>
        </p:nvCxnSpPr>
        <p:spPr>
          <a:xfrm flipV="1">
            <a:off x="722160" y="-20160"/>
            <a:ext cx="360" cy="462420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841;p54"/>
          <p:cNvGrpSpPr/>
          <p:nvPr/>
        </p:nvGrpSpPr>
        <p:grpSpPr>
          <a:xfrm rot="5400000">
            <a:off x="-654300" y="2349360"/>
            <a:ext cx="3415320" cy="2172960"/>
            <a:chOff x="5728680" y="2970360"/>
            <a:chExt cx="3415320" cy="2172960"/>
          </a:xfrm>
        </p:grpSpPr>
        <p:cxnSp>
          <p:nvCxnSpPr>
            <p:cNvPr id="439" name="Google Shape;842;p54"/>
            <p:cNvCxnSpPr/>
            <p:nvPr/>
          </p:nvCxnSpPr>
          <p:spPr>
            <a:xfrm flipH="1">
              <a:off x="5728680" y="341064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0" name="Google Shape;843;p54"/>
            <p:cNvCxnSpPr/>
            <p:nvPr/>
          </p:nvCxnSpPr>
          <p:spPr>
            <a:xfrm flipH="1">
              <a:off x="5728680" y="384516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1" name="Google Shape;844;p54"/>
            <p:cNvCxnSpPr/>
            <p:nvPr/>
          </p:nvCxnSpPr>
          <p:spPr>
            <a:xfrm flipH="1">
              <a:off x="5728680" y="427968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2" name="Google Shape;845;p54"/>
            <p:cNvCxnSpPr/>
            <p:nvPr/>
          </p:nvCxnSpPr>
          <p:spPr>
            <a:xfrm>
              <a:off x="87148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3" name="Google Shape;846;p54"/>
            <p:cNvCxnSpPr/>
            <p:nvPr/>
          </p:nvCxnSpPr>
          <p:spPr>
            <a:xfrm>
              <a:off x="82857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4" name="Google Shape;847;p54"/>
            <p:cNvCxnSpPr/>
            <p:nvPr/>
          </p:nvCxnSpPr>
          <p:spPr>
            <a:xfrm>
              <a:off x="786240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5" name="Google Shape;848;p54"/>
            <p:cNvCxnSpPr/>
            <p:nvPr/>
          </p:nvCxnSpPr>
          <p:spPr>
            <a:xfrm>
              <a:off x="74332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6" name="Google Shape;849;p54"/>
            <p:cNvCxnSpPr/>
            <p:nvPr/>
          </p:nvCxnSpPr>
          <p:spPr>
            <a:xfrm>
              <a:off x="70099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7" name="Google Shape;850;p54"/>
            <p:cNvCxnSpPr/>
            <p:nvPr/>
          </p:nvCxnSpPr>
          <p:spPr>
            <a:xfrm>
              <a:off x="65811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8" name="Google Shape;851;p54"/>
            <p:cNvCxnSpPr/>
            <p:nvPr/>
          </p:nvCxnSpPr>
          <p:spPr>
            <a:xfrm>
              <a:off x="61574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9" name="Google Shape;852;p54"/>
            <p:cNvCxnSpPr/>
            <p:nvPr/>
          </p:nvCxnSpPr>
          <p:spPr>
            <a:xfrm>
              <a:off x="57286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50" name="Google Shape;853;p54"/>
            <p:cNvCxnSpPr/>
            <p:nvPr/>
          </p:nvCxnSpPr>
          <p:spPr>
            <a:xfrm flipH="1">
              <a:off x="5728680" y="470880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51" name="Google Shape;854;p54"/>
            <p:cNvCxnSpPr/>
            <p:nvPr/>
          </p:nvCxnSpPr>
          <p:spPr>
            <a:xfrm flipH="1">
              <a:off x="5728680" y="297612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2729160" y="1766936"/>
            <a:ext cx="3685680" cy="1418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lang="en" sz="4000" b="1" strike="noStrike" spc="-1" dirty="0">
                <a:solidFill>
                  <a:srgbClr val="52453B"/>
                </a:solidFill>
                <a:latin typeface="Josefin Sans"/>
                <a:ea typeface="Josefin Sans"/>
              </a:rPr>
            </a:br>
            <a:endParaRPr lang="fr-FR" sz="4000" b="1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458" name="Google Shape;861;p54"/>
          <p:cNvGrpSpPr/>
          <p:nvPr/>
        </p:nvGrpSpPr>
        <p:grpSpPr>
          <a:xfrm>
            <a:off x="6221160" y="203054"/>
            <a:ext cx="2278440" cy="330120"/>
            <a:chOff x="6142320" y="543960"/>
            <a:chExt cx="2278440" cy="330120"/>
          </a:xfrm>
          <a:solidFill>
            <a:srgbClr val="52453B"/>
          </a:solidFill>
        </p:grpSpPr>
        <p:sp>
          <p:nvSpPr>
            <p:cNvPr id="459" name="Google Shape;862;p54"/>
            <p:cNvSpPr/>
            <p:nvPr/>
          </p:nvSpPr>
          <p:spPr>
            <a:xfrm flipH="1">
              <a:off x="6141960" y="543960"/>
              <a:ext cx="2278440" cy="33012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0" name="Google Shape;863;p54"/>
            <p:cNvSpPr/>
            <p:nvPr/>
          </p:nvSpPr>
          <p:spPr>
            <a:xfrm flipH="1">
              <a:off x="6194520" y="605520"/>
              <a:ext cx="469800" cy="20736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61" name="Google Shape;864;p54"/>
          <p:cNvSpPr/>
          <p:nvPr/>
        </p:nvSpPr>
        <p:spPr>
          <a:xfrm>
            <a:off x="548640" y="197910"/>
            <a:ext cx="342720" cy="866520"/>
          </a:xfrm>
          <a:prstGeom prst="rect">
            <a:avLst/>
          </a:prstGeom>
          <a:solidFill>
            <a:srgbClr val="85889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33440" rIns="870823080" bIns="433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62" name="Google Shape;865;p54"/>
          <p:cNvCxnSpPr/>
          <p:nvPr/>
        </p:nvCxnSpPr>
        <p:spPr>
          <a:xfrm>
            <a:off x="0" y="201555"/>
            <a:ext cx="8499600" cy="360"/>
          </a:xfrm>
          <a:prstGeom prst="straightConnector1">
            <a:avLst/>
          </a:prstGeom>
          <a:ln w="9525">
            <a:solidFill>
              <a:srgbClr val="52453B">
                <a:alpha val="87000"/>
              </a:srgbClr>
            </a:solidFill>
            <a:round/>
          </a:ln>
        </p:spPr>
      </p:cxnSp>
      <p:sp>
        <p:nvSpPr>
          <p:cNvPr id="2" name="Subtitle 1"/>
          <p:cNvSpPr>
            <a:spLocks noGrp="1" noChangeArrowheads="1"/>
          </p:cNvSpPr>
          <p:nvPr>
            <p:ph type="subTitle"/>
          </p:nvPr>
        </p:nvSpPr>
        <p:spPr bwMode="auto">
          <a:xfrm>
            <a:off x="2448651" y="3287489"/>
            <a:ext cx="4555509" cy="76944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Analyzing the </a:t>
            </a:r>
            <a:r>
              <a:rPr lang="en" sz="1800" b="1" strike="noStrike" spc="-1" dirty="0">
                <a:solidFill>
                  <a:schemeClr val="dk1"/>
                </a:solidFill>
                <a:latin typeface="arial"/>
                <a:ea typeface="arial"/>
              </a:rPr>
              <a:t>“Woodcorp Order to Cash” </a:t>
            </a:r>
            <a:r>
              <a:rPr lang="en" sz="1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Dataset </a:t>
            </a: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C899D-CB3F-26AD-CE03-0BBE8122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999800"/>
            <a:ext cx="8386762" cy="34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A3AD0-C605-EADA-862B-3E996ED0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30" y="979517"/>
            <a:ext cx="8412770" cy="34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841;p54"/>
          <p:cNvGrpSpPr/>
          <p:nvPr/>
        </p:nvGrpSpPr>
        <p:grpSpPr>
          <a:xfrm>
            <a:off x="5728680" y="2970360"/>
            <a:ext cx="3415320" cy="2172960"/>
            <a:chOff x="5728680" y="2970360"/>
            <a:chExt cx="3415320" cy="2172960"/>
          </a:xfrm>
        </p:grpSpPr>
        <p:cxnSp>
          <p:nvCxnSpPr>
            <p:cNvPr id="439" name="Google Shape;842;p54"/>
            <p:cNvCxnSpPr/>
            <p:nvPr/>
          </p:nvCxnSpPr>
          <p:spPr>
            <a:xfrm flipH="1">
              <a:off x="5728680" y="341064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0" name="Google Shape;843;p54"/>
            <p:cNvCxnSpPr/>
            <p:nvPr/>
          </p:nvCxnSpPr>
          <p:spPr>
            <a:xfrm flipH="1">
              <a:off x="5728680" y="384516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1" name="Google Shape;844;p54"/>
            <p:cNvCxnSpPr/>
            <p:nvPr/>
          </p:nvCxnSpPr>
          <p:spPr>
            <a:xfrm flipH="1">
              <a:off x="5728680" y="427968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2" name="Google Shape;845;p54"/>
            <p:cNvCxnSpPr/>
            <p:nvPr/>
          </p:nvCxnSpPr>
          <p:spPr>
            <a:xfrm>
              <a:off x="87148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3" name="Google Shape;846;p54"/>
            <p:cNvCxnSpPr/>
            <p:nvPr/>
          </p:nvCxnSpPr>
          <p:spPr>
            <a:xfrm>
              <a:off x="82857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4" name="Google Shape;847;p54"/>
            <p:cNvCxnSpPr/>
            <p:nvPr/>
          </p:nvCxnSpPr>
          <p:spPr>
            <a:xfrm>
              <a:off x="786240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5" name="Google Shape;848;p54"/>
            <p:cNvCxnSpPr/>
            <p:nvPr/>
          </p:nvCxnSpPr>
          <p:spPr>
            <a:xfrm>
              <a:off x="74332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6" name="Google Shape;849;p54"/>
            <p:cNvCxnSpPr/>
            <p:nvPr/>
          </p:nvCxnSpPr>
          <p:spPr>
            <a:xfrm>
              <a:off x="70099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7" name="Google Shape;850;p54"/>
            <p:cNvCxnSpPr/>
            <p:nvPr/>
          </p:nvCxnSpPr>
          <p:spPr>
            <a:xfrm>
              <a:off x="65811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8" name="Google Shape;851;p54"/>
            <p:cNvCxnSpPr/>
            <p:nvPr/>
          </p:nvCxnSpPr>
          <p:spPr>
            <a:xfrm>
              <a:off x="61574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9" name="Google Shape;852;p54"/>
            <p:cNvCxnSpPr/>
            <p:nvPr/>
          </p:nvCxnSpPr>
          <p:spPr>
            <a:xfrm>
              <a:off x="57286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50" name="Google Shape;853;p54"/>
            <p:cNvCxnSpPr/>
            <p:nvPr/>
          </p:nvCxnSpPr>
          <p:spPr>
            <a:xfrm flipH="1">
              <a:off x="5728680" y="470880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51" name="Google Shape;854;p54"/>
            <p:cNvCxnSpPr/>
            <p:nvPr/>
          </p:nvCxnSpPr>
          <p:spPr>
            <a:xfrm flipH="1">
              <a:off x="5728680" y="297612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grpSp>
        <p:nvGrpSpPr>
          <p:cNvPr id="458" name="Google Shape;861;p54"/>
          <p:cNvGrpSpPr/>
          <p:nvPr/>
        </p:nvGrpSpPr>
        <p:grpSpPr>
          <a:xfrm>
            <a:off x="6221160" y="203054"/>
            <a:ext cx="2278440" cy="330120"/>
            <a:chOff x="6142320" y="543960"/>
            <a:chExt cx="2278440" cy="330120"/>
          </a:xfrm>
          <a:solidFill>
            <a:srgbClr val="52453B"/>
          </a:solidFill>
        </p:grpSpPr>
        <p:sp>
          <p:nvSpPr>
            <p:cNvPr id="459" name="Google Shape;862;p54"/>
            <p:cNvSpPr/>
            <p:nvPr/>
          </p:nvSpPr>
          <p:spPr>
            <a:xfrm flipH="1">
              <a:off x="6141960" y="543960"/>
              <a:ext cx="2278440" cy="33012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0" name="Google Shape;863;p54"/>
            <p:cNvSpPr/>
            <p:nvPr/>
          </p:nvSpPr>
          <p:spPr>
            <a:xfrm flipH="1">
              <a:off x="6194520" y="605520"/>
              <a:ext cx="469800" cy="20736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61" name="Google Shape;864;p54"/>
          <p:cNvSpPr/>
          <p:nvPr/>
        </p:nvSpPr>
        <p:spPr>
          <a:xfrm>
            <a:off x="548640" y="197910"/>
            <a:ext cx="342720" cy="866520"/>
          </a:xfrm>
          <a:prstGeom prst="rect">
            <a:avLst/>
          </a:prstGeom>
          <a:solidFill>
            <a:srgbClr val="85889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33440" rIns="870823080" bIns="433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62" name="Google Shape;865;p54"/>
          <p:cNvCxnSpPr/>
          <p:nvPr/>
        </p:nvCxnSpPr>
        <p:spPr>
          <a:xfrm>
            <a:off x="0" y="201555"/>
            <a:ext cx="8499600" cy="360"/>
          </a:xfrm>
          <a:prstGeom prst="straightConnector1">
            <a:avLst/>
          </a:prstGeom>
          <a:ln w="9525">
            <a:solidFill>
              <a:srgbClr val="52453B">
                <a:alpha val="87000"/>
              </a:srgbClr>
            </a:solidFill>
            <a:round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55DBD3-1104-F35C-2AB4-4678C4930308}"/>
              </a:ext>
            </a:extLst>
          </p:cNvPr>
          <p:cNvSpPr txBox="1"/>
          <p:nvPr/>
        </p:nvSpPr>
        <p:spPr>
          <a:xfrm>
            <a:off x="612118" y="825395"/>
            <a:ext cx="7673642" cy="387798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2453B"/>
                </a:solidFill>
              </a:rPr>
              <a:t>Final Recommendations</a:t>
            </a:r>
          </a:p>
          <a:p>
            <a:endParaRPr lang="en-US" sz="3200" b="1" dirty="0">
              <a:solidFill>
                <a:srgbClr val="52453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Increase Automation – Non-automated factories account for 99.8% of late deliveries. Shifting more operations to automated warehouses can significantly improve on-time delivery.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br>
              <a:rPr lang="en-US" sz="1400" b="1" dirty="0"/>
            </a:br>
            <a:r>
              <a:rPr lang="en-US" sz="1400" b="1" dirty="0"/>
              <a:t>Focus on Essen &amp; Aachen – These factories have the highest late deliveries, indicating capacity constraints. Addressing bottlenecks in these locations can reduce late shipments.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br>
              <a:rPr lang="en-US" sz="1400" b="1" dirty="0"/>
            </a:br>
            <a:r>
              <a:rPr lang="en-US" sz="1400" b="1" dirty="0"/>
              <a:t>Manage High Order Volume More Effectively – Higher delivery volume correlates with more late shipments. Adjusting production schedules or increasing capacity in high-demand factories can help.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Monitor Monthly Trends: Address seasonal spikes causing high late deliveries.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80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841;p54"/>
          <p:cNvGrpSpPr/>
          <p:nvPr/>
        </p:nvGrpSpPr>
        <p:grpSpPr>
          <a:xfrm>
            <a:off x="5728680" y="2970360"/>
            <a:ext cx="3415320" cy="2172960"/>
            <a:chOff x="5728680" y="2970360"/>
            <a:chExt cx="3415320" cy="2172960"/>
          </a:xfrm>
        </p:grpSpPr>
        <p:cxnSp>
          <p:nvCxnSpPr>
            <p:cNvPr id="439" name="Google Shape;842;p54"/>
            <p:cNvCxnSpPr/>
            <p:nvPr/>
          </p:nvCxnSpPr>
          <p:spPr>
            <a:xfrm flipH="1">
              <a:off x="5728680" y="341064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0" name="Google Shape;843;p54"/>
            <p:cNvCxnSpPr/>
            <p:nvPr/>
          </p:nvCxnSpPr>
          <p:spPr>
            <a:xfrm flipH="1">
              <a:off x="5728680" y="384516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1" name="Google Shape;844;p54"/>
            <p:cNvCxnSpPr/>
            <p:nvPr/>
          </p:nvCxnSpPr>
          <p:spPr>
            <a:xfrm flipH="1">
              <a:off x="5728680" y="427968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2" name="Google Shape;845;p54"/>
            <p:cNvCxnSpPr/>
            <p:nvPr/>
          </p:nvCxnSpPr>
          <p:spPr>
            <a:xfrm>
              <a:off x="87148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3" name="Google Shape;846;p54"/>
            <p:cNvCxnSpPr/>
            <p:nvPr/>
          </p:nvCxnSpPr>
          <p:spPr>
            <a:xfrm>
              <a:off x="82857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4" name="Google Shape;847;p54"/>
            <p:cNvCxnSpPr/>
            <p:nvPr/>
          </p:nvCxnSpPr>
          <p:spPr>
            <a:xfrm>
              <a:off x="786240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5" name="Google Shape;848;p54"/>
            <p:cNvCxnSpPr/>
            <p:nvPr/>
          </p:nvCxnSpPr>
          <p:spPr>
            <a:xfrm>
              <a:off x="74332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6" name="Google Shape;849;p54"/>
            <p:cNvCxnSpPr/>
            <p:nvPr/>
          </p:nvCxnSpPr>
          <p:spPr>
            <a:xfrm>
              <a:off x="700992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7" name="Google Shape;850;p54"/>
            <p:cNvCxnSpPr/>
            <p:nvPr/>
          </p:nvCxnSpPr>
          <p:spPr>
            <a:xfrm>
              <a:off x="658116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8" name="Google Shape;851;p54"/>
            <p:cNvCxnSpPr/>
            <p:nvPr/>
          </p:nvCxnSpPr>
          <p:spPr>
            <a:xfrm>
              <a:off x="615744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49" name="Google Shape;852;p54"/>
            <p:cNvCxnSpPr/>
            <p:nvPr/>
          </p:nvCxnSpPr>
          <p:spPr>
            <a:xfrm>
              <a:off x="5728680" y="2970360"/>
              <a:ext cx="360" cy="217332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50" name="Google Shape;853;p54"/>
            <p:cNvCxnSpPr/>
            <p:nvPr/>
          </p:nvCxnSpPr>
          <p:spPr>
            <a:xfrm flipH="1">
              <a:off x="5728680" y="470880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451" name="Google Shape;854;p54"/>
            <p:cNvCxnSpPr/>
            <p:nvPr/>
          </p:nvCxnSpPr>
          <p:spPr>
            <a:xfrm flipH="1">
              <a:off x="5728680" y="2976120"/>
              <a:ext cx="34156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</a:ln>
          </p:spPr>
        </p:cxnSp>
      </p:grpSp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872214" y="142354"/>
            <a:ext cx="3685680" cy="1418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1" strike="noStrike" spc="-1" dirty="0">
                <a:solidFill>
                  <a:schemeClr val="dk1"/>
                </a:solidFill>
                <a:latin typeface="Arial"/>
              </a:rPr>
              <a:t>INTRODUCTION</a:t>
            </a:r>
          </a:p>
        </p:txBody>
      </p:sp>
      <p:grpSp>
        <p:nvGrpSpPr>
          <p:cNvPr id="458" name="Google Shape;861;p54"/>
          <p:cNvGrpSpPr/>
          <p:nvPr/>
        </p:nvGrpSpPr>
        <p:grpSpPr>
          <a:xfrm>
            <a:off x="6221160" y="203054"/>
            <a:ext cx="2278440" cy="330120"/>
            <a:chOff x="6142320" y="543960"/>
            <a:chExt cx="2278440" cy="330120"/>
          </a:xfrm>
          <a:solidFill>
            <a:srgbClr val="52453B"/>
          </a:solidFill>
        </p:grpSpPr>
        <p:sp>
          <p:nvSpPr>
            <p:cNvPr id="459" name="Google Shape;862;p54"/>
            <p:cNvSpPr/>
            <p:nvPr/>
          </p:nvSpPr>
          <p:spPr>
            <a:xfrm flipH="1">
              <a:off x="6141960" y="543960"/>
              <a:ext cx="2278440" cy="33012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0" name="Google Shape;863;p54"/>
            <p:cNvSpPr/>
            <p:nvPr/>
          </p:nvSpPr>
          <p:spPr>
            <a:xfrm flipH="1">
              <a:off x="6194520" y="605520"/>
              <a:ext cx="469800" cy="20736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462" name="Google Shape;865;p54"/>
          <p:cNvCxnSpPr/>
          <p:nvPr/>
        </p:nvCxnSpPr>
        <p:spPr>
          <a:xfrm>
            <a:off x="0" y="201555"/>
            <a:ext cx="8499600" cy="360"/>
          </a:xfrm>
          <a:prstGeom prst="straightConnector1">
            <a:avLst/>
          </a:prstGeom>
          <a:ln w="9525">
            <a:solidFill>
              <a:srgbClr val="52453B">
                <a:alpha val="87000"/>
              </a:srgbClr>
            </a:solidFill>
            <a:round/>
          </a:ln>
        </p:spPr>
      </p:cxnSp>
      <p:sp>
        <p:nvSpPr>
          <p:cNvPr id="2" name="Subtitle 1"/>
          <p:cNvSpPr>
            <a:spLocks noGrp="1" noChangeArrowheads="1"/>
          </p:cNvSpPr>
          <p:nvPr>
            <p:ph type="subTitle"/>
          </p:nvPr>
        </p:nvSpPr>
        <p:spPr bwMode="auto">
          <a:xfrm>
            <a:off x="590691" y="2147009"/>
            <a:ext cx="5990109" cy="2151358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52453B"/>
                </a:solidFill>
              </a:rPr>
              <a:t>Company Background: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52453B"/>
                </a:solidFill>
              </a:rPr>
              <a:t>WoodCorp</a:t>
            </a:r>
            <a:r>
              <a:rPr lang="en-US" sz="1600" dirty="0">
                <a:solidFill>
                  <a:srgbClr val="52453B"/>
                </a:solidFill>
              </a:rPr>
              <a:t> Inc. manufactures wooden pallets and boxes across multiple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2453B"/>
                </a:solidFill>
              </a:rPr>
              <a:t>Operates with both automated and non-automated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2453B"/>
                </a:solidFill>
              </a:rPr>
              <a:t>Orders follow an Order-to-Cash (O2C) process that impacts delivery performance.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7AD21-9275-22DA-F437-68431A0D12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9" y="439969"/>
            <a:ext cx="1628265" cy="167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724;p49"/>
          <p:cNvGrpSpPr/>
          <p:nvPr/>
        </p:nvGrpSpPr>
        <p:grpSpPr>
          <a:xfrm>
            <a:off x="5750360" y="3879308"/>
            <a:ext cx="3415320" cy="2172960"/>
            <a:chOff x="5728680" y="2970360"/>
            <a:chExt cx="3415320" cy="2172960"/>
          </a:xfrm>
        </p:grpSpPr>
        <p:cxnSp>
          <p:nvCxnSpPr>
            <p:cNvPr id="413" name="Google Shape;725;p49"/>
            <p:cNvCxnSpPr/>
            <p:nvPr/>
          </p:nvCxnSpPr>
          <p:spPr>
            <a:xfrm flipH="1">
              <a:off x="5728680" y="3410640"/>
              <a:ext cx="3415680" cy="36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14" name="Google Shape;726;p49"/>
            <p:cNvCxnSpPr/>
            <p:nvPr/>
          </p:nvCxnSpPr>
          <p:spPr>
            <a:xfrm flipH="1">
              <a:off x="5728680" y="3845160"/>
              <a:ext cx="3415680" cy="36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15" name="Google Shape;727;p49"/>
            <p:cNvCxnSpPr/>
            <p:nvPr/>
          </p:nvCxnSpPr>
          <p:spPr>
            <a:xfrm flipH="1">
              <a:off x="5728680" y="4279680"/>
              <a:ext cx="3415680" cy="36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16" name="Google Shape;728;p49"/>
            <p:cNvCxnSpPr/>
            <p:nvPr/>
          </p:nvCxnSpPr>
          <p:spPr>
            <a:xfrm>
              <a:off x="871488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17" name="Google Shape;729;p49"/>
            <p:cNvCxnSpPr/>
            <p:nvPr/>
          </p:nvCxnSpPr>
          <p:spPr>
            <a:xfrm>
              <a:off x="828576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18" name="Google Shape;730;p49"/>
            <p:cNvCxnSpPr/>
            <p:nvPr/>
          </p:nvCxnSpPr>
          <p:spPr>
            <a:xfrm>
              <a:off x="786240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19" name="Google Shape;731;p49"/>
            <p:cNvCxnSpPr/>
            <p:nvPr/>
          </p:nvCxnSpPr>
          <p:spPr>
            <a:xfrm>
              <a:off x="743328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20" name="Google Shape;732;p49"/>
            <p:cNvCxnSpPr/>
            <p:nvPr/>
          </p:nvCxnSpPr>
          <p:spPr>
            <a:xfrm>
              <a:off x="700992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21" name="Google Shape;733;p49"/>
            <p:cNvCxnSpPr/>
            <p:nvPr/>
          </p:nvCxnSpPr>
          <p:spPr>
            <a:xfrm>
              <a:off x="658116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22" name="Google Shape;734;p49"/>
            <p:cNvCxnSpPr/>
            <p:nvPr/>
          </p:nvCxnSpPr>
          <p:spPr>
            <a:xfrm>
              <a:off x="615744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23" name="Google Shape;735;p49"/>
            <p:cNvCxnSpPr/>
            <p:nvPr/>
          </p:nvCxnSpPr>
          <p:spPr>
            <a:xfrm>
              <a:off x="572868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24" name="Google Shape;736;p49"/>
            <p:cNvCxnSpPr/>
            <p:nvPr/>
          </p:nvCxnSpPr>
          <p:spPr>
            <a:xfrm flipH="1">
              <a:off x="5728680" y="4708800"/>
              <a:ext cx="3415680" cy="36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25" name="Google Shape;737;p49"/>
            <p:cNvCxnSpPr/>
            <p:nvPr/>
          </p:nvCxnSpPr>
          <p:spPr>
            <a:xfrm flipH="1">
              <a:off x="5728680" y="2976120"/>
              <a:ext cx="3415680" cy="36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</p:grpSp>
      <p:grpSp>
        <p:nvGrpSpPr>
          <p:cNvPr id="426" name="Google Shape;738;p49"/>
          <p:cNvGrpSpPr/>
          <p:nvPr/>
        </p:nvGrpSpPr>
        <p:grpSpPr>
          <a:xfrm>
            <a:off x="1748160" y="3992760"/>
            <a:ext cx="813600" cy="817920"/>
            <a:chOff x="1748160" y="3992760"/>
            <a:chExt cx="813600" cy="817920"/>
          </a:xfrm>
        </p:grpSpPr>
        <p:sp>
          <p:nvSpPr>
            <p:cNvPr id="427" name="Google Shape;739;p49"/>
            <p:cNvSpPr/>
            <p:nvPr/>
          </p:nvSpPr>
          <p:spPr>
            <a:xfrm flipH="1">
              <a:off x="1802160" y="404928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8" name="Google Shape;740;p49"/>
            <p:cNvSpPr/>
            <p:nvPr/>
          </p:nvSpPr>
          <p:spPr>
            <a:xfrm rot="5400000" flipH="1">
              <a:off x="1746000" y="399492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29" name="Google Shape;741;p49"/>
          <p:cNvGrpSpPr/>
          <p:nvPr/>
        </p:nvGrpSpPr>
        <p:grpSpPr>
          <a:xfrm>
            <a:off x="6221160" y="477675"/>
            <a:ext cx="2278440" cy="330120"/>
            <a:chOff x="6142320" y="543960"/>
            <a:chExt cx="2278440" cy="330120"/>
          </a:xfrm>
          <a:solidFill>
            <a:srgbClr val="52453B"/>
          </a:solidFill>
        </p:grpSpPr>
        <p:sp>
          <p:nvSpPr>
            <p:cNvPr id="430" name="Google Shape;742;p49"/>
            <p:cNvSpPr/>
            <p:nvPr/>
          </p:nvSpPr>
          <p:spPr>
            <a:xfrm flipH="1">
              <a:off x="6141960" y="543960"/>
              <a:ext cx="2278440" cy="33012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1" name="Google Shape;743;p49"/>
            <p:cNvSpPr/>
            <p:nvPr/>
          </p:nvSpPr>
          <p:spPr>
            <a:xfrm flipH="1">
              <a:off x="6194520" y="605520"/>
              <a:ext cx="469800" cy="20736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32" name="Google Shape;744;p49"/>
          <p:cNvSpPr/>
          <p:nvPr/>
        </p:nvSpPr>
        <p:spPr>
          <a:xfrm>
            <a:off x="551340" y="477675"/>
            <a:ext cx="342720" cy="8665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33440" rIns="870823080" bIns="43344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33" name="Google Shape;745;p49"/>
          <p:cNvCxnSpPr/>
          <p:nvPr/>
        </p:nvCxnSpPr>
        <p:spPr>
          <a:xfrm>
            <a:off x="0" y="477675"/>
            <a:ext cx="84996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34" name="Google Shape;746;p49"/>
          <p:cNvSpPr/>
          <p:nvPr/>
        </p:nvSpPr>
        <p:spPr>
          <a:xfrm>
            <a:off x="7544520" y="1621800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35" name="Google Shape;747;p49"/>
          <p:cNvSpPr/>
          <p:nvPr/>
        </p:nvSpPr>
        <p:spPr>
          <a:xfrm rot="16200000">
            <a:off x="-339120" y="287424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922166" y="927730"/>
            <a:ext cx="6517234" cy="382499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dirty="0"/>
              <a:t>Dataset Overview:</a:t>
            </a:r>
            <a:r>
              <a:rPr lang="fr-FR" sz="2700" spc="-1" dirty="0">
                <a:solidFill>
                  <a:schemeClr val="dk1"/>
                </a:solidFill>
                <a:latin typeface="Arial"/>
              </a:rPr>
              <a:t> </a:t>
            </a:r>
            <a:br>
              <a:rPr lang="fr-FR" sz="2700" spc="-1" dirty="0">
                <a:solidFill>
                  <a:schemeClr val="dk1"/>
                </a:solidFill>
                <a:latin typeface="Arial"/>
              </a:rPr>
            </a:br>
            <a:br>
              <a:rPr lang="fr-FR" sz="2000" spc="-1" dirty="0">
                <a:solidFill>
                  <a:schemeClr val="dk1"/>
                </a:solidFill>
                <a:latin typeface="Arial"/>
              </a:rPr>
            </a:br>
            <a:r>
              <a:rPr lang="fr-FR" sz="2000" spc="-1" dirty="0">
                <a:solidFill>
                  <a:schemeClr val="dk1"/>
                </a:solidFill>
                <a:latin typeface="Arial"/>
              </a:rPr>
              <a:t>WOODCORP O2C : Activity and Case table 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 err="1">
                <a:solidFill>
                  <a:srgbClr val="52453B"/>
                </a:solidFill>
              </a:rPr>
              <a:t>Woodcorp</a:t>
            </a:r>
            <a:r>
              <a:rPr lang="en-US" sz="2000" b="1" dirty="0">
                <a:solidFill>
                  <a:srgbClr val="52453B"/>
                </a:solidFill>
              </a:rPr>
              <a:t> O2C Case Table:</a:t>
            </a:r>
            <a:br>
              <a:rPr lang="en-US" sz="2000" dirty="0"/>
            </a:br>
            <a:r>
              <a:rPr lang="en-US" sz="2000" dirty="0"/>
              <a:t>Contains order details (Order ID, Customer Info, Product Type, Factory, Order &amp; Delivery Dates, etc.).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 err="1">
                <a:solidFill>
                  <a:srgbClr val="52453B"/>
                </a:solidFill>
              </a:rPr>
              <a:t>Woodcorp</a:t>
            </a:r>
            <a:r>
              <a:rPr lang="en-US" sz="2000" b="1" dirty="0">
                <a:solidFill>
                  <a:srgbClr val="52453B"/>
                </a:solidFill>
              </a:rPr>
              <a:t> O2C Activity Table:</a:t>
            </a:r>
            <a:br>
              <a:rPr lang="en-US" sz="2000" dirty="0"/>
            </a:br>
            <a:r>
              <a:rPr lang="en-US" sz="2000" dirty="0"/>
              <a:t>Captures each stage of the order process from Order Creation to Payment, with timestamps.</a:t>
            </a:r>
            <a:br>
              <a:rPr lang="fr-FR" sz="3600" b="0" strike="noStrike" spc="-1" dirty="0">
                <a:solidFill>
                  <a:schemeClr val="dk1"/>
                </a:solidFill>
                <a:latin typeface="Arial"/>
              </a:rPr>
            </a:b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887579" y="765073"/>
            <a:ext cx="5804874" cy="6462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200" b="1" strike="noStrike" spc="-1" dirty="0">
                <a:solidFill>
                  <a:srgbClr val="52453B"/>
                </a:solidFill>
                <a:latin typeface="Arial"/>
              </a:rPr>
              <a:t>PROBLEM STATEMENT</a:t>
            </a:r>
          </a:p>
        </p:txBody>
      </p:sp>
      <p:sp>
        <p:nvSpPr>
          <p:cNvPr id="478" name="PlaceHolder 2"/>
          <p:cNvSpPr>
            <a:spLocks noGrp="1"/>
          </p:cNvSpPr>
          <p:nvPr>
            <p:ph type="subTitle"/>
          </p:nvPr>
        </p:nvSpPr>
        <p:spPr>
          <a:xfrm>
            <a:off x="1000387" y="1937760"/>
            <a:ext cx="6939560" cy="2272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Challenges in On-Time Delivery (OTD):</a:t>
            </a:r>
            <a:r>
              <a:rPr lang="en-US" sz="1600" dirty="0"/>
              <a:t> Late deliveries result in penalties and customer dissatisfaction.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Warehouse Automation vs. Non-Automation:</a:t>
            </a:r>
            <a:r>
              <a:rPr lang="en-US" sz="1600" dirty="0"/>
              <a:t> Efficiency differences affecting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Late Delivery Penalties </a:t>
            </a:r>
            <a:r>
              <a:rPr lang="en-US" sz="1600" dirty="0"/>
              <a:t>: Delayed shipments result in financial losses due to penalty deductions.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Need for a Data-Driven Approach:</a:t>
            </a:r>
            <a:r>
              <a:rPr lang="en-US" sz="1600" dirty="0"/>
              <a:t> Process mining is required for actionable insights.</a:t>
            </a:r>
          </a:p>
        </p:txBody>
      </p:sp>
      <p:grpSp>
        <p:nvGrpSpPr>
          <p:cNvPr id="479" name="Google Shape;584;p43"/>
          <p:cNvGrpSpPr/>
          <p:nvPr/>
        </p:nvGrpSpPr>
        <p:grpSpPr>
          <a:xfrm>
            <a:off x="8087906" y="4029300"/>
            <a:ext cx="813600" cy="817920"/>
            <a:chOff x="6936840" y="3937680"/>
            <a:chExt cx="813600" cy="817920"/>
          </a:xfrm>
          <a:solidFill>
            <a:srgbClr val="52453B"/>
          </a:solidFill>
        </p:grpSpPr>
        <p:sp>
          <p:nvSpPr>
            <p:cNvPr id="480" name="Google Shape;585;p43"/>
            <p:cNvSpPr/>
            <p:nvPr/>
          </p:nvSpPr>
          <p:spPr>
            <a:xfrm flipH="1">
              <a:off x="6991200" y="3994560"/>
              <a:ext cx="703800" cy="703800"/>
            </a:xfrm>
            <a:prstGeom prst="ellipse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1" name="Google Shape;586;p43"/>
            <p:cNvSpPr/>
            <p:nvPr/>
          </p:nvSpPr>
          <p:spPr>
            <a:xfrm rot="5400000" flipH="1">
              <a:off x="6934680" y="393984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82" name="Google Shape;587;p43"/>
          <p:cNvGrpSpPr/>
          <p:nvPr/>
        </p:nvGrpSpPr>
        <p:grpSpPr>
          <a:xfrm>
            <a:off x="722520" y="2325240"/>
            <a:ext cx="330120" cy="2278440"/>
            <a:chOff x="722520" y="2325240"/>
            <a:chExt cx="330120" cy="2278440"/>
          </a:xfrm>
          <a:solidFill>
            <a:srgbClr val="858892"/>
          </a:solidFill>
        </p:grpSpPr>
        <p:sp>
          <p:nvSpPr>
            <p:cNvPr id="483" name="Google Shape;588;p43"/>
            <p:cNvSpPr/>
            <p:nvPr/>
          </p:nvSpPr>
          <p:spPr>
            <a:xfrm rot="16200000" flipH="1">
              <a:off x="-251640" y="3299400"/>
              <a:ext cx="2278440" cy="33012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4" name="Google Shape;589;p43"/>
            <p:cNvSpPr/>
            <p:nvPr/>
          </p:nvSpPr>
          <p:spPr>
            <a:xfrm rot="16200000" flipH="1">
              <a:off x="652680" y="4212360"/>
              <a:ext cx="469800" cy="20736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86" name="Google Shape;591;p43"/>
          <p:cNvSpPr/>
          <p:nvPr/>
        </p:nvSpPr>
        <p:spPr>
          <a:xfrm rot="10800000">
            <a:off x="2014200" y="430848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C27C1F4E-47F7-A3E8-5E5D-6C91ECF5D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1976" y="732404"/>
            <a:ext cx="646260" cy="64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841;p54"/>
          <p:cNvGrpSpPr/>
          <p:nvPr/>
        </p:nvGrpSpPr>
        <p:grpSpPr>
          <a:xfrm>
            <a:off x="5728680" y="2970360"/>
            <a:ext cx="3415320" cy="2172960"/>
            <a:chOff x="5728680" y="2970360"/>
            <a:chExt cx="3415320" cy="2172960"/>
          </a:xfrm>
        </p:grpSpPr>
        <p:cxnSp>
          <p:nvCxnSpPr>
            <p:cNvPr id="388" name="Google Shape;842;p54"/>
            <p:cNvCxnSpPr/>
            <p:nvPr/>
          </p:nvCxnSpPr>
          <p:spPr>
            <a:xfrm flipH="1">
              <a:off x="5728680" y="3410640"/>
              <a:ext cx="3415680" cy="36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389" name="Google Shape;843;p54"/>
            <p:cNvCxnSpPr/>
            <p:nvPr/>
          </p:nvCxnSpPr>
          <p:spPr>
            <a:xfrm flipH="1">
              <a:off x="5728680" y="3845160"/>
              <a:ext cx="3415680" cy="36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390" name="Google Shape;844;p54"/>
            <p:cNvCxnSpPr/>
            <p:nvPr/>
          </p:nvCxnSpPr>
          <p:spPr>
            <a:xfrm flipH="1">
              <a:off x="5728680" y="4279680"/>
              <a:ext cx="3415680" cy="36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391" name="Google Shape;845;p54"/>
            <p:cNvCxnSpPr/>
            <p:nvPr/>
          </p:nvCxnSpPr>
          <p:spPr>
            <a:xfrm>
              <a:off x="871488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392" name="Google Shape;846;p54"/>
            <p:cNvCxnSpPr/>
            <p:nvPr/>
          </p:nvCxnSpPr>
          <p:spPr>
            <a:xfrm>
              <a:off x="828576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393" name="Google Shape;847;p54"/>
            <p:cNvCxnSpPr/>
            <p:nvPr/>
          </p:nvCxnSpPr>
          <p:spPr>
            <a:xfrm>
              <a:off x="786240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394" name="Google Shape;848;p54"/>
            <p:cNvCxnSpPr/>
            <p:nvPr/>
          </p:nvCxnSpPr>
          <p:spPr>
            <a:xfrm>
              <a:off x="743328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395" name="Google Shape;849;p54"/>
            <p:cNvCxnSpPr/>
            <p:nvPr/>
          </p:nvCxnSpPr>
          <p:spPr>
            <a:xfrm>
              <a:off x="700992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396" name="Google Shape;850;p54"/>
            <p:cNvCxnSpPr/>
            <p:nvPr/>
          </p:nvCxnSpPr>
          <p:spPr>
            <a:xfrm>
              <a:off x="658116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397" name="Google Shape;851;p54"/>
            <p:cNvCxnSpPr/>
            <p:nvPr/>
          </p:nvCxnSpPr>
          <p:spPr>
            <a:xfrm>
              <a:off x="615744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398" name="Google Shape;852;p54"/>
            <p:cNvCxnSpPr/>
            <p:nvPr/>
          </p:nvCxnSpPr>
          <p:spPr>
            <a:xfrm>
              <a:off x="5728680" y="2970360"/>
              <a:ext cx="360" cy="217332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399" name="Google Shape;853;p54"/>
            <p:cNvCxnSpPr/>
            <p:nvPr/>
          </p:nvCxnSpPr>
          <p:spPr>
            <a:xfrm flipH="1">
              <a:off x="5728680" y="4708800"/>
              <a:ext cx="3415680" cy="36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  <p:cxnSp>
          <p:nvCxnSpPr>
            <p:cNvPr id="400" name="Google Shape;854;p54"/>
            <p:cNvCxnSpPr/>
            <p:nvPr/>
          </p:nvCxnSpPr>
          <p:spPr>
            <a:xfrm flipH="1">
              <a:off x="5728680" y="2976120"/>
              <a:ext cx="3415680" cy="360"/>
            </a:xfrm>
            <a:prstGeom prst="straightConnector1">
              <a:avLst/>
            </a:prstGeom>
            <a:ln w="9525">
              <a:solidFill>
                <a:srgbClr val="52453B"/>
              </a:solidFill>
              <a:round/>
            </a:ln>
          </p:spPr>
        </p:cxnSp>
      </p:grp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080361" y="163620"/>
            <a:ext cx="3685680" cy="1418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chemeClr val="dk1"/>
                </a:solidFill>
                <a:latin typeface="Josefin Sans"/>
                <a:ea typeface="Josefin Sans"/>
              </a:rPr>
              <a:t>OBJECTIVES</a:t>
            </a:r>
            <a:endParaRPr lang="fr-FR" sz="2800" b="0" strike="noStrike" spc="-1" dirty="0">
              <a:solidFill>
                <a:srgbClr val="52453B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570420" y="1751876"/>
            <a:ext cx="6868980" cy="2522404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52453B"/>
                </a:solidFill>
              </a:rPr>
              <a:t>Discover and analyze the </a:t>
            </a:r>
            <a:r>
              <a:rPr lang="en-US" sz="1600" b="1" dirty="0">
                <a:solidFill>
                  <a:srgbClr val="52453B"/>
                </a:solidFill>
              </a:rPr>
              <a:t>O2C process flow</a:t>
            </a:r>
            <a:r>
              <a:rPr lang="en-US" sz="1600" dirty="0">
                <a:solidFill>
                  <a:srgbClr val="52453B"/>
                </a:solidFill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52453B"/>
                </a:solidFill>
              </a:rPr>
              <a:t>Identify </a:t>
            </a:r>
            <a:r>
              <a:rPr lang="en-US" sz="1600" b="1" dirty="0">
                <a:solidFill>
                  <a:srgbClr val="52453B"/>
                </a:solidFill>
              </a:rPr>
              <a:t>root causes of delays</a:t>
            </a:r>
            <a:r>
              <a:rPr lang="en-US" sz="1600" dirty="0">
                <a:solidFill>
                  <a:srgbClr val="52453B"/>
                </a:solidFill>
              </a:rPr>
              <a:t> and inefficiencies.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52453B"/>
                </a:solidFill>
              </a:rPr>
              <a:t>Improve </a:t>
            </a:r>
            <a:r>
              <a:rPr lang="en-US" sz="1600" b="1" dirty="0">
                <a:solidFill>
                  <a:srgbClr val="52453B"/>
                </a:solidFill>
              </a:rPr>
              <a:t>On-Time Delivery (OTD)</a:t>
            </a:r>
            <a:r>
              <a:rPr lang="en-US" sz="1600" dirty="0">
                <a:solidFill>
                  <a:srgbClr val="52453B"/>
                </a:solidFill>
              </a:rPr>
              <a:t> performance to 80%.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5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04" name="Google Shape;858;p54"/>
          <p:cNvGrpSpPr/>
          <p:nvPr/>
        </p:nvGrpSpPr>
        <p:grpSpPr>
          <a:xfrm>
            <a:off x="246960" y="4081680"/>
            <a:ext cx="813600" cy="817920"/>
            <a:chOff x="246960" y="4081680"/>
            <a:chExt cx="813600" cy="817920"/>
          </a:xfrm>
          <a:solidFill>
            <a:srgbClr val="858892"/>
          </a:solidFill>
        </p:grpSpPr>
        <p:sp>
          <p:nvSpPr>
            <p:cNvPr id="405" name="Google Shape;859;p54"/>
            <p:cNvSpPr/>
            <p:nvPr/>
          </p:nvSpPr>
          <p:spPr>
            <a:xfrm flipH="1">
              <a:off x="300960" y="4138560"/>
              <a:ext cx="703800" cy="703800"/>
            </a:xfrm>
            <a:prstGeom prst="ellipse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6" name="Google Shape;860;p54"/>
            <p:cNvSpPr/>
            <p:nvPr/>
          </p:nvSpPr>
          <p:spPr>
            <a:xfrm rot="5400000" flipH="1">
              <a:off x="244440" y="408384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07" name="Google Shape;861;p54"/>
          <p:cNvGrpSpPr/>
          <p:nvPr/>
        </p:nvGrpSpPr>
        <p:grpSpPr>
          <a:xfrm>
            <a:off x="6221160" y="542880"/>
            <a:ext cx="2278440" cy="330120"/>
            <a:chOff x="6142320" y="543960"/>
            <a:chExt cx="2278440" cy="330120"/>
          </a:xfrm>
          <a:solidFill>
            <a:srgbClr val="858892"/>
          </a:solidFill>
        </p:grpSpPr>
        <p:sp>
          <p:nvSpPr>
            <p:cNvPr id="408" name="Google Shape;862;p54"/>
            <p:cNvSpPr/>
            <p:nvPr/>
          </p:nvSpPr>
          <p:spPr>
            <a:xfrm flipH="1">
              <a:off x="6141960" y="543960"/>
              <a:ext cx="2278440" cy="33012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9" name="Google Shape;863;p54"/>
            <p:cNvSpPr/>
            <p:nvPr/>
          </p:nvSpPr>
          <p:spPr>
            <a:xfrm flipH="1">
              <a:off x="6194520" y="605520"/>
              <a:ext cx="469800" cy="20736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10" name="Google Shape;864;p54"/>
          <p:cNvSpPr/>
          <p:nvPr/>
        </p:nvSpPr>
        <p:spPr>
          <a:xfrm>
            <a:off x="552600" y="542880"/>
            <a:ext cx="342720" cy="8665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33440" rIns="870823080" bIns="43344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11" name="Google Shape;865;p54"/>
          <p:cNvCxnSpPr/>
          <p:nvPr/>
        </p:nvCxnSpPr>
        <p:spPr>
          <a:xfrm>
            <a:off x="0" y="529289"/>
            <a:ext cx="84996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0516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728853" y="119310"/>
            <a:ext cx="5817853" cy="967169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>
                <a:solidFill>
                  <a:srgbClr val="52453B"/>
                </a:solidFill>
              </a:rPr>
              <a:t>  Key Insights</a:t>
            </a:r>
            <a:endParaRPr lang="fr-FR" sz="3600" b="1" strike="noStrike" spc="-1" dirty="0">
              <a:solidFill>
                <a:srgbClr val="52453B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subTitle"/>
          </p:nvPr>
        </p:nvSpPr>
        <p:spPr>
          <a:xfrm>
            <a:off x="1264446" y="1145090"/>
            <a:ext cx="6939560" cy="31555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● Total Deliveries: 19,953 | Late Deliveries: 6,865 | On-Time Delivery Rate: 65.59%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● Highest Late Deliveries &amp; Fees: Essen (€1.18M) and Aachen (€445K)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● Automation Impact: Non-automated warehouses caused 99.8% of late deliveries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● Peak Late Delivery Months: May (806) &amp; June (782)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● Higher Order Volume → Higher Late Fees: +30% orders increase fees to €1.53M</a:t>
            </a:r>
            <a:endParaRPr lang="en-IN" sz="1400" dirty="0"/>
          </a:p>
        </p:txBody>
      </p:sp>
      <p:grpSp>
        <p:nvGrpSpPr>
          <p:cNvPr id="482" name="Google Shape;587;p43"/>
          <p:cNvGrpSpPr/>
          <p:nvPr/>
        </p:nvGrpSpPr>
        <p:grpSpPr>
          <a:xfrm>
            <a:off x="688793" y="2337541"/>
            <a:ext cx="330120" cy="2278440"/>
            <a:chOff x="722520" y="2325240"/>
            <a:chExt cx="330120" cy="2278440"/>
          </a:xfrm>
          <a:solidFill>
            <a:srgbClr val="858892"/>
          </a:solidFill>
        </p:grpSpPr>
        <p:sp>
          <p:nvSpPr>
            <p:cNvPr id="483" name="Google Shape;588;p43"/>
            <p:cNvSpPr/>
            <p:nvPr/>
          </p:nvSpPr>
          <p:spPr>
            <a:xfrm rot="16200000" flipH="1">
              <a:off x="-251640" y="3299400"/>
              <a:ext cx="2278440" cy="33012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4" name="Google Shape;589;p43"/>
            <p:cNvSpPr/>
            <p:nvPr/>
          </p:nvSpPr>
          <p:spPr>
            <a:xfrm rot="16200000" flipH="1">
              <a:off x="652680" y="4212360"/>
              <a:ext cx="469800" cy="20736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85" name="Google Shape;590;p43"/>
          <p:cNvSpPr/>
          <p:nvPr/>
        </p:nvSpPr>
        <p:spPr>
          <a:xfrm>
            <a:off x="7847259" y="3962041"/>
            <a:ext cx="602280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rgbClr val="52453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86" name="Google Shape;591;p43"/>
          <p:cNvSpPr/>
          <p:nvPr/>
        </p:nvSpPr>
        <p:spPr>
          <a:xfrm rot="10800000">
            <a:off x="2014200" y="430848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3" name="Graphic 2" descr="Bar graph with upward trend with solid fill">
            <a:extLst>
              <a:ext uri="{FF2B5EF4-FFF2-40B4-BE49-F238E27FC236}">
                <a16:creationId xmlns:a16="http://schemas.microsoft.com/office/drawing/2014/main" id="{3D753AD3-BF5E-74A8-F171-053842E8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9139" y="119310"/>
            <a:ext cx="855133" cy="8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738;p49"/>
          <p:cNvGrpSpPr/>
          <p:nvPr/>
        </p:nvGrpSpPr>
        <p:grpSpPr>
          <a:xfrm>
            <a:off x="1748160" y="3992760"/>
            <a:ext cx="813600" cy="817920"/>
            <a:chOff x="1748160" y="3992760"/>
            <a:chExt cx="813600" cy="817920"/>
          </a:xfrm>
        </p:grpSpPr>
        <p:sp>
          <p:nvSpPr>
            <p:cNvPr id="427" name="Google Shape;739;p49"/>
            <p:cNvSpPr/>
            <p:nvPr/>
          </p:nvSpPr>
          <p:spPr>
            <a:xfrm flipH="1">
              <a:off x="1802160" y="4049280"/>
              <a:ext cx="703800" cy="703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8" name="Google Shape;740;p49"/>
            <p:cNvSpPr/>
            <p:nvPr/>
          </p:nvSpPr>
          <p:spPr>
            <a:xfrm rot="5400000" flipH="1">
              <a:off x="1746000" y="3994920"/>
              <a:ext cx="817920" cy="813600"/>
            </a:xfrm>
            <a:prstGeom prst="pie">
              <a:avLst>
                <a:gd name="adj1" fmla="val 16133725"/>
                <a:gd name="adj2" fmla="val 15017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29" name="Google Shape;741;p49"/>
          <p:cNvGrpSpPr/>
          <p:nvPr/>
        </p:nvGrpSpPr>
        <p:grpSpPr>
          <a:xfrm>
            <a:off x="6221160" y="477675"/>
            <a:ext cx="2278440" cy="330120"/>
            <a:chOff x="6142320" y="543960"/>
            <a:chExt cx="2278440" cy="330120"/>
          </a:xfrm>
          <a:solidFill>
            <a:srgbClr val="52453B"/>
          </a:solidFill>
        </p:grpSpPr>
        <p:sp>
          <p:nvSpPr>
            <p:cNvPr id="430" name="Google Shape;742;p49"/>
            <p:cNvSpPr/>
            <p:nvPr/>
          </p:nvSpPr>
          <p:spPr>
            <a:xfrm flipH="1">
              <a:off x="6141960" y="543960"/>
              <a:ext cx="2278440" cy="33012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1" name="Google Shape;743;p49"/>
            <p:cNvSpPr/>
            <p:nvPr/>
          </p:nvSpPr>
          <p:spPr>
            <a:xfrm flipH="1">
              <a:off x="6194520" y="605520"/>
              <a:ext cx="469800" cy="20736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32" name="Google Shape;744;p49"/>
          <p:cNvSpPr/>
          <p:nvPr/>
        </p:nvSpPr>
        <p:spPr>
          <a:xfrm>
            <a:off x="551340" y="477675"/>
            <a:ext cx="342720" cy="8665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33440" rIns="870823080" bIns="43344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33" name="Google Shape;745;p49"/>
          <p:cNvCxnSpPr/>
          <p:nvPr/>
        </p:nvCxnSpPr>
        <p:spPr>
          <a:xfrm>
            <a:off x="0" y="477675"/>
            <a:ext cx="84996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34" name="Google Shape;746;p49"/>
          <p:cNvSpPr/>
          <p:nvPr/>
        </p:nvSpPr>
        <p:spPr>
          <a:xfrm>
            <a:off x="8122573" y="3010753"/>
            <a:ext cx="625813" cy="601200"/>
          </a:xfrm>
          <a:custGeom>
            <a:avLst/>
            <a:gdLst>
              <a:gd name="textAreaLeft" fmla="*/ 0 w 602280"/>
              <a:gd name="textAreaRight" fmla="*/ 602640 w 602280"/>
              <a:gd name="textAreaTop" fmla="*/ 0 h 601200"/>
              <a:gd name="textAreaBottom" fmla="*/ 601560 h 601200"/>
            </a:gdLst>
            <a:ahLst/>
            <a:cxnLst/>
            <a:rect l="textAreaLeft" t="textAreaTop" r="textAreaRight" b="textAreaBottom"/>
            <a:pathLst>
              <a:path w="32392" h="32316">
                <a:moveTo>
                  <a:pt x="31769" y="18693"/>
                </a:moveTo>
                <a:lnTo>
                  <a:pt x="28754" y="18730"/>
                </a:lnTo>
                <a:cubicBezTo>
                  <a:pt x="28472" y="20181"/>
                  <a:pt x="27944" y="21538"/>
                  <a:pt x="27209" y="22763"/>
                </a:cubicBezTo>
                <a:lnTo>
                  <a:pt x="29357" y="24816"/>
                </a:lnTo>
                <a:cubicBezTo>
                  <a:pt x="29602" y="25061"/>
                  <a:pt x="29621" y="25457"/>
                  <a:pt x="29376" y="25721"/>
                </a:cubicBezTo>
                <a:lnTo>
                  <a:pt x="26343" y="28868"/>
                </a:lnTo>
                <a:cubicBezTo>
                  <a:pt x="26116" y="29131"/>
                  <a:pt x="25702" y="29131"/>
                  <a:pt x="25457" y="28886"/>
                </a:cubicBezTo>
                <a:lnTo>
                  <a:pt x="23309" y="26833"/>
                </a:lnTo>
                <a:cubicBezTo>
                  <a:pt x="22028" y="27681"/>
                  <a:pt x="20596" y="28284"/>
                  <a:pt x="19050" y="28623"/>
                </a:cubicBezTo>
                <a:lnTo>
                  <a:pt x="19050" y="31675"/>
                </a:lnTo>
                <a:cubicBezTo>
                  <a:pt x="19050" y="32033"/>
                  <a:pt x="18768" y="32316"/>
                  <a:pt x="18429" y="32316"/>
                </a:cubicBezTo>
                <a:lnTo>
                  <a:pt x="14038" y="32316"/>
                </a:lnTo>
                <a:cubicBezTo>
                  <a:pt x="13699" y="32316"/>
                  <a:pt x="13416" y="32033"/>
                  <a:pt x="13416" y="31675"/>
                </a:cubicBezTo>
                <a:lnTo>
                  <a:pt x="13416" y="28528"/>
                </a:lnTo>
                <a:cubicBezTo>
                  <a:pt x="12116" y="28208"/>
                  <a:pt x="10910" y="27699"/>
                  <a:pt x="9799" y="27021"/>
                </a:cubicBezTo>
                <a:lnTo>
                  <a:pt x="7575" y="29358"/>
                </a:lnTo>
                <a:cubicBezTo>
                  <a:pt x="7349" y="29602"/>
                  <a:pt x="6935" y="29621"/>
                  <a:pt x="6690" y="29376"/>
                </a:cubicBezTo>
                <a:lnTo>
                  <a:pt x="3524" y="26362"/>
                </a:lnTo>
                <a:cubicBezTo>
                  <a:pt x="3260" y="26117"/>
                  <a:pt x="3260" y="25721"/>
                  <a:pt x="3486" y="25476"/>
                </a:cubicBezTo>
                <a:lnTo>
                  <a:pt x="5804" y="23045"/>
                </a:lnTo>
                <a:cubicBezTo>
                  <a:pt x="5031" y="21858"/>
                  <a:pt x="4485" y="20520"/>
                  <a:pt x="4165" y="19107"/>
                </a:cubicBezTo>
                <a:lnTo>
                  <a:pt x="716" y="19164"/>
                </a:lnTo>
                <a:cubicBezTo>
                  <a:pt x="358" y="19164"/>
                  <a:pt x="76" y="18900"/>
                  <a:pt x="76" y="18542"/>
                </a:cubicBezTo>
                <a:lnTo>
                  <a:pt x="0" y="14170"/>
                </a:lnTo>
                <a:cubicBezTo>
                  <a:pt x="0" y="13812"/>
                  <a:pt x="283" y="13530"/>
                  <a:pt x="622" y="13530"/>
                </a:cubicBezTo>
                <a:lnTo>
                  <a:pt x="4165" y="13473"/>
                </a:lnTo>
                <a:cubicBezTo>
                  <a:pt x="4466" y="12192"/>
                  <a:pt x="4956" y="10986"/>
                  <a:pt x="5616" y="9874"/>
                </a:cubicBezTo>
                <a:lnTo>
                  <a:pt x="3034" y="7387"/>
                </a:lnTo>
                <a:cubicBezTo>
                  <a:pt x="2789" y="7161"/>
                  <a:pt x="2770" y="6765"/>
                  <a:pt x="3015" y="6501"/>
                </a:cubicBezTo>
                <a:lnTo>
                  <a:pt x="6049" y="3355"/>
                </a:lnTo>
                <a:cubicBezTo>
                  <a:pt x="6275" y="3091"/>
                  <a:pt x="6690" y="3091"/>
                  <a:pt x="6935" y="3336"/>
                </a:cubicBezTo>
                <a:lnTo>
                  <a:pt x="9535" y="5804"/>
                </a:lnTo>
                <a:cubicBezTo>
                  <a:pt x="10703" y="5050"/>
                  <a:pt x="12003" y="4466"/>
                  <a:pt x="13416" y="4127"/>
                </a:cubicBezTo>
                <a:lnTo>
                  <a:pt x="13416" y="622"/>
                </a:lnTo>
                <a:cubicBezTo>
                  <a:pt x="13416" y="283"/>
                  <a:pt x="13699" y="1"/>
                  <a:pt x="14038" y="1"/>
                </a:cubicBezTo>
                <a:lnTo>
                  <a:pt x="18429" y="1"/>
                </a:lnTo>
                <a:cubicBezTo>
                  <a:pt x="18768" y="1"/>
                  <a:pt x="19050" y="283"/>
                  <a:pt x="19050" y="622"/>
                </a:cubicBezTo>
                <a:lnTo>
                  <a:pt x="19050" y="4033"/>
                </a:lnTo>
                <a:cubicBezTo>
                  <a:pt x="20313" y="4297"/>
                  <a:pt x="21500" y="4768"/>
                  <a:pt x="22593" y="5371"/>
                </a:cubicBezTo>
                <a:lnTo>
                  <a:pt x="24892" y="2959"/>
                </a:lnTo>
                <a:cubicBezTo>
                  <a:pt x="25118" y="2695"/>
                  <a:pt x="25532" y="2695"/>
                  <a:pt x="25777" y="2921"/>
                </a:cubicBezTo>
                <a:lnTo>
                  <a:pt x="28943" y="5936"/>
                </a:lnTo>
                <a:cubicBezTo>
                  <a:pt x="29207" y="6181"/>
                  <a:pt x="29207" y="6577"/>
                  <a:pt x="28981" y="6841"/>
                </a:cubicBezTo>
                <a:lnTo>
                  <a:pt x="26757" y="9177"/>
                </a:lnTo>
                <a:cubicBezTo>
                  <a:pt x="27567" y="10345"/>
                  <a:pt x="28189" y="11683"/>
                  <a:pt x="28566" y="13096"/>
                </a:cubicBezTo>
                <a:lnTo>
                  <a:pt x="31675" y="13040"/>
                </a:lnTo>
                <a:cubicBezTo>
                  <a:pt x="32033" y="13040"/>
                  <a:pt x="32316" y="13322"/>
                  <a:pt x="32316" y="13662"/>
                </a:cubicBezTo>
                <a:lnTo>
                  <a:pt x="32391" y="18052"/>
                </a:lnTo>
                <a:cubicBezTo>
                  <a:pt x="32391" y="18391"/>
                  <a:pt x="32108" y="18674"/>
                  <a:pt x="31769" y="18674"/>
                </a:cubicBezTo>
                <a:close/>
                <a:moveTo>
                  <a:pt x="23667" y="13172"/>
                </a:moveTo>
                <a:cubicBezTo>
                  <a:pt x="23592" y="13002"/>
                  <a:pt x="23516" y="12833"/>
                  <a:pt x="23422" y="12682"/>
                </a:cubicBezTo>
                <a:cubicBezTo>
                  <a:pt x="22536" y="10967"/>
                  <a:pt x="21029" y="9629"/>
                  <a:pt x="19220" y="8932"/>
                </a:cubicBezTo>
                <a:cubicBezTo>
                  <a:pt x="19163" y="8913"/>
                  <a:pt x="19107" y="8894"/>
                  <a:pt x="19050" y="8876"/>
                </a:cubicBezTo>
                <a:cubicBezTo>
                  <a:pt x="18221" y="8574"/>
                  <a:pt x="17336" y="8423"/>
                  <a:pt x="16412" y="8423"/>
                </a:cubicBezTo>
                <a:cubicBezTo>
                  <a:pt x="15357" y="8423"/>
                  <a:pt x="14340" y="8631"/>
                  <a:pt x="13416" y="9007"/>
                </a:cubicBezTo>
                <a:cubicBezTo>
                  <a:pt x="13285" y="9064"/>
                  <a:pt x="13153" y="9121"/>
                  <a:pt x="13040" y="9177"/>
                </a:cubicBezTo>
                <a:cubicBezTo>
                  <a:pt x="11287" y="10006"/>
                  <a:pt x="9893" y="11457"/>
                  <a:pt x="9139" y="13247"/>
                </a:cubicBezTo>
                <a:cubicBezTo>
                  <a:pt x="9101" y="13304"/>
                  <a:pt x="9083" y="13360"/>
                  <a:pt x="9064" y="13417"/>
                </a:cubicBezTo>
                <a:cubicBezTo>
                  <a:pt x="8706" y="14321"/>
                  <a:pt x="8517" y="15301"/>
                  <a:pt x="8517" y="16337"/>
                </a:cubicBezTo>
                <a:cubicBezTo>
                  <a:pt x="8517" y="17298"/>
                  <a:pt x="8687" y="18203"/>
                  <a:pt x="8988" y="19051"/>
                </a:cubicBezTo>
                <a:cubicBezTo>
                  <a:pt x="9045" y="19201"/>
                  <a:pt x="9101" y="19352"/>
                  <a:pt x="9177" y="19503"/>
                </a:cubicBezTo>
                <a:cubicBezTo>
                  <a:pt x="9949" y="21274"/>
                  <a:pt x="11363" y="22725"/>
                  <a:pt x="13134" y="23535"/>
                </a:cubicBezTo>
                <a:cubicBezTo>
                  <a:pt x="13228" y="23573"/>
                  <a:pt x="13322" y="23611"/>
                  <a:pt x="13416" y="23648"/>
                </a:cubicBezTo>
                <a:cubicBezTo>
                  <a:pt x="14340" y="24025"/>
                  <a:pt x="15357" y="24251"/>
                  <a:pt x="16412" y="24251"/>
                </a:cubicBezTo>
                <a:cubicBezTo>
                  <a:pt x="17336" y="24251"/>
                  <a:pt x="18221" y="24082"/>
                  <a:pt x="19050" y="23799"/>
                </a:cubicBezTo>
                <a:cubicBezTo>
                  <a:pt x="19314" y="23705"/>
                  <a:pt x="19559" y="23592"/>
                  <a:pt x="19804" y="23479"/>
                </a:cubicBezTo>
                <a:cubicBezTo>
                  <a:pt x="21557" y="22650"/>
                  <a:pt x="22951" y="21199"/>
                  <a:pt x="23705" y="19409"/>
                </a:cubicBezTo>
                <a:cubicBezTo>
                  <a:pt x="23799" y="19220"/>
                  <a:pt x="23855" y="19013"/>
                  <a:pt x="23931" y="18806"/>
                </a:cubicBezTo>
                <a:cubicBezTo>
                  <a:pt x="24194" y="18033"/>
                  <a:pt x="24326" y="17204"/>
                  <a:pt x="24326" y="16337"/>
                </a:cubicBezTo>
                <a:cubicBezTo>
                  <a:pt x="24326" y="15207"/>
                  <a:pt x="24100" y="14152"/>
                  <a:pt x="23667" y="1319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35" name="Google Shape;747;p49"/>
          <p:cNvSpPr/>
          <p:nvPr/>
        </p:nvSpPr>
        <p:spPr>
          <a:xfrm rot="16200000">
            <a:off x="-339120" y="2874240"/>
            <a:ext cx="1388880" cy="1077480"/>
          </a:xfrm>
          <a:custGeom>
            <a:avLst/>
            <a:gdLst>
              <a:gd name="textAreaLeft" fmla="*/ 0 w 1388880"/>
              <a:gd name="textAreaRight" fmla="*/ 1389240 w 1388880"/>
              <a:gd name="textAreaTop" fmla="*/ 0 h 1077480"/>
              <a:gd name="textAreaBottom" fmla="*/ 1077840 h 1077480"/>
            </a:gdLst>
            <a:ahLst/>
            <a:cxnLst/>
            <a:rect l="textAreaLeft" t="textAreaTop" r="textAreaRight" b="textAreaBottom"/>
            <a:pathLst>
              <a:path w="77293" h="59958">
                <a:moveTo>
                  <a:pt x="76916" y="26531"/>
                </a:moveTo>
                <a:cubicBezTo>
                  <a:pt x="76709" y="26531"/>
                  <a:pt x="76539" y="26361"/>
                  <a:pt x="76539" y="26154"/>
                </a:cubicBezTo>
                <a:cubicBezTo>
                  <a:pt x="76539" y="25947"/>
                  <a:pt x="76709" y="25777"/>
                  <a:pt x="76916" y="25777"/>
                </a:cubicBezTo>
                <a:cubicBezTo>
                  <a:pt x="77104" y="25777"/>
                  <a:pt x="77274" y="25947"/>
                  <a:pt x="77274" y="26154"/>
                </a:cubicBezTo>
                <a:cubicBezTo>
                  <a:pt x="77274" y="26361"/>
                  <a:pt x="77104" y="26531"/>
                  <a:pt x="76916" y="26531"/>
                </a:cubicBezTo>
                <a:close/>
                <a:moveTo>
                  <a:pt x="76916" y="24533"/>
                </a:moveTo>
                <a:cubicBezTo>
                  <a:pt x="76709" y="24533"/>
                  <a:pt x="76558" y="24383"/>
                  <a:pt x="76558" y="24194"/>
                </a:cubicBezTo>
                <a:cubicBezTo>
                  <a:pt x="76558" y="24006"/>
                  <a:pt x="76709" y="23855"/>
                  <a:pt x="76916" y="23855"/>
                </a:cubicBezTo>
                <a:cubicBezTo>
                  <a:pt x="77104" y="23855"/>
                  <a:pt x="77255" y="24006"/>
                  <a:pt x="77255" y="24194"/>
                </a:cubicBezTo>
                <a:cubicBezTo>
                  <a:pt x="77255" y="24383"/>
                  <a:pt x="77104" y="24533"/>
                  <a:pt x="76916" y="24533"/>
                </a:cubicBezTo>
                <a:close/>
                <a:moveTo>
                  <a:pt x="76916" y="22574"/>
                </a:moveTo>
                <a:cubicBezTo>
                  <a:pt x="76709" y="22574"/>
                  <a:pt x="76558" y="22423"/>
                  <a:pt x="76558" y="22235"/>
                </a:cubicBezTo>
                <a:cubicBezTo>
                  <a:pt x="76558" y="22027"/>
                  <a:pt x="76709" y="21877"/>
                  <a:pt x="76916" y="21877"/>
                </a:cubicBezTo>
                <a:cubicBezTo>
                  <a:pt x="77104" y="21877"/>
                  <a:pt x="77255" y="22027"/>
                  <a:pt x="77255" y="22235"/>
                </a:cubicBezTo>
                <a:cubicBezTo>
                  <a:pt x="77255" y="22423"/>
                  <a:pt x="77104" y="22574"/>
                  <a:pt x="76916" y="22574"/>
                </a:cubicBezTo>
                <a:close/>
                <a:moveTo>
                  <a:pt x="76916" y="20614"/>
                </a:moveTo>
                <a:cubicBezTo>
                  <a:pt x="76709" y="20614"/>
                  <a:pt x="76558" y="20463"/>
                  <a:pt x="76558" y="20275"/>
                </a:cubicBezTo>
                <a:cubicBezTo>
                  <a:pt x="76558" y="20086"/>
                  <a:pt x="76709" y="19917"/>
                  <a:pt x="76916" y="19917"/>
                </a:cubicBezTo>
                <a:cubicBezTo>
                  <a:pt x="77104" y="19917"/>
                  <a:pt x="77255" y="20086"/>
                  <a:pt x="77255" y="20275"/>
                </a:cubicBezTo>
                <a:cubicBezTo>
                  <a:pt x="77255" y="20463"/>
                  <a:pt x="77104" y="20614"/>
                  <a:pt x="76916" y="20614"/>
                </a:cubicBezTo>
                <a:close/>
                <a:moveTo>
                  <a:pt x="76916" y="18654"/>
                </a:moveTo>
                <a:cubicBezTo>
                  <a:pt x="76709" y="18654"/>
                  <a:pt x="76558" y="18504"/>
                  <a:pt x="76558" y="18296"/>
                </a:cubicBezTo>
                <a:cubicBezTo>
                  <a:pt x="76558" y="18108"/>
                  <a:pt x="76709" y="17957"/>
                  <a:pt x="76916" y="17957"/>
                </a:cubicBezTo>
                <a:cubicBezTo>
                  <a:pt x="77104" y="17957"/>
                  <a:pt x="77255" y="18108"/>
                  <a:pt x="77255" y="18296"/>
                </a:cubicBezTo>
                <a:cubicBezTo>
                  <a:pt x="77255" y="18504"/>
                  <a:pt x="77104" y="18654"/>
                  <a:pt x="76916" y="18654"/>
                </a:cubicBezTo>
                <a:close/>
                <a:moveTo>
                  <a:pt x="76916" y="16695"/>
                </a:moveTo>
                <a:cubicBezTo>
                  <a:pt x="76709" y="16695"/>
                  <a:pt x="76558" y="16525"/>
                  <a:pt x="76558" y="16337"/>
                </a:cubicBezTo>
                <a:cubicBezTo>
                  <a:pt x="76558" y="16148"/>
                  <a:pt x="76709" y="15998"/>
                  <a:pt x="76916" y="15998"/>
                </a:cubicBezTo>
                <a:cubicBezTo>
                  <a:pt x="77104" y="15998"/>
                  <a:pt x="77255" y="16148"/>
                  <a:pt x="77255" y="16337"/>
                </a:cubicBezTo>
                <a:cubicBezTo>
                  <a:pt x="77255" y="16525"/>
                  <a:pt x="77104" y="16695"/>
                  <a:pt x="76916" y="16695"/>
                </a:cubicBezTo>
                <a:close/>
                <a:moveTo>
                  <a:pt x="76916" y="14735"/>
                </a:moveTo>
                <a:cubicBezTo>
                  <a:pt x="76709" y="14735"/>
                  <a:pt x="76558" y="14584"/>
                  <a:pt x="76558" y="14377"/>
                </a:cubicBezTo>
                <a:cubicBezTo>
                  <a:pt x="76558" y="14189"/>
                  <a:pt x="76709" y="14038"/>
                  <a:pt x="76916" y="14038"/>
                </a:cubicBezTo>
                <a:cubicBezTo>
                  <a:pt x="77104" y="14038"/>
                  <a:pt x="77255" y="14189"/>
                  <a:pt x="77255" y="14377"/>
                </a:cubicBezTo>
                <a:cubicBezTo>
                  <a:pt x="77255" y="14584"/>
                  <a:pt x="77104" y="14735"/>
                  <a:pt x="76916" y="14735"/>
                </a:cubicBezTo>
                <a:close/>
                <a:moveTo>
                  <a:pt x="76916" y="12776"/>
                </a:moveTo>
                <a:cubicBezTo>
                  <a:pt x="76709" y="12776"/>
                  <a:pt x="76558" y="12625"/>
                  <a:pt x="76558" y="12418"/>
                </a:cubicBezTo>
                <a:cubicBezTo>
                  <a:pt x="76558" y="12229"/>
                  <a:pt x="76709" y="12078"/>
                  <a:pt x="76916" y="12078"/>
                </a:cubicBezTo>
                <a:cubicBezTo>
                  <a:pt x="76954" y="12078"/>
                  <a:pt x="77010" y="12097"/>
                  <a:pt x="77048" y="12116"/>
                </a:cubicBezTo>
                <a:cubicBezTo>
                  <a:pt x="77104" y="12286"/>
                  <a:pt x="77142" y="12455"/>
                  <a:pt x="77180" y="12644"/>
                </a:cubicBezTo>
                <a:cubicBezTo>
                  <a:pt x="77104" y="12719"/>
                  <a:pt x="77010" y="12776"/>
                  <a:pt x="76916" y="12776"/>
                </a:cubicBezTo>
                <a:close/>
                <a:moveTo>
                  <a:pt x="76596" y="10307"/>
                </a:moveTo>
                <a:cubicBezTo>
                  <a:pt x="76633" y="10458"/>
                  <a:pt x="76690" y="10609"/>
                  <a:pt x="76728" y="10759"/>
                </a:cubicBezTo>
                <a:cubicBezTo>
                  <a:pt x="76633" y="10703"/>
                  <a:pt x="76558" y="10590"/>
                  <a:pt x="76558" y="10458"/>
                </a:cubicBezTo>
                <a:cubicBezTo>
                  <a:pt x="76558" y="10401"/>
                  <a:pt x="76577" y="10345"/>
                  <a:pt x="76596" y="10307"/>
                </a:cubicBezTo>
                <a:close/>
                <a:moveTo>
                  <a:pt x="76897" y="27699"/>
                </a:moveTo>
                <a:cubicBezTo>
                  <a:pt x="77123" y="27699"/>
                  <a:pt x="77293" y="27887"/>
                  <a:pt x="77293" y="28095"/>
                </a:cubicBezTo>
                <a:cubicBezTo>
                  <a:pt x="77293" y="28321"/>
                  <a:pt x="77123" y="28490"/>
                  <a:pt x="76897" y="28490"/>
                </a:cubicBezTo>
                <a:cubicBezTo>
                  <a:pt x="76690" y="28490"/>
                  <a:pt x="76501" y="28321"/>
                  <a:pt x="76501" y="28095"/>
                </a:cubicBezTo>
                <a:cubicBezTo>
                  <a:pt x="76501" y="27887"/>
                  <a:pt x="76690" y="27699"/>
                  <a:pt x="76897" y="27699"/>
                </a:cubicBezTo>
                <a:close/>
                <a:moveTo>
                  <a:pt x="74956" y="32391"/>
                </a:moveTo>
                <a:cubicBezTo>
                  <a:pt x="74749" y="32391"/>
                  <a:pt x="74580" y="32221"/>
                  <a:pt x="74580" y="32033"/>
                </a:cubicBezTo>
                <a:cubicBezTo>
                  <a:pt x="74580" y="31825"/>
                  <a:pt x="74749" y="31656"/>
                  <a:pt x="74956" y="31656"/>
                </a:cubicBezTo>
                <a:cubicBezTo>
                  <a:pt x="75164" y="31656"/>
                  <a:pt x="75314" y="31825"/>
                  <a:pt x="75314" y="32033"/>
                </a:cubicBezTo>
                <a:cubicBezTo>
                  <a:pt x="75314" y="32221"/>
                  <a:pt x="75164" y="32391"/>
                  <a:pt x="74956" y="32391"/>
                </a:cubicBezTo>
                <a:close/>
                <a:moveTo>
                  <a:pt x="74956" y="30431"/>
                </a:moveTo>
                <a:cubicBezTo>
                  <a:pt x="74749" y="30431"/>
                  <a:pt x="74580" y="30262"/>
                  <a:pt x="74580" y="30054"/>
                </a:cubicBezTo>
                <a:cubicBezTo>
                  <a:pt x="74580" y="29866"/>
                  <a:pt x="74749" y="29696"/>
                  <a:pt x="74956" y="29696"/>
                </a:cubicBezTo>
                <a:cubicBezTo>
                  <a:pt x="75164" y="29696"/>
                  <a:pt x="75314" y="29866"/>
                  <a:pt x="75314" y="30054"/>
                </a:cubicBezTo>
                <a:cubicBezTo>
                  <a:pt x="75314" y="30262"/>
                  <a:pt x="75164" y="30431"/>
                  <a:pt x="74956" y="30431"/>
                </a:cubicBezTo>
                <a:close/>
                <a:moveTo>
                  <a:pt x="74956" y="28471"/>
                </a:moveTo>
                <a:cubicBezTo>
                  <a:pt x="74749" y="28471"/>
                  <a:pt x="74580" y="28302"/>
                  <a:pt x="74580" y="28095"/>
                </a:cubicBezTo>
                <a:cubicBezTo>
                  <a:pt x="74580" y="27887"/>
                  <a:pt x="74749" y="27737"/>
                  <a:pt x="74956" y="27737"/>
                </a:cubicBezTo>
                <a:cubicBezTo>
                  <a:pt x="75164" y="27737"/>
                  <a:pt x="75314" y="27887"/>
                  <a:pt x="75314" y="28095"/>
                </a:cubicBezTo>
                <a:cubicBezTo>
                  <a:pt x="75314" y="28302"/>
                  <a:pt x="75164" y="28471"/>
                  <a:pt x="74956" y="28471"/>
                </a:cubicBezTo>
                <a:close/>
                <a:moveTo>
                  <a:pt x="74956" y="26531"/>
                </a:moveTo>
                <a:cubicBezTo>
                  <a:pt x="74749" y="26531"/>
                  <a:pt x="74580" y="26361"/>
                  <a:pt x="74580" y="26154"/>
                </a:cubicBezTo>
                <a:cubicBezTo>
                  <a:pt x="74580" y="25947"/>
                  <a:pt x="74749" y="25777"/>
                  <a:pt x="74956" y="25777"/>
                </a:cubicBezTo>
                <a:cubicBezTo>
                  <a:pt x="75164" y="25777"/>
                  <a:pt x="75314" y="25947"/>
                  <a:pt x="75314" y="26154"/>
                </a:cubicBezTo>
                <a:cubicBezTo>
                  <a:pt x="75314" y="26361"/>
                  <a:pt x="75164" y="26531"/>
                  <a:pt x="74956" y="26531"/>
                </a:cubicBezTo>
                <a:close/>
                <a:moveTo>
                  <a:pt x="74956" y="24533"/>
                </a:moveTo>
                <a:cubicBezTo>
                  <a:pt x="74749" y="24533"/>
                  <a:pt x="74580" y="24383"/>
                  <a:pt x="74580" y="24194"/>
                </a:cubicBezTo>
                <a:cubicBezTo>
                  <a:pt x="74580" y="23987"/>
                  <a:pt x="74749" y="23836"/>
                  <a:pt x="74956" y="23836"/>
                </a:cubicBezTo>
                <a:cubicBezTo>
                  <a:pt x="75145" y="23836"/>
                  <a:pt x="75314" y="23987"/>
                  <a:pt x="75314" y="24194"/>
                </a:cubicBezTo>
                <a:cubicBezTo>
                  <a:pt x="75314" y="24383"/>
                  <a:pt x="75145" y="24533"/>
                  <a:pt x="74956" y="24533"/>
                </a:cubicBezTo>
                <a:close/>
                <a:moveTo>
                  <a:pt x="74956" y="22574"/>
                </a:moveTo>
                <a:cubicBezTo>
                  <a:pt x="74749" y="22574"/>
                  <a:pt x="74598" y="22423"/>
                  <a:pt x="74598" y="22216"/>
                </a:cubicBezTo>
                <a:cubicBezTo>
                  <a:pt x="74598" y="22027"/>
                  <a:pt x="74749" y="21877"/>
                  <a:pt x="74956" y="21877"/>
                </a:cubicBezTo>
                <a:cubicBezTo>
                  <a:pt x="75145" y="21877"/>
                  <a:pt x="75296" y="22027"/>
                  <a:pt x="75296" y="22216"/>
                </a:cubicBezTo>
                <a:cubicBezTo>
                  <a:pt x="75296" y="22423"/>
                  <a:pt x="75145" y="22574"/>
                  <a:pt x="74956" y="22574"/>
                </a:cubicBezTo>
                <a:close/>
                <a:moveTo>
                  <a:pt x="74956" y="20614"/>
                </a:moveTo>
                <a:cubicBezTo>
                  <a:pt x="74749" y="20614"/>
                  <a:pt x="74598" y="20463"/>
                  <a:pt x="74598" y="20275"/>
                </a:cubicBezTo>
                <a:cubicBezTo>
                  <a:pt x="74598" y="20068"/>
                  <a:pt x="74749" y="19917"/>
                  <a:pt x="74956" y="19917"/>
                </a:cubicBezTo>
                <a:cubicBezTo>
                  <a:pt x="75145" y="19917"/>
                  <a:pt x="75296" y="20068"/>
                  <a:pt x="75296" y="20275"/>
                </a:cubicBezTo>
                <a:cubicBezTo>
                  <a:pt x="75296" y="20463"/>
                  <a:pt x="75145" y="20614"/>
                  <a:pt x="74956" y="20614"/>
                </a:cubicBezTo>
                <a:close/>
                <a:moveTo>
                  <a:pt x="74956" y="18654"/>
                </a:moveTo>
                <a:cubicBezTo>
                  <a:pt x="74749" y="18654"/>
                  <a:pt x="74598" y="18485"/>
                  <a:pt x="74598" y="18296"/>
                </a:cubicBezTo>
                <a:cubicBezTo>
                  <a:pt x="74598" y="18108"/>
                  <a:pt x="74749" y="17957"/>
                  <a:pt x="74956" y="17957"/>
                </a:cubicBezTo>
                <a:cubicBezTo>
                  <a:pt x="75145" y="17957"/>
                  <a:pt x="75296" y="18108"/>
                  <a:pt x="75296" y="18296"/>
                </a:cubicBezTo>
                <a:cubicBezTo>
                  <a:pt x="75296" y="18485"/>
                  <a:pt x="75145" y="18654"/>
                  <a:pt x="74956" y="18654"/>
                </a:cubicBezTo>
                <a:close/>
                <a:moveTo>
                  <a:pt x="74956" y="16695"/>
                </a:moveTo>
                <a:cubicBezTo>
                  <a:pt x="74749" y="16695"/>
                  <a:pt x="74598" y="16525"/>
                  <a:pt x="74598" y="16337"/>
                </a:cubicBezTo>
                <a:cubicBezTo>
                  <a:pt x="74598" y="16148"/>
                  <a:pt x="74749" y="15979"/>
                  <a:pt x="74956" y="15979"/>
                </a:cubicBezTo>
                <a:cubicBezTo>
                  <a:pt x="75145" y="15979"/>
                  <a:pt x="75296" y="16148"/>
                  <a:pt x="75296" y="16337"/>
                </a:cubicBezTo>
                <a:cubicBezTo>
                  <a:pt x="75296" y="16525"/>
                  <a:pt x="75145" y="16695"/>
                  <a:pt x="74956" y="16695"/>
                </a:cubicBezTo>
                <a:close/>
                <a:moveTo>
                  <a:pt x="74956" y="14735"/>
                </a:moveTo>
                <a:cubicBezTo>
                  <a:pt x="74749" y="14735"/>
                  <a:pt x="74598" y="14566"/>
                  <a:pt x="74598" y="14377"/>
                </a:cubicBezTo>
                <a:cubicBezTo>
                  <a:pt x="74598" y="14189"/>
                  <a:pt x="74749" y="14038"/>
                  <a:pt x="74956" y="14038"/>
                </a:cubicBezTo>
                <a:cubicBezTo>
                  <a:pt x="75145" y="14038"/>
                  <a:pt x="75296" y="14189"/>
                  <a:pt x="75296" y="14377"/>
                </a:cubicBezTo>
                <a:cubicBezTo>
                  <a:pt x="75296" y="14566"/>
                  <a:pt x="75145" y="14735"/>
                  <a:pt x="74956" y="14735"/>
                </a:cubicBezTo>
                <a:close/>
                <a:moveTo>
                  <a:pt x="74956" y="12757"/>
                </a:moveTo>
                <a:cubicBezTo>
                  <a:pt x="74749" y="12757"/>
                  <a:pt x="74598" y="12606"/>
                  <a:pt x="74598" y="12418"/>
                </a:cubicBezTo>
                <a:cubicBezTo>
                  <a:pt x="74598" y="12229"/>
                  <a:pt x="74749" y="12078"/>
                  <a:pt x="74956" y="12078"/>
                </a:cubicBezTo>
                <a:cubicBezTo>
                  <a:pt x="75145" y="12078"/>
                  <a:pt x="75296" y="12229"/>
                  <a:pt x="75296" y="12418"/>
                </a:cubicBezTo>
                <a:cubicBezTo>
                  <a:pt x="75296" y="12606"/>
                  <a:pt x="75145" y="12757"/>
                  <a:pt x="74956" y="12757"/>
                </a:cubicBezTo>
                <a:close/>
                <a:moveTo>
                  <a:pt x="74956" y="10816"/>
                </a:moveTo>
                <a:cubicBezTo>
                  <a:pt x="74749" y="10816"/>
                  <a:pt x="74598" y="10646"/>
                  <a:pt x="74598" y="10458"/>
                </a:cubicBezTo>
                <a:cubicBezTo>
                  <a:pt x="74598" y="10269"/>
                  <a:pt x="74749" y="10100"/>
                  <a:pt x="74956" y="10100"/>
                </a:cubicBezTo>
                <a:cubicBezTo>
                  <a:pt x="75145" y="10100"/>
                  <a:pt x="75296" y="10269"/>
                  <a:pt x="75296" y="10458"/>
                </a:cubicBezTo>
                <a:cubicBezTo>
                  <a:pt x="75296" y="10646"/>
                  <a:pt x="75145" y="10816"/>
                  <a:pt x="74956" y="10816"/>
                </a:cubicBezTo>
                <a:close/>
                <a:moveTo>
                  <a:pt x="74956" y="8837"/>
                </a:moveTo>
                <a:cubicBezTo>
                  <a:pt x="74768" y="8837"/>
                  <a:pt x="74617" y="8687"/>
                  <a:pt x="74617" y="8498"/>
                </a:cubicBezTo>
                <a:cubicBezTo>
                  <a:pt x="74617" y="8329"/>
                  <a:pt x="74768" y="8159"/>
                  <a:pt x="74956" y="8159"/>
                </a:cubicBezTo>
                <a:cubicBezTo>
                  <a:pt x="75145" y="8159"/>
                  <a:pt x="75296" y="8329"/>
                  <a:pt x="75296" y="8498"/>
                </a:cubicBezTo>
                <a:cubicBezTo>
                  <a:pt x="75296" y="8687"/>
                  <a:pt x="75145" y="8837"/>
                  <a:pt x="74956" y="8837"/>
                </a:cubicBezTo>
                <a:close/>
                <a:moveTo>
                  <a:pt x="74956" y="6878"/>
                </a:moveTo>
                <a:cubicBezTo>
                  <a:pt x="74768" y="6878"/>
                  <a:pt x="74617" y="6727"/>
                  <a:pt x="74617" y="6539"/>
                </a:cubicBezTo>
                <a:cubicBezTo>
                  <a:pt x="74617" y="6350"/>
                  <a:pt x="74768" y="6199"/>
                  <a:pt x="74956" y="6199"/>
                </a:cubicBezTo>
                <a:cubicBezTo>
                  <a:pt x="75145" y="6199"/>
                  <a:pt x="75296" y="6350"/>
                  <a:pt x="75296" y="6539"/>
                </a:cubicBezTo>
                <a:cubicBezTo>
                  <a:pt x="75296" y="6727"/>
                  <a:pt x="75145" y="6878"/>
                  <a:pt x="74956" y="6878"/>
                </a:cubicBezTo>
                <a:close/>
                <a:moveTo>
                  <a:pt x="72997" y="30450"/>
                </a:moveTo>
                <a:cubicBezTo>
                  <a:pt x="72771" y="30450"/>
                  <a:pt x="72582" y="30280"/>
                  <a:pt x="72582" y="30054"/>
                </a:cubicBezTo>
                <a:cubicBezTo>
                  <a:pt x="72582" y="29847"/>
                  <a:pt x="72771" y="29659"/>
                  <a:pt x="72997" y="29659"/>
                </a:cubicBezTo>
                <a:cubicBezTo>
                  <a:pt x="73204" y="29659"/>
                  <a:pt x="73392" y="29847"/>
                  <a:pt x="73392" y="30054"/>
                </a:cubicBezTo>
                <a:cubicBezTo>
                  <a:pt x="73392" y="30280"/>
                  <a:pt x="73204" y="30450"/>
                  <a:pt x="72997" y="30450"/>
                </a:cubicBezTo>
                <a:close/>
                <a:moveTo>
                  <a:pt x="72997" y="28471"/>
                </a:moveTo>
                <a:cubicBezTo>
                  <a:pt x="72789" y="28471"/>
                  <a:pt x="72601" y="28302"/>
                  <a:pt x="72601" y="28095"/>
                </a:cubicBezTo>
                <a:cubicBezTo>
                  <a:pt x="72601" y="27887"/>
                  <a:pt x="72789" y="27718"/>
                  <a:pt x="72997" y="27718"/>
                </a:cubicBezTo>
                <a:cubicBezTo>
                  <a:pt x="73204" y="27718"/>
                  <a:pt x="73374" y="27887"/>
                  <a:pt x="73374" y="28095"/>
                </a:cubicBezTo>
                <a:cubicBezTo>
                  <a:pt x="73374" y="28302"/>
                  <a:pt x="73204" y="28471"/>
                  <a:pt x="72997" y="28471"/>
                </a:cubicBezTo>
                <a:close/>
                <a:moveTo>
                  <a:pt x="72997" y="26512"/>
                </a:moveTo>
                <a:cubicBezTo>
                  <a:pt x="72789" y="26512"/>
                  <a:pt x="72601" y="26342"/>
                  <a:pt x="72601" y="26154"/>
                </a:cubicBezTo>
                <a:cubicBezTo>
                  <a:pt x="72601" y="25947"/>
                  <a:pt x="72789" y="25777"/>
                  <a:pt x="72997" y="25777"/>
                </a:cubicBezTo>
                <a:cubicBezTo>
                  <a:pt x="73204" y="25777"/>
                  <a:pt x="73374" y="25947"/>
                  <a:pt x="73374" y="26154"/>
                </a:cubicBezTo>
                <a:cubicBezTo>
                  <a:pt x="73374" y="26342"/>
                  <a:pt x="73204" y="26512"/>
                  <a:pt x="72997" y="26512"/>
                </a:cubicBezTo>
                <a:close/>
                <a:moveTo>
                  <a:pt x="72997" y="24533"/>
                </a:moveTo>
                <a:cubicBezTo>
                  <a:pt x="72789" y="24533"/>
                  <a:pt x="72639" y="24383"/>
                  <a:pt x="72639" y="24175"/>
                </a:cubicBezTo>
                <a:cubicBezTo>
                  <a:pt x="72639" y="23987"/>
                  <a:pt x="72789" y="23817"/>
                  <a:pt x="72997" y="23817"/>
                </a:cubicBezTo>
                <a:cubicBezTo>
                  <a:pt x="73185" y="23817"/>
                  <a:pt x="73336" y="23987"/>
                  <a:pt x="73336" y="24175"/>
                </a:cubicBezTo>
                <a:cubicBezTo>
                  <a:pt x="73336" y="24383"/>
                  <a:pt x="73185" y="24533"/>
                  <a:pt x="72997" y="24533"/>
                </a:cubicBezTo>
                <a:close/>
                <a:moveTo>
                  <a:pt x="72997" y="22574"/>
                </a:moveTo>
                <a:cubicBezTo>
                  <a:pt x="72789" y="22574"/>
                  <a:pt x="72639" y="22423"/>
                  <a:pt x="72639" y="22216"/>
                </a:cubicBezTo>
                <a:cubicBezTo>
                  <a:pt x="72639" y="22008"/>
                  <a:pt x="72789" y="21858"/>
                  <a:pt x="72997" y="21858"/>
                </a:cubicBezTo>
                <a:cubicBezTo>
                  <a:pt x="73185" y="21858"/>
                  <a:pt x="73336" y="22008"/>
                  <a:pt x="73336" y="22216"/>
                </a:cubicBezTo>
                <a:cubicBezTo>
                  <a:pt x="73336" y="22423"/>
                  <a:pt x="73185" y="22574"/>
                  <a:pt x="72997" y="22574"/>
                </a:cubicBezTo>
                <a:close/>
                <a:moveTo>
                  <a:pt x="72997" y="15998"/>
                </a:moveTo>
                <a:cubicBezTo>
                  <a:pt x="73185" y="15998"/>
                  <a:pt x="73336" y="16148"/>
                  <a:pt x="73336" y="16337"/>
                </a:cubicBezTo>
                <a:cubicBezTo>
                  <a:pt x="73336" y="16525"/>
                  <a:pt x="73185" y="16676"/>
                  <a:pt x="72997" y="16676"/>
                </a:cubicBezTo>
                <a:cubicBezTo>
                  <a:pt x="72789" y="16676"/>
                  <a:pt x="72639" y="16525"/>
                  <a:pt x="72639" y="16337"/>
                </a:cubicBezTo>
                <a:cubicBezTo>
                  <a:pt x="72639" y="16148"/>
                  <a:pt x="72789" y="15998"/>
                  <a:pt x="72997" y="15998"/>
                </a:cubicBezTo>
                <a:close/>
                <a:moveTo>
                  <a:pt x="72997" y="19917"/>
                </a:moveTo>
                <a:cubicBezTo>
                  <a:pt x="73185" y="19917"/>
                  <a:pt x="73336" y="20068"/>
                  <a:pt x="73336" y="20256"/>
                </a:cubicBezTo>
                <a:cubicBezTo>
                  <a:pt x="73336" y="20444"/>
                  <a:pt x="73185" y="20614"/>
                  <a:pt x="72997" y="20614"/>
                </a:cubicBezTo>
                <a:cubicBezTo>
                  <a:pt x="72789" y="20614"/>
                  <a:pt x="72639" y="20444"/>
                  <a:pt x="72639" y="20256"/>
                </a:cubicBezTo>
                <a:cubicBezTo>
                  <a:pt x="72639" y="20068"/>
                  <a:pt x="72789" y="19917"/>
                  <a:pt x="72997" y="19917"/>
                </a:cubicBezTo>
                <a:close/>
                <a:moveTo>
                  <a:pt x="72997" y="17938"/>
                </a:moveTo>
                <a:cubicBezTo>
                  <a:pt x="73185" y="17938"/>
                  <a:pt x="73336" y="18108"/>
                  <a:pt x="73336" y="18296"/>
                </a:cubicBezTo>
                <a:cubicBezTo>
                  <a:pt x="73336" y="18485"/>
                  <a:pt x="73185" y="18636"/>
                  <a:pt x="72997" y="18636"/>
                </a:cubicBezTo>
                <a:cubicBezTo>
                  <a:pt x="72789" y="18636"/>
                  <a:pt x="72639" y="18485"/>
                  <a:pt x="72639" y="18296"/>
                </a:cubicBezTo>
                <a:cubicBezTo>
                  <a:pt x="72639" y="18108"/>
                  <a:pt x="72789" y="17938"/>
                  <a:pt x="72997" y="17938"/>
                </a:cubicBezTo>
                <a:close/>
                <a:moveTo>
                  <a:pt x="72997" y="14735"/>
                </a:moveTo>
                <a:cubicBezTo>
                  <a:pt x="72789" y="14735"/>
                  <a:pt x="72639" y="14566"/>
                  <a:pt x="72639" y="14377"/>
                </a:cubicBezTo>
                <a:cubicBezTo>
                  <a:pt x="72639" y="14189"/>
                  <a:pt x="72789" y="14019"/>
                  <a:pt x="72997" y="14019"/>
                </a:cubicBezTo>
                <a:cubicBezTo>
                  <a:pt x="73185" y="14019"/>
                  <a:pt x="73336" y="14189"/>
                  <a:pt x="73336" y="14377"/>
                </a:cubicBezTo>
                <a:cubicBezTo>
                  <a:pt x="73336" y="14566"/>
                  <a:pt x="73185" y="14735"/>
                  <a:pt x="72997" y="14735"/>
                </a:cubicBezTo>
                <a:close/>
                <a:moveTo>
                  <a:pt x="72997" y="12776"/>
                </a:moveTo>
                <a:cubicBezTo>
                  <a:pt x="72789" y="12776"/>
                  <a:pt x="72639" y="12606"/>
                  <a:pt x="72639" y="12418"/>
                </a:cubicBezTo>
                <a:cubicBezTo>
                  <a:pt x="72639" y="12210"/>
                  <a:pt x="72789" y="12060"/>
                  <a:pt x="72997" y="12060"/>
                </a:cubicBezTo>
                <a:cubicBezTo>
                  <a:pt x="73185" y="12060"/>
                  <a:pt x="73336" y="12210"/>
                  <a:pt x="73336" y="12418"/>
                </a:cubicBezTo>
                <a:cubicBezTo>
                  <a:pt x="73336" y="12606"/>
                  <a:pt x="73185" y="12776"/>
                  <a:pt x="72997" y="12776"/>
                </a:cubicBezTo>
                <a:close/>
                <a:moveTo>
                  <a:pt x="72997" y="10797"/>
                </a:moveTo>
                <a:cubicBezTo>
                  <a:pt x="72789" y="10797"/>
                  <a:pt x="72639" y="10646"/>
                  <a:pt x="72639" y="10458"/>
                </a:cubicBezTo>
                <a:cubicBezTo>
                  <a:pt x="72639" y="10251"/>
                  <a:pt x="72789" y="10100"/>
                  <a:pt x="72997" y="10100"/>
                </a:cubicBezTo>
                <a:cubicBezTo>
                  <a:pt x="73185" y="10100"/>
                  <a:pt x="73336" y="10251"/>
                  <a:pt x="73336" y="10458"/>
                </a:cubicBezTo>
                <a:cubicBezTo>
                  <a:pt x="73336" y="10646"/>
                  <a:pt x="73185" y="10797"/>
                  <a:pt x="72997" y="10797"/>
                </a:cubicBezTo>
                <a:close/>
                <a:moveTo>
                  <a:pt x="72997" y="8856"/>
                </a:moveTo>
                <a:cubicBezTo>
                  <a:pt x="72789" y="8856"/>
                  <a:pt x="72639" y="8687"/>
                  <a:pt x="72639" y="8498"/>
                </a:cubicBezTo>
                <a:cubicBezTo>
                  <a:pt x="72639" y="8310"/>
                  <a:pt x="72789" y="8140"/>
                  <a:pt x="72997" y="8140"/>
                </a:cubicBezTo>
                <a:cubicBezTo>
                  <a:pt x="73185" y="8140"/>
                  <a:pt x="73336" y="8310"/>
                  <a:pt x="73336" y="8498"/>
                </a:cubicBezTo>
                <a:cubicBezTo>
                  <a:pt x="73336" y="8687"/>
                  <a:pt x="73185" y="8856"/>
                  <a:pt x="72997" y="8856"/>
                </a:cubicBezTo>
                <a:close/>
                <a:moveTo>
                  <a:pt x="72997" y="6897"/>
                </a:moveTo>
                <a:cubicBezTo>
                  <a:pt x="72789" y="6897"/>
                  <a:pt x="72639" y="6727"/>
                  <a:pt x="72639" y="6539"/>
                </a:cubicBezTo>
                <a:cubicBezTo>
                  <a:pt x="72639" y="6331"/>
                  <a:pt x="72789" y="6181"/>
                  <a:pt x="72997" y="6181"/>
                </a:cubicBezTo>
                <a:cubicBezTo>
                  <a:pt x="73185" y="6181"/>
                  <a:pt x="73336" y="6331"/>
                  <a:pt x="73336" y="6539"/>
                </a:cubicBezTo>
                <a:cubicBezTo>
                  <a:pt x="73336" y="6727"/>
                  <a:pt x="73185" y="6897"/>
                  <a:pt x="72997" y="6897"/>
                </a:cubicBezTo>
                <a:close/>
                <a:moveTo>
                  <a:pt x="72997" y="4937"/>
                </a:moveTo>
                <a:cubicBezTo>
                  <a:pt x="72789" y="4937"/>
                  <a:pt x="72639" y="4767"/>
                  <a:pt x="72639" y="4579"/>
                </a:cubicBezTo>
                <a:cubicBezTo>
                  <a:pt x="72639" y="4372"/>
                  <a:pt x="72789" y="4221"/>
                  <a:pt x="72997" y="4221"/>
                </a:cubicBezTo>
                <a:cubicBezTo>
                  <a:pt x="73185" y="4221"/>
                  <a:pt x="73336" y="4372"/>
                  <a:pt x="73336" y="4579"/>
                </a:cubicBezTo>
                <a:cubicBezTo>
                  <a:pt x="73336" y="4767"/>
                  <a:pt x="73185" y="4937"/>
                  <a:pt x="72997" y="4937"/>
                </a:cubicBezTo>
                <a:close/>
                <a:moveTo>
                  <a:pt x="72997" y="2977"/>
                </a:moveTo>
                <a:cubicBezTo>
                  <a:pt x="72789" y="2977"/>
                  <a:pt x="72639" y="2808"/>
                  <a:pt x="72639" y="2619"/>
                </a:cubicBezTo>
                <a:cubicBezTo>
                  <a:pt x="72639" y="2412"/>
                  <a:pt x="72789" y="2242"/>
                  <a:pt x="72997" y="2242"/>
                </a:cubicBezTo>
                <a:cubicBezTo>
                  <a:pt x="73185" y="2242"/>
                  <a:pt x="73336" y="2412"/>
                  <a:pt x="73336" y="2619"/>
                </a:cubicBezTo>
                <a:cubicBezTo>
                  <a:pt x="73336" y="2808"/>
                  <a:pt x="73185" y="2977"/>
                  <a:pt x="72997" y="2977"/>
                </a:cubicBezTo>
                <a:close/>
                <a:moveTo>
                  <a:pt x="71037" y="32428"/>
                </a:moveTo>
                <a:cubicBezTo>
                  <a:pt x="70792" y="32428"/>
                  <a:pt x="70623" y="32240"/>
                  <a:pt x="70623" y="32014"/>
                </a:cubicBezTo>
                <a:cubicBezTo>
                  <a:pt x="70623" y="31769"/>
                  <a:pt x="70811" y="31581"/>
                  <a:pt x="71037" y="31581"/>
                </a:cubicBezTo>
                <a:cubicBezTo>
                  <a:pt x="71263" y="31581"/>
                  <a:pt x="71452" y="31769"/>
                  <a:pt x="71452" y="32014"/>
                </a:cubicBezTo>
                <a:cubicBezTo>
                  <a:pt x="71452" y="32240"/>
                  <a:pt x="71263" y="32428"/>
                  <a:pt x="71037" y="32428"/>
                </a:cubicBezTo>
                <a:close/>
                <a:moveTo>
                  <a:pt x="71018" y="30450"/>
                </a:moveTo>
                <a:cubicBezTo>
                  <a:pt x="70811" y="30450"/>
                  <a:pt x="70623" y="30262"/>
                  <a:pt x="70623" y="30054"/>
                </a:cubicBezTo>
                <a:cubicBezTo>
                  <a:pt x="70623" y="29828"/>
                  <a:pt x="70792" y="29659"/>
                  <a:pt x="71018" y="29659"/>
                </a:cubicBezTo>
                <a:cubicBezTo>
                  <a:pt x="71244" y="29659"/>
                  <a:pt x="71433" y="29828"/>
                  <a:pt x="71433" y="30054"/>
                </a:cubicBezTo>
                <a:cubicBezTo>
                  <a:pt x="71433" y="30262"/>
                  <a:pt x="71244" y="30450"/>
                  <a:pt x="71018" y="30450"/>
                </a:cubicBezTo>
                <a:close/>
                <a:moveTo>
                  <a:pt x="71018" y="28453"/>
                </a:moveTo>
                <a:cubicBezTo>
                  <a:pt x="70811" y="28453"/>
                  <a:pt x="70641" y="28283"/>
                  <a:pt x="70641" y="28095"/>
                </a:cubicBezTo>
                <a:cubicBezTo>
                  <a:pt x="70641" y="27887"/>
                  <a:pt x="70811" y="27718"/>
                  <a:pt x="71018" y="27718"/>
                </a:cubicBezTo>
                <a:cubicBezTo>
                  <a:pt x="71244" y="27718"/>
                  <a:pt x="71395" y="27887"/>
                  <a:pt x="71395" y="28095"/>
                </a:cubicBezTo>
                <a:cubicBezTo>
                  <a:pt x="71395" y="28283"/>
                  <a:pt x="71226" y="28453"/>
                  <a:pt x="71018" y="28453"/>
                </a:cubicBezTo>
                <a:close/>
                <a:moveTo>
                  <a:pt x="71018" y="21858"/>
                </a:moveTo>
                <a:cubicBezTo>
                  <a:pt x="71226" y="21858"/>
                  <a:pt x="71395" y="22008"/>
                  <a:pt x="71395" y="22216"/>
                </a:cubicBezTo>
                <a:cubicBezTo>
                  <a:pt x="71395" y="22404"/>
                  <a:pt x="71226" y="22574"/>
                  <a:pt x="71018" y="22574"/>
                </a:cubicBezTo>
                <a:cubicBezTo>
                  <a:pt x="70830" y="22574"/>
                  <a:pt x="70660" y="22404"/>
                  <a:pt x="70660" y="22216"/>
                </a:cubicBezTo>
                <a:cubicBezTo>
                  <a:pt x="70660" y="22008"/>
                  <a:pt x="70830" y="21858"/>
                  <a:pt x="71018" y="21858"/>
                </a:cubicBezTo>
                <a:close/>
                <a:moveTo>
                  <a:pt x="71018" y="25777"/>
                </a:moveTo>
                <a:cubicBezTo>
                  <a:pt x="71226" y="25777"/>
                  <a:pt x="71395" y="25928"/>
                  <a:pt x="71395" y="26135"/>
                </a:cubicBezTo>
                <a:cubicBezTo>
                  <a:pt x="71395" y="26342"/>
                  <a:pt x="71226" y="26493"/>
                  <a:pt x="71018" y="26493"/>
                </a:cubicBezTo>
                <a:cubicBezTo>
                  <a:pt x="70830" y="26493"/>
                  <a:pt x="70660" y="26342"/>
                  <a:pt x="70660" y="26135"/>
                </a:cubicBezTo>
                <a:cubicBezTo>
                  <a:pt x="70660" y="25928"/>
                  <a:pt x="70830" y="25777"/>
                  <a:pt x="71018" y="25777"/>
                </a:cubicBezTo>
                <a:close/>
                <a:moveTo>
                  <a:pt x="71018" y="23798"/>
                </a:moveTo>
                <a:cubicBezTo>
                  <a:pt x="71226" y="23798"/>
                  <a:pt x="71395" y="23968"/>
                  <a:pt x="71395" y="24175"/>
                </a:cubicBezTo>
                <a:cubicBezTo>
                  <a:pt x="71395" y="24383"/>
                  <a:pt x="71226" y="24533"/>
                  <a:pt x="71018" y="24533"/>
                </a:cubicBezTo>
                <a:cubicBezTo>
                  <a:pt x="70830" y="24533"/>
                  <a:pt x="70660" y="24383"/>
                  <a:pt x="70660" y="24175"/>
                </a:cubicBezTo>
                <a:cubicBezTo>
                  <a:pt x="70660" y="23968"/>
                  <a:pt x="70830" y="23798"/>
                  <a:pt x="71018" y="23798"/>
                </a:cubicBezTo>
                <a:close/>
                <a:moveTo>
                  <a:pt x="71018" y="20633"/>
                </a:moveTo>
                <a:cubicBezTo>
                  <a:pt x="70811" y="20633"/>
                  <a:pt x="70641" y="20463"/>
                  <a:pt x="70641" y="20256"/>
                </a:cubicBezTo>
                <a:cubicBezTo>
                  <a:pt x="70641" y="20049"/>
                  <a:pt x="70811" y="19879"/>
                  <a:pt x="71018" y="19879"/>
                </a:cubicBezTo>
                <a:cubicBezTo>
                  <a:pt x="71244" y="19879"/>
                  <a:pt x="71395" y="20049"/>
                  <a:pt x="71395" y="20256"/>
                </a:cubicBezTo>
                <a:cubicBezTo>
                  <a:pt x="71395" y="20463"/>
                  <a:pt x="71226" y="20633"/>
                  <a:pt x="71018" y="20633"/>
                </a:cubicBezTo>
                <a:close/>
                <a:moveTo>
                  <a:pt x="71018" y="4221"/>
                </a:moveTo>
                <a:cubicBezTo>
                  <a:pt x="71226" y="4221"/>
                  <a:pt x="71376" y="4372"/>
                  <a:pt x="71376" y="4560"/>
                </a:cubicBezTo>
                <a:cubicBezTo>
                  <a:pt x="71376" y="4767"/>
                  <a:pt x="71226" y="4918"/>
                  <a:pt x="71018" y="4918"/>
                </a:cubicBezTo>
                <a:cubicBezTo>
                  <a:pt x="70830" y="4918"/>
                  <a:pt x="70679" y="4767"/>
                  <a:pt x="70679" y="4560"/>
                </a:cubicBezTo>
                <a:cubicBezTo>
                  <a:pt x="70679" y="4372"/>
                  <a:pt x="70830" y="4221"/>
                  <a:pt x="71018" y="4221"/>
                </a:cubicBezTo>
                <a:close/>
                <a:moveTo>
                  <a:pt x="71018" y="10797"/>
                </a:moveTo>
                <a:cubicBezTo>
                  <a:pt x="70830" y="10797"/>
                  <a:pt x="70679" y="10627"/>
                  <a:pt x="70679" y="10439"/>
                </a:cubicBezTo>
                <a:cubicBezTo>
                  <a:pt x="70679" y="10251"/>
                  <a:pt x="70849" y="10100"/>
                  <a:pt x="71018" y="10100"/>
                </a:cubicBezTo>
                <a:cubicBezTo>
                  <a:pt x="71207" y="10100"/>
                  <a:pt x="71357" y="10251"/>
                  <a:pt x="71357" y="10439"/>
                </a:cubicBezTo>
                <a:cubicBezTo>
                  <a:pt x="71357" y="10627"/>
                  <a:pt x="71207" y="10797"/>
                  <a:pt x="71018" y="10797"/>
                </a:cubicBezTo>
                <a:close/>
                <a:moveTo>
                  <a:pt x="71018" y="6878"/>
                </a:moveTo>
                <a:cubicBezTo>
                  <a:pt x="70830" y="6878"/>
                  <a:pt x="70679" y="6727"/>
                  <a:pt x="70679" y="6539"/>
                </a:cubicBezTo>
                <a:cubicBezTo>
                  <a:pt x="70679" y="6331"/>
                  <a:pt x="70849" y="6181"/>
                  <a:pt x="71018" y="6181"/>
                </a:cubicBezTo>
                <a:cubicBezTo>
                  <a:pt x="71207" y="6181"/>
                  <a:pt x="71357" y="6331"/>
                  <a:pt x="71357" y="6539"/>
                </a:cubicBezTo>
                <a:cubicBezTo>
                  <a:pt x="71357" y="6727"/>
                  <a:pt x="71207" y="6878"/>
                  <a:pt x="71018" y="6878"/>
                </a:cubicBezTo>
                <a:close/>
                <a:moveTo>
                  <a:pt x="71018" y="8837"/>
                </a:moveTo>
                <a:cubicBezTo>
                  <a:pt x="70830" y="8837"/>
                  <a:pt x="70679" y="8687"/>
                  <a:pt x="70679" y="8498"/>
                </a:cubicBezTo>
                <a:cubicBezTo>
                  <a:pt x="70679" y="8310"/>
                  <a:pt x="70849" y="8159"/>
                  <a:pt x="71018" y="8159"/>
                </a:cubicBezTo>
                <a:cubicBezTo>
                  <a:pt x="71207" y="8159"/>
                  <a:pt x="71357" y="8310"/>
                  <a:pt x="71357" y="8498"/>
                </a:cubicBezTo>
                <a:cubicBezTo>
                  <a:pt x="71357" y="8687"/>
                  <a:pt x="71207" y="8837"/>
                  <a:pt x="71018" y="8837"/>
                </a:cubicBezTo>
                <a:close/>
                <a:moveTo>
                  <a:pt x="71018" y="12041"/>
                </a:moveTo>
                <a:cubicBezTo>
                  <a:pt x="71226" y="12041"/>
                  <a:pt x="71376" y="12210"/>
                  <a:pt x="71376" y="12399"/>
                </a:cubicBezTo>
                <a:cubicBezTo>
                  <a:pt x="71376" y="12606"/>
                  <a:pt x="71226" y="12757"/>
                  <a:pt x="71018" y="12757"/>
                </a:cubicBezTo>
                <a:cubicBezTo>
                  <a:pt x="70830" y="12757"/>
                  <a:pt x="70679" y="12606"/>
                  <a:pt x="70679" y="12399"/>
                </a:cubicBezTo>
                <a:cubicBezTo>
                  <a:pt x="70679" y="12210"/>
                  <a:pt x="70830" y="12041"/>
                  <a:pt x="71018" y="12041"/>
                </a:cubicBezTo>
                <a:close/>
                <a:moveTo>
                  <a:pt x="71018" y="14019"/>
                </a:moveTo>
                <a:cubicBezTo>
                  <a:pt x="71226" y="14019"/>
                  <a:pt x="71376" y="14170"/>
                  <a:pt x="71376" y="14377"/>
                </a:cubicBezTo>
                <a:cubicBezTo>
                  <a:pt x="71376" y="14566"/>
                  <a:pt x="71226" y="14716"/>
                  <a:pt x="71018" y="14716"/>
                </a:cubicBezTo>
                <a:cubicBezTo>
                  <a:pt x="70830" y="14716"/>
                  <a:pt x="70679" y="14566"/>
                  <a:pt x="70679" y="14377"/>
                </a:cubicBezTo>
                <a:cubicBezTo>
                  <a:pt x="70679" y="14170"/>
                  <a:pt x="70830" y="14019"/>
                  <a:pt x="71018" y="14019"/>
                </a:cubicBezTo>
                <a:close/>
                <a:moveTo>
                  <a:pt x="71018" y="17938"/>
                </a:moveTo>
                <a:cubicBezTo>
                  <a:pt x="71226" y="17938"/>
                  <a:pt x="71376" y="18089"/>
                  <a:pt x="71376" y="18278"/>
                </a:cubicBezTo>
                <a:cubicBezTo>
                  <a:pt x="71376" y="18485"/>
                  <a:pt x="71226" y="18636"/>
                  <a:pt x="71018" y="18636"/>
                </a:cubicBezTo>
                <a:cubicBezTo>
                  <a:pt x="70830" y="18636"/>
                  <a:pt x="70679" y="18485"/>
                  <a:pt x="70679" y="18278"/>
                </a:cubicBezTo>
                <a:cubicBezTo>
                  <a:pt x="70679" y="18089"/>
                  <a:pt x="70830" y="17938"/>
                  <a:pt x="71018" y="17938"/>
                </a:cubicBezTo>
                <a:close/>
                <a:moveTo>
                  <a:pt x="71018" y="15979"/>
                </a:moveTo>
                <a:cubicBezTo>
                  <a:pt x="71226" y="15979"/>
                  <a:pt x="71376" y="16130"/>
                  <a:pt x="71376" y="16318"/>
                </a:cubicBezTo>
                <a:cubicBezTo>
                  <a:pt x="71376" y="16506"/>
                  <a:pt x="71226" y="16676"/>
                  <a:pt x="71018" y="16676"/>
                </a:cubicBezTo>
                <a:cubicBezTo>
                  <a:pt x="70830" y="16676"/>
                  <a:pt x="70679" y="16506"/>
                  <a:pt x="70679" y="16318"/>
                </a:cubicBezTo>
                <a:cubicBezTo>
                  <a:pt x="70679" y="16130"/>
                  <a:pt x="70830" y="15979"/>
                  <a:pt x="71018" y="15979"/>
                </a:cubicBezTo>
                <a:close/>
                <a:moveTo>
                  <a:pt x="71018" y="2977"/>
                </a:moveTo>
                <a:cubicBezTo>
                  <a:pt x="70830" y="2977"/>
                  <a:pt x="70660" y="2808"/>
                  <a:pt x="70660" y="2600"/>
                </a:cubicBezTo>
                <a:cubicBezTo>
                  <a:pt x="70660" y="2412"/>
                  <a:pt x="70830" y="2242"/>
                  <a:pt x="71018" y="2242"/>
                </a:cubicBezTo>
                <a:cubicBezTo>
                  <a:pt x="71226" y="2242"/>
                  <a:pt x="71395" y="2412"/>
                  <a:pt x="71395" y="2600"/>
                </a:cubicBezTo>
                <a:cubicBezTo>
                  <a:pt x="71395" y="2808"/>
                  <a:pt x="71226" y="2977"/>
                  <a:pt x="71018" y="2977"/>
                </a:cubicBezTo>
                <a:close/>
                <a:moveTo>
                  <a:pt x="71037" y="961"/>
                </a:moveTo>
                <a:cubicBezTo>
                  <a:pt x="70849" y="961"/>
                  <a:pt x="70717" y="829"/>
                  <a:pt x="70717" y="641"/>
                </a:cubicBezTo>
                <a:cubicBezTo>
                  <a:pt x="70717" y="471"/>
                  <a:pt x="70849" y="321"/>
                  <a:pt x="71037" y="321"/>
                </a:cubicBezTo>
                <a:cubicBezTo>
                  <a:pt x="71207" y="321"/>
                  <a:pt x="71357" y="471"/>
                  <a:pt x="71357" y="641"/>
                </a:cubicBezTo>
                <a:cubicBezTo>
                  <a:pt x="71357" y="829"/>
                  <a:pt x="71207" y="961"/>
                  <a:pt x="71037" y="961"/>
                </a:cubicBezTo>
                <a:close/>
                <a:moveTo>
                  <a:pt x="70849" y="43395"/>
                </a:moveTo>
                <a:cubicBezTo>
                  <a:pt x="70773" y="43508"/>
                  <a:pt x="70698" y="43602"/>
                  <a:pt x="70604" y="43715"/>
                </a:cubicBezTo>
                <a:cubicBezTo>
                  <a:pt x="70623" y="43583"/>
                  <a:pt x="70717" y="43451"/>
                  <a:pt x="70849" y="43395"/>
                </a:cubicBezTo>
                <a:close/>
                <a:moveTo>
                  <a:pt x="69077" y="44186"/>
                </a:moveTo>
                <a:cubicBezTo>
                  <a:pt x="68832" y="44186"/>
                  <a:pt x="68644" y="43998"/>
                  <a:pt x="68644" y="43772"/>
                </a:cubicBezTo>
                <a:cubicBezTo>
                  <a:pt x="68644" y="43546"/>
                  <a:pt x="68832" y="43357"/>
                  <a:pt x="69077" y="43357"/>
                </a:cubicBezTo>
                <a:cubicBezTo>
                  <a:pt x="69304" y="43357"/>
                  <a:pt x="69492" y="43546"/>
                  <a:pt x="69492" y="43772"/>
                </a:cubicBezTo>
                <a:cubicBezTo>
                  <a:pt x="69492" y="43998"/>
                  <a:pt x="69304" y="44186"/>
                  <a:pt x="69077" y="44186"/>
                </a:cubicBezTo>
                <a:close/>
                <a:moveTo>
                  <a:pt x="69077" y="42227"/>
                </a:moveTo>
                <a:cubicBezTo>
                  <a:pt x="68832" y="42227"/>
                  <a:pt x="68644" y="42038"/>
                  <a:pt x="68644" y="41812"/>
                </a:cubicBezTo>
                <a:cubicBezTo>
                  <a:pt x="68644" y="41586"/>
                  <a:pt x="68832" y="41398"/>
                  <a:pt x="69077" y="41398"/>
                </a:cubicBezTo>
                <a:cubicBezTo>
                  <a:pt x="69304" y="41398"/>
                  <a:pt x="69492" y="41586"/>
                  <a:pt x="69492" y="41812"/>
                </a:cubicBezTo>
                <a:cubicBezTo>
                  <a:pt x="69492" y="42038"/>
                  <a:pt x="69304" y="42227"/>
                  <a:pt x="69077" y="42227"/>
                </a:cubicBezTo>
                <a:close/>
                <a:moveTo>
                  <a:pt x="69077" y="35556"/>
                </a:moveTo>
                <a:cubicBezTo>
                  <a:pt x="69285" y="35556"/>
                  <a:pt x="69454" y="35726"/>
                  <a:pt x="69454" y="35933"/>
                </a:cubicBezTo>
                <a:cubicBezTo>
                  <a:pt x="69454" y="36140"/>
                  <a:pt x="69285" y="36310"/>
                  <a:pt x="69077" y="36310"/>
                </a:cubicBezTo>
                <a:cubicBezTo>
                  <a:pt x="68851" y="36310"/>
                  <a:pt x="68682" y="36140"/>
                  <a:pt x="68682" y="35933"/>
                </a:cubicBezTo>
                <a:cubicBezTo>
                  <a:pt x="68682" y="35726"/>
                  <a:pt x="68851" y="35556"/>
                  <a:pt x="69077" y="35556"/>
                </a:cubicBezTo>
                <a:close/>
                <a:moveTo>
                  <a:pt x="69077" y="39476"/>
                </a:moveTo>
                <a:cubicBezTo>
                  <a:pt x="69266" y="39476"/>
                  <a:pt x="69435" y="39645"/>
                  <a:pt x="69435" y="39852"/>
                </a:cubicBezTo>
                <a:cubicBezTo>
                  <a:pt x="69435" y="40060"/>
                  <a:pt x="69266" y="40210"/>
                  <a:pt x="69077" y="40210"/>
                </a:cubicBezTo>
                <a:cubicBezTo>
                  <a:pt x="68870" y="40210"/>
                  <a:pt x="68701" y="40060"/>
                  <a:pt x="68701" y="39852"/>
                </a:cubicBezTo>
                <a:cubicBezTo>
                  <a:pt x="68701" y="39645"/>
                  <a:pt x="68870" y="39476"/>
                  <a:pt x="69077" y="39476"/>
                </a:cubicBezTo>
                <a:close/>
                <a:moveTo>
                  <a:pt x="69077" y="37516"/>
                </a:moveTo>
                <a:cubicBezTo>
                  <a:pt x="69285" y="37516"/>
                  <a:pt x="69454" y="37667"/>
                  <a:pt x="69454" y="37893"/>
                </a:cubicBezTo>
                <a:cubicBezTo>
                  <a:pt x="69454" y="38100"/>
                  <a:pt x="69285" y="38270"/>
                  <a:pt x="69077" y="38270"/>
                </a:cubicBezTo>
                <a:cubicBezTo>
                  <a:pt x="68851" y="38270"/>
                  <a:pt x="68682" y="38100"/>
                  <a:pt x="68682" y="37893"/>
                </a:cubicBezTo>
                <a:cubicBezTo>
                  <a:pt x="68682" y="37686"/>
                  <a:pt x="68851" y="37516"/>
                  <a:pt x="69077" y="37516"/>
                </a:cubicBezTo>
                <a:close/>
                <a:moveTo>
                  <a:pt x="69059" y="34369"/>
                </a:moveTo>
                <a:cubicBezTo>
                  <a:pt x="68851" y="34369"/>
                  <a:pt x="68663" y="34181"/>
                  <a:pt x="68663" y="33955"/>
                </a:cubicBezTo>
                <a:cubicBezTo>
                  <a:pt x="68663" y="33729"/>
                  <a:pt x="68832" y="33559"/>
                  <a:pt x="69059" y="33559"/>
                </a:cubicBezTo>
                <a:cubicBezTo>
                  <a:pt x="69285" y="33559"/>
                  <a:pt x="69473" y="33729"/>
                  <a:pt x="69473" y="33955"/>
                </a:cubicBezTo>
                <a:cubicBezTo>
                  <a:pt x="69473" y="34181"/>
                  <a:pt x="69285" y="34369"/>
                  <a:pt x="69059" y="34369"/>
                </a:cubicBezTo>
                <a:close/>
                <a:moveTo>
                  <a:pt x="69059" y="32410"/>
                </a:moveTo>
                <a:cubicBezTo>
                  <a:pt x="68851" y="32410"/>
                  <a:pt x="68663" y="32221"/>
                  <a:pt x="68663" y="32014"/>
                </a:cubicBezTo>
                <a:cubicBezTo>
                  <a:pt x="68663" y="31788"/>
                  <a:pt x="68832" y="31599"/>
                  <a:pt x="69059" y="31599"/>
                </a:cubicBezTo>
                <a:cubicBezTo>
                  <a:pt x="69285" y="31599"/>
                  <a:pt x="69473" y="31788"/>
                  <a:pt x="69473" y="32014"/>
                </a:cubicBezTo>
                <a:cubicBezTo>
                  <a:pt x="69473" y="32221"/>
                  <a:pt x="69285" y="32410"/>
                  <a:pt x="69059" y="32410"/>
                </a:cubicBezTo>
                <a:close/>
                <a:moveTo>
                  <a:pt x="69059" y="30450"/>
                </a:moveTo>
                <a:cubicBezTo>
                  <a:pt x="68851" y="30450"/>
                  <a:pt x="68663" y="30262"/>
                  <a:pt x="68663" y="30035"/>
                </a:cubicBezTo>
                <a:cubicBezTo>
                  <a:pt x="68663" y="29828"/>
                  <a:pt x="68832" y="29640"/>
                  <a:pt x="69059" y="29640"/>
                </a:cubicBezTo>
                <a:cubicBezTo>
                  <a:pt x="69285" y="29640"/>
                  <a:pt x="69473" y="29828"/>
                  <a:pt x="69473" y="30035"/>
                </a:cubicBezTo>
                <a:cubicBezTo>
                  <a:pt x="69473" y="30262"/>
                  <a:pt x="69285" y="30450"/>
                  <a:pt x="69059" y="30450"/>
                </a:cubicBezTo>
                <a:close/>
                <a:moveTo>
                  <a:pt x="69077" y="28434"/>
                </a:moveTo>
                <a:cubicBezTo>
                  <a:pt x="68870" y="28434"/>
                  <a:pt x="68701" y="28283"/>
                  <a:pt x="68701" y="28076"/>
                </a:cubicBezTo>
                <a:cubicBezTo>
                  <a:pt x="68701" y="27887"/>
                  <a:pt x="68870" y="27718"/>
                  <a:pt x="69077" y="27718"/>
                </a:cubicBezTo>
                <a:cubicBezTo>
                  <a:pt x="69266" y="27718"/>
                  <a:pt x="69435" y="27887"/>
                  <a:pt x="69435" y="28076"/>
                </a:cubicBezTo>
                <a:cubicBezTo>
                  <a:pt x="69435" y="28283"/>
                  <a:pt x="69266" y="28434"/>
                  <a:pt x="69077" y="28434"/>
                </a:cubicBezTo>
                <a:close/>
                <a:moveTo>
                  <a:pt x="69077" y="26493"/>
                </a:moveTo>
                <a:cubicBezTo>
                  <a:pt x="68870" y="26493"/>
                  <a:pt x="68701" y="26323"/>
                  <a:pt x="68701" y="26135"/>
                </a:cubicBezTo>
                <a:cubicBezTo>
                  <a:pt x="68701" y="25928"/>
                  <a:pt x="68870" y="25758"/>
                  <a:pt x="69077" y="25758"/>
                </a:cubicBezTo>
                <a:cubicBezTo>
                  <a:pt x="69266" y="25758"/>
                  <a:pt x="69435" y="25928"/>
                  <a:pt x="69435" y="26135"/>
                </a:cubicBezTo>
                <a:cubicBezTo>
                  <a:pt x="69435" y="26323"/>
                  <a:pt x="69266" y="26493"/>
                  <a:pt x="69077" y="26493"/>
                </a:cubicBezTo>
                <a:close/>
                <a:moveTo>
                  <a:pt x="69077" y="24533"/>
                </a:moveTo>
                <a:cubicBezTo>
                  <a:pt x="68870" y="24533"/>
                  <a:pt x="68701" y="24364"/>
                  <a:pt x="68701" y="24156"/>
                </a:cubicBezTo>
                <a:cubicBezTo>
                  <a:pt x="68701" y="23968"/>
                  <a:pt x="68870" y="23798"/>
                  <a:pt x="69077" y="23798"/>
                </a:cubicBezTo>
                <a:cubicBezTo>
                  <a:pt x="69266" y="23798"/>
                  <a:pt x="69435" y="23968"/>
                  <a:pt x="69435" y="24156"/>
                </a:cubicBezTo>
                <a:cubicBezTo>
                  <a:pt x="69435" y="24364"/>
                  <a:pt x="69266" y="24533"/>
                  <a:pt x="69077" y="24533"/>
                </a:cubicBezTo>
                <a:close/>
                <a:moveTo>
                  <a:pt x="69077" y="22574"/>
                </a:moveTo>
                <a:cubicBezTo>
                  <a:pt x="68870" y="22574"/>
                  <a:pt x="68701" y="22404"/>
                  <a:pt x="68701" y="22197"/>
                </a:cubicBezTo>
                <a:cubicBezTo>
                  <a:pt x="68701" y="22008"/>
                  <a:pt x="68870" y="21839"/>
                  <a:pt x="69077" y="21839"/>
                </a:cubicBezTo>
                <a:cubicBezTo>
                  <a:pt x="69266" y="21839"/>
                  <a:pt x="69435" y="22008"/>
                  <a:pt x="69435" y="22197"/>
                </a:cubicBezTo>
                <a:cubicBezTo>
                  <a:pt x="69435" y="22404"/>
                  <a:pt x="69266" y="22574"/>
                  <a:pt x="69077" y="22574"/>
                </a:cubicBezTo>
                <a:close/>
                <a:moveTo>
                  <a:pt x="69077" y="20595"/>
                </a:moveTo>
                <a:cubicBezTo>
                  <a:pt x="68870" y="20595"/>
                  <a:pt x="68701" y="20444"/>
                  <a:pt x="68701" y="20237"/>
                </a:cubicBezTo>
                <a:cubicBezTo>
                  <a:pt x="68701" y="20049"/>
                  <a:pt x="68870" y="19879"/>
                  <a:pt x="69077" y="19879"/>
                </a:cubicBezTo>
                <a:cubicBezTo>
                  <a:pt x="69266" y="19879"/>
                  <a:pt x="69435" y="20049"/>
                  <a:pt x="69435" y="20237"/>
                </a:cubicBezTo>
                <a:cubicBezTo>
                  <a:pt x="69435" y="20444"/>
                  <a:pt x="69266" y="20595"/>
                  <a:pt x="69077" y="20595"/>
                </a:cubicBezTo>
                <a:close/>
                <a:moveTo>
                  <a:pt x="69077" y="18636"/>
                </a:moveTo>
                <a:cubicBezTo>
                  <a:pt x="68870" y="18636"/>
                  <a:pt x="68719" y="18466"/>
                  <a:pt x="68719" y="18278"/>
                </a:cubicBezTo>
                <a:cubicBezTo>
                  <a:pt x="68719" y="18089"/>
                  <a:pt x="68870" y="17938"/>
                  <a:pt x="69077" y="17938"/>
                </a:cubicBezTo>
                <a:cubicBezTo>
                  <a:pt x="69266" y="17938"/>
                  <a:pt x="69417" y="18089"/>
                  <a:pt x="69417" y="18278"/>
                </a:cubicBezTo>
                <a:cubicBezTo>
                  <a:pt x="69417" y="18466"/>
                  <a:pt x="69266" y="18636"/>
                  <a:pt x="69077" y="18636"/>
                </a:cubicBezTo>
                <a:close/>
                <a:moveTo>
                  <a:pt x="69077" y="16657"/>
                </a:moveTo>
                <a:cubicBezTo>
                  <a:pt x="68870" y="16657"/>
                  <a:pt x="68719" y="16506"/>
                  <a:pt x="68719" y="16318"/>
                </a:cubicBezTo>
                <a:cubicBezTo>
                  <a:pt x="68719" y="16130"/>
                  <a:pt x="68870" y="15960"/>
                  <a:pt x="69077" y="15960"/>
                </a:cubicBezTo>
                <a:cubicBezTo>
                  <a:pt x="69266" y="15960"/>
                  <a:pt x="69417" y="16130"/>
                  <a:pt x="69417" y="16318"/>
                </a:cubicBezTo>
                <a:cubicBezTo>
                  <a:pt x="69417" y="16506"/>
                  <a:pt x="69266" y="16657"/>
                  <a:pt x="69077" y="16657"/>
                </a:cubicBezTo>
                <a:close/>
                <a:moveTo>
                  <a:pt x="69077" y="14716"/>
                </a:moveTo>
                <a:cubicBezTo>
                  <a:pt x="68870" y="14716"/>
                  <a:pt x="68719" y="14547"/>
                  <a:pt x="68719" y="14358"/>
                </a:cubicBezTo>
                <a:cubicBezTo>
                  <a:pt x="68719" y="14170"/>
                  <a:pt x="68870" y="14000"/>
                  <a:pt x="69077" y="14000"/>
                </a:cubicBezTo>
                <a:cubicBezTo>
                  <a:pt x="69266" y="14000"/>
                  <a:pt x="69417" y="14170"/>
                  <a:pt x="69417" y="14358"/>
                </a:cubicBezTo>
                <a:cubicBezTo>
                  <a:pt x="69417" y="14547"/>
                  <a:pt x="69266" y="14716"/>
                  <a:pt x="69077" y="14716"/>
                </a:cubicBezTo>
                <a:close/>
                <a:moveTo>
                  <a:pt x="69077" y="12060"/>
                </a:moveTo>
                <a:cubicBezTo>
                  <a:pt x="69266" y="12060"/>
                  <a:pt x="69417" y="12210"/>
                  <a:pt x="69417" y="12399"/>
                </a:cubicBezTo>
                <a:cubicBezTo>
                  <a:pt x="69417" y="12587"/>
                  <a:pt x="69266" y="12738"/>
                  <a:pt x="69077" y="12738"/>
                </a:cubicBezTo>
                <a:cubicBezTo>
                  <a:pt x="68870" y="12738"/>
                  <a:pt x="68719" y="12587"/>
                  <a:pt x="68719" y="12399"/>
                </a:cubicBezTo>
                <a:cubicBezTo>
                  <a:pt x="68719" y="12210"/>
                  <a:pt x="68870" y="12060"/>
                  <a:pt x="69077" y="12060"/>
                </a:cubicBezTo>
                <a:close/>
                <a:moveTo>
                  <a:pt x="69077" y="10100"/>
                </a:moveTo>
                <a:cubicBezTo>
                  <a:pt x="69266" y="10100"/>
                  <a:pt x="69417" y="10251"/>
                  <a:pt x="69417" y="10439"/>
                </a:cubicBezTo>
                <a:cubicBezTo>
                  <a:pt x="69417" y="10627"/>
                  <a:pt x="69266" y="10778"/>
                  <a:pt x="69077" y="10778"/>
                </a:cubicBezTo>
                <a:cubicBezTo>
                  <a:pt x="68870" y="10778"/>
                  <a:pt x="68719" y="10627"/>
                  <a:pt x="68719" y="10439"/>
                </a:cubicBezTo>
                <a:cubicBezTo>
                  <a:pt x="68719" y="10251"/>
                  <a:pt x="68870" y="10100"/>
                  <a:pt x="69077" y="10100"/>
                </a:cubicBezTo>
                <a:close/>
                <a:moveTo>
                  <a:pt x="69077" y="8819"/>
                </a:moveTo>
                <a:cubicBezTo>
                  <a:pt x="68870" y="8819"/>
                  <a:pt x="68719" y="8668"/>
                  <a:pt x="68719" y="8479"/>
                </a:cubicBezTo>
                <a:cubicBezTo>
                  <a:pt x="68719" y="8291"/>
                  <a:pt x="68870" y="8121"/>
                  <a:pt x="69077" y="8121"/>
                </a:cubicBezTo>
                <a:cubicBezTo>
                  <a:pt x="69266" y="8121"/>
                  <a:pt x="69417" y="8291"/>
                  <a:pt x="69417" y="8479"/>
                </a:cubicBezTo>
                <a:cubicBezTo>
                  <a:pt x="69417" y="8668"/>
                  <a:pt x="69266" y="8819"/>
                  <a:pt x="69077" y="8819"/>
                </a:cubicBezTo>
                <a:close/>
                <a:moveTo>
                  <a:pt x="69077" y="6859"/>
                </a:moveTo>
                <a:cubicBezTo>
                  <a:pt x="68870" y="6859"/>
                  <a:pt x="68719" y="6708"/>
                  <a:pt x="68719" y="6520"/>
                </a:cubicBezTo>
                <a:cubicBezTo>
                  <a:pt x="68719" y="6331"/>
                  <a:pt x="68870" y="6181"/>
                  <a:pt x="69077" y="6181"/>
                </a:cubicBezTo>
                <a:cubicBezTo>
                  <a:pt x="69266" y="6181"/>
                  <a:pt x="69417" y="6331"/>
                  <a:pt x="69417" y="6520"/>
                </a:cubicBezTo>
                <a:cubicBezTo>
                  <a:pt x="69417" y="6708"/>
                  <a:pt x="69266" y="6859"/>
                  <a:pt x="69077" y="6859"/>
                </a:cubicBezTo>
                <a:close/>
                <a:moveTo>
                  <a:pt x="69077" y="4880"/>
                </a:moveTo>
                <a:cubicBezTo>
                  <a:pt x="68889" y="4880"/>
                  <a:pt x="68738" y="4749"/>
                  <a:pt x="68738" y="4560"/>
                </a:cubicBezTo>
                <a:cubicBezTo>
                  <a:pt x="68738" y="4391"/>
                  <a:pt x="68889" y="4240"/>
                  <a:pt x="69077" y="4240"/>
                </a:cubicBezTo>
                <a:cubicBezTo>
                  <a:pt x="69247" y="4240"/>
                  <a:pt x="69398" y="4391"/>
                  <a:pt x="69398" y="4560"/>
                </a:cubicBezTo>
                <a:cubicBezTo>
                  <a:pt x="69398" y="4749"/>
                  <a:pt x="69247" y="4880"/>
                  <a:pt x="69077" y="4880"/>
                </a:cubicBezTo>
                <a:close/>
                <a:moveTo>
                  <a:pt x="69077" y="2921"/>
                </a:moveTo>
                <a:cubicBezTo>
                  <a:pt x="68889" y="2921"/>
                  <a:pt x="68738" y="2770"/>
                  <a:pt x="68738" y="2600"/>
                </a:cubicBezTo>
                <a:cubicBezTo>
                  <a:pt x="68738" y="2412"/>
                  <a:pt x="68889" y="2261"/>
                  <a:pt x="69077" y="2261"/>
                </a:cubicBezTo>
                <a:cubicBezTo>
                  <a:pt x="69247" y="2261"/>
                  <a:pt x="69398" y="2412"/>
                  <a:pt x="69398" y="2600"/>
                </a:cubicBezTo>
                <a:cubicBezTo>
                  <a:pt x="69398" y="2770"/>
                  <a:pt x="69247" y="2921"/>
                  <a:pt x="69077" y="2921"/>
                </a:cubicBezTo>
                <a:close/>
                <a:moveTo>
                  <a:pt x="69077" y="961"/>
                </a:moveTo>
                <a:cubicBezTo>
                  <a:pt x="68889" y="961"/>
                  <a:pt x="68738" y="810"/>
                  <a:pt x="68738" y="641"/>
                </a:cubicBezTo>
                <a:cubicBezTo>
                  <a:pt x="68738" y="452"/>
                  <a:pt x="68889" y="302"/>
                  <a:pt x="69077" y="302"/>
                </a:cubicBezTo>
                <a:cubicBezTo>
                  <a:pt x="69247" y="302"/>
                  <a:pt x="69398" y="452"/>
                  <a:pt x="69398" y="641"/>
                </a:cubicBezTo>
                <a:cubicBezTo>
                  <a:pt x="69398" y="810"/>
                  <a:pt x="69247" y="961"/>
                  <a:pt x="69077" y="961"/>
                </a:cubicBezTo>
                <a:close/>
                <a:moveTo>
                  <a:pt x="69077" y="45298"/>
                </a:moveTo>
                <a:cubicBezTo>
                  <a:pt x="69172" y="45298"/>
                  <a:pt x="69247" y="45336"/>
                  <a:pt x="69322" y="45392"/>
                </a:cubicBezTo>
                <a:cubicBezTo>
                  <a:pt x="69153" y="45599"/>
                  <a:pt x="68983" y="45826"/>
                  <a:pt x="68795" y="46033"/>
                </a:cubicBezTo>
                <a:cubicBezTo>
                  <a:pt x="68701" y="45957"/>
                  <a:pt x="68644" y="45844"/>
                  <a:pt x="68644" y="45713"/>
                </a:cubicBezTo>
                <a:cubicBezTo>
                  <a:pt x="68644" y="45486"/>
                  <a:pt x="68832" y="45298"/>
                  <a:pt x="69077" y="45298"/>
                </a:cubicBezTo>
                <a:close/>
                <a:moveTo>
                  <a:pt x="67099" y="46127"/>
                </a:moveTo>
                <a:cubicBezTo>
                  <a:pt x="66873" y="46127"/>
                  <a:pt x="66703" y="45939"/>
                  <a:pt x="66703" y="45713"/>
                </a:cubicBezTo>
                <a:cubicBezTo>
                  <a:pt x="66703" y="45486"/>
                  <a:pt x="66873" y="45298"/>
                  <a:pt x="67099" y="45298"/>
                </a:cubicBezTo>
                <a:cubicBezTo>
                  <a:pt x="67325" y="45298"/>
                  <a:pt x="67514" y="45486"/>
                  <a:pt x="67514" y="45713"/>
                </a:cubicBezTo>
                <a:cubicBezTo>
                  <a:pt x="67514" y="45939"/>
                  <a:pt x="67325" y="46127"/>
                  <a:pt x="67099" y="46127"/>
                </a:cubicBezTo>
                <a:close/>
                <a:moveTo>
                  <a:pt x="67099" y="44167"/>
                </a:moveTo>
                <a:cubicBezTo>
                  <a:pt x="66873" y="44167"/>
                  <a:pt x="66703" y="43979"/>
                  <a:pt x="66703" y="43753"/>
                </a:cubicBezTo>
                <a:cubicBezTo>
                  <a:pt x="66703" y="43527"/>
                  <a:pt x="66873" y="43338"/>
                  <a:pt x="67099" y="43338"/>
                </a:cubicBezTo>
                <a:cubicBezTo>
                  <a:pt x="67325" y="43338"/>
                  <a:pt x="67514" y="43527"/>
                  <a:pt x="67514" y="43753"/>
                </a:cubicBezTo>
                <a:cubicBezTo>
                  <a:pt x="67514" y="43979"/>
                  <a:pt x="67325" y="44167"/>
                  <a:pt x="67099" y="44167"/>
                </a:cubicBezTo>
                <a:close/>
                <a:moveTo>
                  <a:pt x="67099" y="42189"/>
                </a:moveTo>
                <a:cubicBezTo>
                  <a:pt x="66892" y="42189"/>
                  <a:pt x="66703" y="42019"/>
                  <a:pt x="66703" y="41793"/>
                </a:cubicBezTo>
                <a:cubicBezTo>
                  <a:pt x="66703" y="41567"/>
                  <a:pt x="66892" y="41398"/>
                  <a:pt x="67099" y="41398"/>
                </a:cubicBezTo>
                <a:cubicBezTo>
                  <a:pt x="67325" y="41398"/>
                  <a:pt x="67514" y="41567"/>
                  <a:pt x="67514" y="41793"/>
                </a:cubicBezTo>
                <a:cubicBezTo>
                  <a:pt x="67514" y="42019"/>
                  <a:pt x="67325" y="42189"/>
                  <a:pt x="67099" y="42189"/>
                </a:cubicBezTo>
                <a:close/>
                <a:moveTo>
                  <a:pt x="67099" y="35537"/>
                </a:moveTo>
                <a:cubicBezTo>
                  <a:pt x="67306" y="35537"/>
                  <a:pt x="67476" y="35707"/>
                  <a:pt x="67476" y="35914"/>
                </a:cubicBezTo>
                <a:cubicBezTo>
                  <a:pt x="67476" y="36122"/>
                  <a:pt x="67306" y="36291"/>
                  <a:pt x="67099" y="36291"/>
                </a:cubicBezTo>
                <a:cubicBezTo>
                  <a:pt x="66892" y="36291"/>
                  <a:pt x="66722" y="36122"/>
                  <a:pt x="66722" y="35914"/>
                </a:cubicBezTo>
                <a:cubicBezTo>
                  <a:pt x="66722" y="35707"/>
                  <a:pt x="66892" y="35537"/>
                  <a:pt x="67099" y="35537"/>
                </a:cubicBezTo>
                <a:close/>
                <a:moveTo>
                  <a:pt x="67099" y="39457"/>
                </a:moveTo>
                <a:cubicBezTo>
                  <a:pt x="67306" y="39457"/>
                  <a:pt x="67476" y="39626"/>
                  <a:pt x="67476" y="39834"/>
                </a:cubicBezTo>
                <a:cubicBezTo>
                  <a:pt x="67476" y="40041"/>
                  <a:pt x="67306" y="40192"/>
                  <a:pt x="67099" y="40192"/>
                </a:cubicBezTo>
                <a:cubicBezTo>
                  <a:pt x="66911" y="40192"/>
                  <a:pt x="66741" y="40041"/>
                  <a:pt x="66741" y="39834"/>
                </a:cubicBezTo>
                <a:cubicBezTo>
                  <a:pt x="66741" y="39626"/>
                  <a:pt x="66911" y="39457"/>
                  <a:pt x="67099" y="39457"/>
                </a:cubicBezTo>
                <a:close/>
                <a:moveTo>
                  <a:pt x="67099" y="37497"/>
                </a:moveTo>
                <a:cubicBezTo>
                  <a:pt x="67306" y="37497"/>
                  <a:pt x="67476" y="37667"/>
                  <a:pt x="67476" y="37874"/>
                </a:cubicBezTo>
                <a:cubicBezTo>
                  <a:pt x="67476" y="38081"/>
                  <a:pt x="67306" y="38251"/>
                  <a:pt x="67099" y="38251"/>
                </a:cubicBezTo>
                <a:cubicBezTo>
                  <a:pt x="66892" y="38251"/>
                  <a:pt x="66722" y="38081"/>
                  <a:pt x="66722" y="37874"/>
                </a:cubicBezTo>
                <a:cubicBezTo>
                  <a:pt x="66722" y="37667"/>
                  <a:pt x="66892" y="37497"/>
                  <a:pt x="67099" y="37497"/>
                </a:cubicBezTo>
                <a:close/>
                <a:moveTo>
                  <a:pt x="67099" y="34350"/>
                </a:moveTo>
                <a:cubicBezTo>
                  <a:pt x="66892" y="34350"/>
                  <a:pt x="66703" y="34181"/>
                  <a:pt x="66703" y="33955"/>
                </a:cubicBezTo>
                <a:cubicBezTo>
                  <a:pt x="66703" y="33729"/>
                  <a:pt x="66892" y="33540"/>
                  <a:pt x="67099" y="33540"/>
                </a:cubicBezTo>
                <a:cubicBezTo>
                  <a:pt x="67325" y="33540"/>
                  <a:pt x="67514" y="33729"/>
                  <a:pt x="67514" y="33955"/>
                </a:cubicBezTo>
                <a:cubicBezTo>
                  <a:pt x="67514" y="34181"/>
                  <a:pt x="67325" y="34350"/>
                  <a:pt x="67099" y="34350"/>
                </a:cubicBezTo>
                <a:close/>
                <a:moveTo>
                  <a:pt x="67099" y="32391"/>
                </a:moveTo>
                <a:cubicBezTo>
                  <a:pt x="66892" y="32391"/>
                  <a:pt x="66703" y="32221"/>
                  <a:pt x="66703" y="31995"/>
                </a:cubicBezTo>
                <a:cubicBezTo>
                  <a:pt x="66703" y="31769"/>
                  <a:pt x="66892" y="31581"/>
                  <a:pt x="67099" y="31581"/>
                </a:cubicBezTo>
                <a:cubicBezTo>
                  <a:pt x="67325" y="31581"/>
                  <a:pt x="67514" y="31769"/>
                  <a:pt x="67514" y="31995"/>
                </a:cubicBezTo>
                <a:cubicBezTo>
                  <a:pt x="67514" y="32221"/>
                  <a:pt x="67325" y="32391"/>
                  <a:pt x="67099" y="32391"/>
                </a:cubicBezTo>
                <a:close/>
                <a:moveTo>
                  <a:pt x="67099" y="30431"/>
                </a:moveTo>
                <a:cubicBezTo>
                  <a:pt x="66892" y="30431"/>
                  <a:pt x="66703" y="30243"/>
                  <a:pt x="66703" y="30035"/>
                </a:cubicBezTo>
                <a:cubicBezTo>
                  <a:pt x="66703" y="29809"/>
                  <a:pt x="66892" y="29640"/>
                  <a:pt x="67099" y="29640"/>
                </a:cubicBezTo>
                <a:cubicBezTo>
                  <a:pt x="67325" y="29640"/>
                  <a:pt x="67514" y="29809"/>
                  <a:pt x="67514" y="30035"/>
                </a:cubicBezTo>
                <a:cubicBezTo>
                  <a:pt x="67514" y="30243"/>
                  <a:pt x="67325" y="30431"/>
                  <a:pt x="67099" y="30431"/>
                </a:cubicBezTo>
                <a:close/>
                <a:moveTo>
                  <a:pt x="67099" y="28415"/>
                </a:moveTo>
                <a:cubicBezTo>
                  <a:pt x="66911" y="28415"/>
                  <a:pt x="66741" y="28264"/>
                  <a:pt x="66741" y="28057"/>
                </a:cubicBezTo>
                <a:cubicBezTo>
                  <a:pt x="66741" y="27869"/>
                  <a:pt x="66911" y="27699"/>
                  <a:pt x="67099" y="27699"/>
                </a:cubicBezTo>
                <a:cubicBezTo>
                  <a:pt x="67306" y="27699"/>
                  <a:pt x="67476" y="27869"/>
                  <a:pt x="67476" y="28057"/>
                </a:cubicBezTo>
                <a:cubicBezTo>
                  <a:pt x="67476" y="28264"/>
                  <a:pt x="67306" y="28415"/>
                  <a:pt x="67099" y="28415"/>
                </a:cubicBezTo>
                <a:close/>
                <a:moveTo>
                  <a:pt x="67099" y="26474"/>
                </a:moveTo>
                <a:cubicBezTo>
                  <a:pt x="66911" y="26474"/>
                  <a:pt x="66741" y="26305"/>
                  <a:pt x="66741" y="26116"/>
                </a:cubicBezTo>
                <a:cubicBezTo>
                  <a:pt x="66741" y="25909"/>
                  <a:pt x="66911" y="25739"/>
                  <a:pt x="67099" y="25739"/>
                </a:cubicBezTo>
                <a:cubicBezTo>
                  <a:pt x="67306" y="25739"/>
                  <a:pt x="67476" y="25909"/>
                  <a:pt x="67476" y="26116"/>
                </a:cubicBezTo>
                <a:cubicBezTo>
                  <a:pt x="67476" y="26305"/>
                  <a:pt x="67306" y="26474"/>
                  <a:pt x="67099" y="26474"/>
                </a:cubicBezTo>
                <a:close/>
                <a:moveTo>
                  <a:pt x="67099" y="24515"/>
                </a:moveTo>
                <a:cubicBezTo>
                  <a:pt x="66911" y="24515"/>
                  <a:pt x="66741" y="24364"/>
                  <a:pt x="66741" y="24156"/>
                </a:cubicBezTo>
                <a:cubicBezTo>
                  <a:pt x="66741" y="23949"/>
                  <a:pt x="66911" y="23780"/>
                  <a:pt x="67099" y="23780"/>
                </a:cubicBezTo>
                <a:cubicBezTo>
                  <a:pt x="67306" y="23780"/>
                  <a:pt x="67476" y="23949"/>
                  <a:pt x="67476" y="24156"/>
                </a:cubicBezTo>
                <a:cubicBezTo>
                  <a:pt x="67476" y="24364"/>
                  <a:pt x="67306" y="24515"/>
                  <a:pt x="67099" y="24515"/>
                </a:cubicBezTo>
                <a:close/>
                <a:moveTo>
                  <a:pt x="67099" y="22555"/>
                </a:moveTo>
                <a:cubicBezTo>
                  <a:pt x="66911" y="22555"/>
                  <a:pt x="66741" y="22385"/>
                  <a:pt x="66741" y="22197"/>
                </a:cubicBezTo>
                <a:cubicBezTo>
                  <a:pt x="66741" y="21990"/>
                  <a:pt x="66911" y="21820"/>
                  <a:pt x="67099" y="21820"/>
                </a:cubicBezTo>
                <a:cubicBezTo>
                  <a:pt x="67306" y="21820"/>
                  <a:pt x="67476" y="21990"/>
                  <a:pt x="67476" y="22197"/>
                </a:cubicBezTo>
                <a:cubicBezTo>
                  <a:pt x="67476" y="22385"/>
                  <a:pt x="67306" y="22555"/>
                  <a:pt x="67099" y="22555"/>
                </a:cubicBezTo>
                <a:close/>
                <a:moveTo>
                  <a:pt x="67099" y="20595"/>
                </a:moveTo>
                <a:cubicBezTo>
                  <a:pt x="66911" y="20595"/>
                  <a:pt x="66741" y="20426"/>
                  <a:pt x="66741" y="20237"/>
                </a:cubicBezTo>
                <a:cubicBezTo>
                  <a:pt x="66741" y="20030"/>
                  <a:pt x="66911" y="19879"/>
                  <a:pt x="67099" y="19879"/>
                </a:cubicBezTo>
                <a:cubicBezTo>
                  <a:pt x="67306" y="19879"/>
                  <a:pt x="67476" y="20030"/>
                  <a:pt x="67476" y="20237"/>
                </a:cubicBezTo>
                <a:cubicBezTo>
                  <a:pt x="67476" y="20426"/>
                  <a:pt x="67306" y="20595"/>
                  <a:pt x="67099" y="20595"/>
                </a:cubicBezTo>
                <a:close/>
                <a:moveTo>
                  <a:pt x="67099" y="10759"/>
                </a:moveTo>
                <a:cubicBezTo>
                  <a:pt x="66929" y="10759"/>
                  <a:pt x="66779" y="10609"/>
                  <a:pt x="66779" y="10420"/>
                </a:cubicBezTo>
                <a:cubicBezTo>
                  <a:pt x="66779" y="10251"/>
                  <a:pt x="66929" y="10100"/>
                  <a:pt x="67099" y="10100"/>
                </a:cubicBezTo>
                <a:cubicBezTo>
                  <a:pt x="67287" y="10100"/>
                  <a:pt x="67438" y="10251"/>
                  <a:pt x="67438" y="10420"/>
                </a:cubicBezTo>
                <a:cubicBezTo>
                  <a:pt x="67438" y="10609"/>
                  <a:pt x="67287" y="10759"/>
                  <a:pt x="67099" y="10759"/>
                </a:cubicBezTo>
                <a:close/>
                <a:moveTo>
                  <a:pt x="67099" y="12700"/>
                </a:moveTo>
                <a:cubicBezTo>
                  <a:pt x="66929" y="12700"/>
                  <a:pt x="66779" y="12568"/>
                  <a:pt x="66779" y="12380"/>
                </a:cubicBezTo>
                <a:cubicBezTo>
                  <a:pt x="66779" y="12210"/>
                  <a:pt x="66929" y="12060"/>
                  <a:pt x="67099" y="12060"/>
                </a:cubicBezTo>
                <a:cubicBezTo>
                  <a:pt x="67287" y="12060"/>
                  <a:pt x="67438" y="12210"/>
                  <a:pt x="67438" y="12380"/>
                </a:cubicBezTo>
                <a:cubicBezTo>
                  <a:pt x="67438" y="12568"/>
                  <a:pt x="67287" y="12700"/>
                  <a:pt x="67099" y="12700"/>
                </a:cubicBezTo>
                <a:close/>
                <a:moveTo>
                  <a:pt x="67099" y="14019"/>
                </a:moveTo>
                <a:cubicBezTo>
                  <a:pt x="67287" y="14019"/>
                  <a:pt x="67438" y="14170"/>
                  <a:pt x="67438" y="14339"/>
                </a:cubicBezTo>
                <a:cubicBezTo>
                  <a:pt x="67438" y="14528"/>
                  <a:pt x="67287" y="14679"/>
                  <a:pt x="67099" y="14679"/>
                </a:cubicBezTo>
                <a:cubicBezTo>
                  <a:pt x="66929" y="14679"/>
                  <a:pt x="66779" y="14528"/>
                  <a:pt x="66779" y="14339"/>
                </a:cubicBezTo>
                <a:cubicBezTo>
                  <a:pt x="66779" y="14170"/>
                  <a:pt x="66929" y="14019"/>
                  <a:pt x="67099" y="14019"/>
                </a:cubicBezTo>
                <a:close/>
                <a:moveTo>
                  <a:pt x="67099" y="17938"/>
                </a:moveTo>
                <a:cubicBezTo>
                  <a:pt x="67287" y="17938"/>
                  <a:pt x="67438" y="18089"/>
                  <a:pt x="67438" y="18278"/>
                </a:cubicBezTo>
                <a:cubicBezTo>
                  <a:pt x="67438" y="18466"/>
                  <a:pt x="67287" y="18617"/>
                  <a:pt x="67099" y="18617"/>
                </a:cubicBezTo>
                <a:cubicBezTo>
                  <a:pt x="66929" y="18617"/>
                  <a:pt x="66779" y="18466"/>
                  <a:pt x="66779" y="18278"/>
                </a:cubicBezTo>
                <a:cubicBezTo>
                  <a:pt x="66779" y="18089"/>
                  <a:pt x="66929" y="17938"/>
                  <a:pt x="67099" y="17938"/>
                </a:cubicBezTo>
                <a:close/>
                <a:moveTo>
                  <a:pt x="67099" y="15979"/>
                </a:moveTo>
                <a:cubicBezTo>
                  <a:pt x="67287" y="15979"/>
                  <a:pt x="67438" y="16130"/>
                  <a:pt x="67438" y="16318"/>
                </a:cubicBezTo>
                <a:cubicBezTo>
                  <a:pt x="67438" y="16488"/>
                  <a:pt x="67287" y="16638"/>
                  <a:pt x="67099" y="16638"/>
                </a:cubicBezTo>
                <a:cubicBezTo>
                  <a:pt x="66929" y="16638"/>
                  <a:pt x="66779" y="16488"/>
                  <a:pt x="66779" y="16318"/>
                </a:cubicBezTo>
                <a:cubicBezTo>
                  <a:pt x="66779" y="16130"/>
                  <a:pt x="66929" y="15979"/>
                  <a:pt x="67099" y="15979"/>
                </a:cubicBezTo>
                <a:close/>
                <a:moveTo>
                  <a:pt x="67099" y="8819"/>
                </a:moveTo>
                <a:cubicBezTo>
                  <a:pt x="66911" y="8819"/>
                  <a:pt x="66760" y="8668"/>
                  <a:pt x="66760" y="8461"/>
                </a:cubicBezTo>
                <a:cubicBezTo>
                  <a:pt x="66760" y="8272"/>
                  <a:pt x="66911" y="8121"/>
                  <a:pt x="67099" y="8121"/>
                </a:cubicBezTo>
                <a:cubicBezTo>
                  <a:pt x="67287" y="8121"/>
                  <a:pt x="67457" y="8272"/>
                  <a:pt x="67457" y="8461"/>
                </a:cubicBezTo>
                <a:cubicBezTo>
                  <a:pt x="67457" y="8649"/>
                  <a:pt x="67287" y="8819"/>
                  <a:pt x="67099" y="8819"/>
                </a:cubicBezTo>
                <a:close/>
                <a:moveTo>
                  <a:pt x="67099" y="6181"/>
                </a:moveTo>
                <a:cubicBezTo>
                  <a:pt x="67287" y="6181"/>
                  <a:pt x="67438" y="6331"/>
                  <a:pt x="67438" y="6520"/>
                </a:cubicBezTo>
                <a:cubicBezTo>
                  <a:pt x="67438" y="6689"/>
                  <a:pt x="67287" y="6840"/>
                  <a:pt x="67099" y="6840"/>
                </a:cubicBezTo>
                <a:cubicBezTo>
                  <a:pt x="66929" y="6840"/>
                  <a:pt x="66779" y="6689"/>
                  <a:pt x="66779" y="6520"/>
                </a:cubicBezTo>
                <a:cubicBezTo>
                  <a:pt x="66779" y="6331"/>
                  <a:pt x="66929" y="6181"/>
                  <a:pt x="67099" y="6181"/>
                </a:cubicBezTo>
                <a:close/>
                <a:moveTo>
                  <a:pt x="67099" y="4899"/>
                </a:moveTo>
                <a:cubicBezTo>
                  <a:pt x="66911" y="4899"/>
                  <a:pt x="66760" y="4730"/>
                  <a:pt x="66760" y="4541"/>
                </a:cubicBezTo>
                <a:cubicBezTo>
                  <a:pt x="66760" y="4353"/>
                  <a:pt x="66911" y="4202"/>
                  <a:pt x="67099" y="4202"/>
                </a:cubicBezTo>
                <a:cubicBezTo>
                  <a:pt x="67287" y="4202"/>
                  <a:pt x="67457" y="4353"/>
                  <a:pt x="67457" y="4541"/>
                </a:cubicBezTo>
                <a:cubicBezTo>
                  <a:pt x="67457" y="4730"/>
                  <a:pt x="67287" y="4899"/>
                  <a:pt x="67099" y="4899"/>
                </a:cubicBezTo>
                <a:close/>
                <a:moveTo>
                  <a:pt x="67099" y="2921"/>
                </a:moveTo>
                <a:cubicBezTo>
                  <a:pt x="66929" y="2921"/>
                  <a:pt x="66779" y="2770"/>
                  <a:pt x="66779" y="2582"/>
                </a:cubicBezTo>
                <a:cubicBezTo>
                  <a:pt x="66779" y="2412"/>
                  <a:pt x="66929" y="2261"/>
                  <a:pt x="67099" y="2261"/>
                </a:cubicBezTo>
                <a:cubicBezTo>
                  <a:pt x="67287" y="2261"/>
                  <a:pt x="67438" y="2412"/>
                  <a:pt x="67438" y="2582"/>
                </a:cubicBezTo>
                <a:cubicBezTo>
                  <a:pt x="67438" y="2770"/>
                  <a:pt x="67287" y="2921"/>
                  <a:pt x="67099" y="2921"/>
                </a:cubicBezTo>
                <a:close/>
                <a:moveTo>
                  <a:pt x="67118" y="923"/>
                </a:moveTo>
                <a:cubicBezTo>
                  <a:pt x="66948" y="923"/>
                  <a:pt x="66816" y="792"/>
                  <a:pt x="66816" y="622"/>
                </a:cubicBezTo>
                <a:cubicBezTo>
                  <a:pt x="66816" y="471"/>
                  <a:pt x="66948" y="339"/>
                  <a:pt x="67118" y="339"/>
                </a:cubicBezTo>
                <a:cubicBezTo>
                  <a:pt x="67287" y="339"/>
                  <a:pt x="67419" y="471"/>
                  <a:pt x="67419" y="622"/>
                </a:cubicBezTo>
                <a:cubicBezTo>
                  <a:pt x="67419" y="792"/>
                  <a:pt x="67287" y="923"/>
                  <a:pt x="67118" y="923"/>
                </a:cubicBezTo>
                <a:close/>
                <a:moveTo>
                  <a:pt x="67118" y="47201"/>
                </a:moveTo>
                <a:cubicBezTo>
                  <a:pt x="67287" y="47201"/>
                  <a:pt x="67438" y="47314"/>
                  <a:pt x="67514" y="47465"/>
                </a:cubicBezTo>
                <a:cubicBezTo>
                  <a:pt x="67325" y="47672"/>
                  <a:pt x="67118" y="47879"/>
                  <a:pt x="66929" y="48087"/>
                </a:cubicBezTo>
                <a:cubicBezTo>
                  <a:pt x="66760" y="48011"/>
                  <a:pt x="66647" y="47861"/>
                  <a:pt x="66647" y="47672"/>
                </a:cubicBezTo>
                <a:cubicBezTo>
                  <a:pt x="66647" y="47427"/>
                  <a:pt x="66854" y="47201"/>
                  <a:pt x="67099" y="47201"/>
                </a:cubicBezTo>
                <a:close/>
                <a:moveTo>
                  <a:pt x="65139" y="48124"/>
                </a:moveTo>
                <a:cubicBezTo>
                  <a:pt x="64894" y="48124"/>
                  <a:pt x="64687" y="47917"/>
                  <a:pt x="64687" y="47653"/>
                </a:cubicBezTo>
                <a:cubicBezTo>
                  <a:pt x="64687" y="47408"/>
                  <a:pt x="64894" y="47201"/>
                  <a:pt x="65139" y="47201"/>
                </a:cubicBezTo>
                <a:cubicBezTo>
                  <a:pt x="65403" y="47201"/>
                  <a:pt x="65610" y="47408"/>
                  <a:pt x="65610" y="47653"/>
                </a:cubicBezTo>
                <a:cubicBezTo>
                  <a:pt x="65610" y="47917"/>
                  <a:pt x="65403" y="48124"/>
                  <a:pt x="65139" y="48124"/>
                </a:cubicBezTo>
                <a:close/>
                <a:moveTo>
                  <a:pt x="65139" y="46146"/>
                </a:moveTo>
                <a:cubicBezTo>
                  <a:pt x="64894" y="46146"/>
                  <a:pt x="64706" y="45939"/>
                  <a:pt x="64706" y="45713"/>
                </a:cubicBezTo>
                <a:cubicBezTo>
                  <a:pt x="64706" y="45468"/>
                  <a:pt x="64913" y="45279"/>
                  <a:pt x="65139" y="45279"/>
                </a:cubicBezTo>
                <a:cubicBezTo>
                  <a:pt x="65384" y="45279"/>
                  <a:pt x="65573" y="45468"/>
                  <a:pt x="65573" y="45713"/>
                </a:cubicBezTo>
                <a:cubicBezTo>
                  <a:pt x="65573" y="45939"/>
                  <a:pt x="65384" y="46146"/>
                  <a:pt x="65139" y="46146"/>
                </a:cubicBezTo>
                <a:close/>
                <a:moveTo>
                  <a:pt x="65139" y="44167"/>
                </a:moveTo>
                <a:cubicBezTo>
                  <a:pt x="64913" y="44167"/>
                  <a:pt x="64725" y="43979"/>
                  <a:pt x="64725" y="43753"/>
                </a:cubicBezTo>
                <a:cubicBezTo>
                  <a:pt x="64725" y="43527"/>
                  <a:pt x="64913" y="43338"/>
                  <a:pt x="65139" y="43338"/>
                </a:cubicBezTo>
                <a:cubicBezTo>
                  <a:pt x="65384" y="43338"/>
                  <a:pt x="65573" y="43527"/>
                  <a:pt x="65573" y="43753"/>
                </a:cubicBezTo>
                <a:cubicBezTo>
                  <a:pt x="65573" y="43979"/>
                  <a:pt x="65384" y="44167"/>
                  <a:pt x="65139" y="44167"/>
                </a:cubicBezTo>
                <a:close/>
                <a:moveTo>
                  <a:pt x="65139" y="29621"/>
                </a:moveTo>
                <a:cubicBezTo>
                  <a:pt x="65365" y="29621"/>
                  <a:pt x="65554" y="29809"/>
                  <a:pt x="65554" y="30035"/>
                </a:cubicBezTo>
                <a:cubicBezTo>
                  <a:pt x="65554" y="30243"/>
                  <a:pt x="65365" y="30431"/>
                  <a:pt x="65139" y="30431"/>
                </a:cubicBezTo>
                <a:cubicBezTo>
                  <a:pt x="64932" y="30431"/>
                  <a:pt x="64744" y="30243"/>
                  <a:pt x="64744" y="30035"/>
                </a:cubicBezTo>
                <a:cubicBezTo>
                  <a:pt x="64744" y="29809"/>
                  <a:pt x="64932" y="29621"/>
                  <a:pt x="65139" y="29621"/>
                </a:cubicBezTo>
                <a:close/>
                <a:moveTo>
                  <a:pt x="65139" y="31581"/>
                </a:moveTo>
                <a:cubicBezTo>
                  <a:pt x="65365" y="31581"/>
                  <a:pt x="65554" y="31769"/>
                  <a:pt x="65554" y="31976"/>
                </a:cubicBezTo>
                <a:cubicBezTo>
                  <a:pt x="65554" y="32202"/>
                  <a:pt x="65365" y="32372"/>
                  <a:pt x="65139" y="32372"/>
                </a:cubicBezTo>
                <a:cubicBezTo>
                  <a:pt x="64932" y="32372"/>
                  <a:pt x="64744" y="32202"/>
                  <a:pt x="64744" y="31976"/>
                </a:cubicBezTo>
                <a:cubicBezTo>
                  <a:pt x="64744" y="31769"/>
                  <a:pt x="64932" y="31581"/>
                  <a:pt x="65139" y="31581"/>
                </a:cubicBezTo>
                <a:close/>
                <a:moveTo>
                  <a:pt x="65139" y="33559"/>
                </a:moveTo>
                <a:cubicBezTo>
                  <a:pt x="65365" y="33559"/>
                  <a:pt x="65554" y="33729"/>
                  <a:pt x="65554" y="33955"/>
                </a:cubicBezTo>
                <a:cubicBezTo>
                  <a:pt x="65554" y="34162"/>
                  <a:pt x="65365" y="34350"/>
                  <a:pt x="65139" y="34350"/>
                </a:cubicBezTo>
                <a:cubicBezTo>
                  <a:pt x="64932" y="34350"/>
                  <a:pt x="64744" y="34162"/>
                  <a:pt x="64744" y="33955"/>
                </a:cubicBezTo>
                <a:cubicBezTo>
                  <a:pt x="64744" y="33729"/>
                  <a:pt x="64932" y="33559"/>
                  <a:pt x="65139" y="33559"/>
                </a:cubicBezTo>
                <a:close/>
                <a:moveTo>
                  <a:pt x="65139" y="35519"/>
                </a:moveTo>
                <a:cubicBezTo>
                  <a:pt x="65365" y="35519"/>
                  <a:pt x="65554" y="35688"/>
                  <a:pt x="65554" y="35914"/>
                </a:cubicBezTo>
                <a:cubicBezTo>
                  <a:pt x="65554" y="36122"/>
                  <a:pt x="65365" y="36310"/>
                  <a:pt x="65139" y="36310"/>
                </a:cubicBezTo>
                <a:cubicBezTo>
                  <a:pt x="64932" y="36310"/>
                  <a:pt x="64744" y="36122"/>
                  <a:pt x="64744" y="35914"/>
                </a:cubicBezTo>
                <a:cubicBezTo>
                  <a:pt x="64744" y="35688"/>
                  <a:pt x="64932" y="35519"/>
                  <a:pt x="65139" y="35519"/>
                </a:cubicBezTo>
                <a:close/>
                <a:moveTo>
                  <a:pt x="65139" y="42189"/>
                </a:moveTo>
                <a:cubicBezTo>
                  <a:pt x="64932" y="42189"/>
                  <a:pt x="64744" y="42001"/>
                  <a:pt x="64744" y="41793"/>
                </a:cubicBezTo>
                <a:cubicBezTo>
                  <a:pt x="64744" y="41567"/>
                  <a:pt x="64932" y="41398"/>
                  <a:pt x="65139" y="41398"/>
                </a:cubicBezTo>
                <a:cubicBezTo>
                  <a:pt x="65365" y="41398"/>
                  <a:pt x="65554" y="41567"/>
                  <a:pt x="65554" y="41793"/>
                </a:cubicBezTo>
                <a:cubicBezTo>
                  <a:pt x="65554" y="42001"/>
                  <a:pt x="65365" y="42189"/>
                  <a:pt x="65139" y="42189"/>
                </a:cubicBezTo>
                <a:close/>
                <a:moveTo>
                  <a:pt x="65139" y="39457"/>
                </a:moveTo>
                <a:cubicBezTo>
                  <a:pt x="65347" y="39457"/>
                  <a:pt x="65516" y="39626"/>
                  <a:pt x="65516" y="39834"/>
                </a:cubicBezTo>
                <a:cubicBezTo>
                  <a:pt x="65516" y="40041"/>
                  <a:pt x="65347" y="40192"/>
                  <a:pt x="65139" y="40192"/>
                </a:cubicBezTo>
                <a:cubicBezTo>
                  <a:pt x="64932" y="40192"/>
                  <a:pt x="64781" y="40041"/>
                  <a:pt x="64781" y="39834"/>
                </a:cubicBezTo>
                <a:cubicBezTo>
                  <a:pt x="64781" y="39626"/>
                  <a:pt x="64932" y="39457"/>
                  <a:pt x="65139" y="39457"/>
                </a:cubicBezTo>
                <a:close/>
                <a:moveTo>
                  <a:pt x="65139" y="37497"/>
                </a:moveTo>
                <a:cubicBezTo>
                  <a:pt x="65347" y="37497"/>
                  <a:pt x="65535" y="37667"/>
                  <a:pt x="65535" y="37874"/>
                </a:cubicBezTo>
                <a:cubicBezTo>
                  <a:pt x="65535" y="38081"/>
                  <a:pt x="65347" y="38251"/>
                  <a:pt x="65139" y="38251"/>
                </a:cubicBezTo>
                <a:cubicBezTo>
                  <a:pt x="64932" y="38251"/>
                  <a:pt x="64762" y="38081"/>
                  <a:pt x="64762" y="37874"/>
                </a:cubicBezTo>
                <a:cubicBezTo>
                  <a:pt x="64762" y="37667"/>
                  <a:pt x="64932" y="37497"/>
                  <a:pt x="65139" y="37497"/>
                </a:cubicBezTo>
                <a:close/>
                <a:moveTo>
                  <a:pt x="65139" y="28471"/>
                </a:moveTo>
                <a:cubicBezTo>
                  <a:pt x="64913" y="28471"/>
                  <a:pt x="64744" y="28283"/>
                  <a:pt x="64744" y="28076"/>
                </a:cubicBezTo>
                <a:cubicBezTo>
                  <a:pt x="64744" y="27850"/>
                  <a:pt x="64913" y="27661"/>
                  <a:pt x="65139" y="27661"/>
                </a:cubicBezTo>
                <a:cubicBezTo>
                  <a:pt x="65365" y="27661"/>
                  <a:pt x="65554" y="27850"/>
                  <a:pt x="65554" y="28076"/>
                </a:cubicBezTo>
                <a:cubicBezTo>
                  <a:pt x="65554" y="28283"/>
                  <a:pt x="65365" y="28471"/>
                  <a:pt x="65139" y="28471"/>
                </a:cubicBezTo>
                <a:close/>
                <a:moveTo>
                  <a:pt x="65139" y="26493"/>
                </a:moveTo>
                <a:cubicBezTo>
                  <a:pt x="64932" y="26493"/>
                  <a:pt x="64781" y="26323"/>
                  <a:pt x="64781" y="26116"/>
                </a:cubicBezTo>
                <a:cubicBezTo>
                  <a:pt x="64781" y="25909"/>
                  <a:pt x="64932" y="25739"/>
                  <a:pt x="65139" y="25739"/>
                </a:cubicBezTo>
                <a:cubicBezTo>
                  <a:pt x="65347" y="25739"/>
                  <a:pt x="65516" y="25909"/>
                  <a:pt x="65516" y="26116"/>
                </a:cubicBezTo>
                <a:cubicBezTo>
                  <a:pt x="65516" y="26323"/>
                  <a:pt x="65347" y="26493"/>
                  <a:pt x="65139" y="26493"/>
                </a:cubicBezTo>
                <a:close/>
                <a:moveTo>
                  <a:pt x="65139" y="24533"/>
                </a:moveTo>
                <a:cubicBezTo>
                  <a:pt x="64932" y="24533"/>
                  <a:pt x="64781" y="24364"/>
                  <a:pt x="64781" y="24156"/>
                </a:cubicBezTo>
                <a:cubicBezTo>
                  <a:pt x="64781" y="23949"/>
                  <a:pt x="64932" y="23780"/>
                  <a:pt x="65139" y="23780"/>
                </a:cubicBezTo>
                <a:cubicBezTo>
                  <a:pt x="65347" y="23780"/>
                  <a:pt x="65516" y="23949"/>
                  <a:pt x="65516" y="24156"/>
                </a:cubicBezTo>
                <a:cubicBezTo>
                  <a:pt x="65516" y="24364"/>
                  <a:pt x="65347" y="24533"/>
                  <a:pt x="65139" y="24533"/>
                </a:cubicBezTo>
                <a:close/>
                <a:moveTo>
                  <a:pt x="65139" y="22555"/>
                </a:moveTo>
                <a:cubicBezTo>
                  <a:pt x="64932" y="22555"/>
                  <a:pt x="64781" y="22385"/>
                  <a:pt x="64781" y="22197"/>
                </a:cubicBezTo>
                <a:cubicBezTo>
                  <a:pt x="64781" y="21990"/>
                  <a:pt x="64932" y="21820"/>
                  <a:pt x="65139" y="21820"/>
                </a:cubicBezTo>
                <a:cubicBezTo>
                  <a:pt x="65347" y="21820"/>
                  <a:pt x="65497" y="21990"/>
                  <a:pt x="65497" y="22197"/>
                </a:cubicBezTo>
                <a:cubicBezTo>
                  <a:pt x="65497" y="22385"/>
                  <a:pt x="65347" y="22555"/>
                  <a:pt x="65139" y="22555"/>
                </a:cubicBezTo>
                <a:close/>
                <a:moveTo>
                  <a:pt x="65139" y="20576"/>
                </a:moveTo>
                <a:cubicBezTo>
                  <a:pt x="64951" y="20576"/>
                  <a:pt x="64800" y="20426"/>
                  <a:pt x="64800" y="20237"/>
                </a:cubicBezTo>
                <a:cubicBezTo>
                  <a:pt x="64800" y="20030"/>
                  <a:pt x="64951" y="19879"/>
                  <a:pt x="65139" y="19879"/>
                </a:cubicBezTo>
                <a:cubicBezTo>
                  <a:pt x="65328" y="19879"/>
                  <a:pt x="65497" y="20030"/>
                  <a:pt x="65497" y="20237"/>
                </a:cubicBezTo>
                <a:cubicBezTo>
                  <a:pt x="65497" y="20426"/>
                  <a:pt x="65328" y="20576"/>
                  <a:pt x="65139" y="20576"/>
                </a:cubicBezTo>
                <a:close/>
                <a:moveTo>
                  <a:pt x="65139" y="18598"/>
                </a:moveTo>
                <a:cubicBezTo>
                  <a:pt x="64970" y="18598"/>
                  <a:pt x="64819" y="18447"/>
                  <a:pt x="64819" y="18278"/>
                </a:cubicBezTo>
                <a:cubicBezTo>
                  <a:pt x="64819" y="18089"/>
                  <a:pt x="64970" y="17938"/>
                  <a:pt x="65139" y="17938"/>
                </a:cubicBezTo>
                <a:cubicBezTo>
                  <a:pt x="65328" y="17938"/>
                  <a:pt x="65478" y="18089"/>
                  <a:pt x="65478" y="18278"/>
                </a:cubicBezTo>
                <a:cubicBezTo>
                  <a:pt x="65478" y="18447"/>
                  <a:pt x="65328" y="18598"/>
                  <a:pt x="65139" y="18598"/>
                </a:cubicBezTo>
                <a:close/>
                <a:moveTo>
                  <a:pt x="65139" y="16638"/>
                </a:moveTo>
                <a:cubicBezTo>
                  <a:pt x="64970" y="16638"/>
                  <a:pt x="64819" y="16488"/>
                  <a:pt x="64819" y="16318"/>
                </a:cubicBezTo>
                <a:cubicBezTo>
                  <a:pt x="64819" y="16130"/>
                  <a:pt x="64970" y="15979"/>
                  <a:pt x="65139" y="15979"/>
                </a:cubicBezTo>
                <a:cubicBezTo>
                  <a:pt x="65328" y="15979"/>
                  <a:pt x="65478" y="16130"/>
                  <a:pt x="65478" y="16318"/>
                </a:cubicBezTo>
                <a:cubicBezTo>
                  <a:pt x="65478" y="16488"/>
                  <a:pt x="65328" y="16638"/>
                  <a:pt x="65139" y="16638"/>
                </a:cubicBezTo>
                <a:close/>
                <a:moveTo>
                  <a:pt x="65139" y="14679"/>
                </a:moveTo>
                <a:cubicBezTo>
                  <a:pt x="64970" y="14679"/>
                  <a:pt x="64819" y="14528"/>
                  <a:pt x="64819" y="14339"/>
                </a:cubicBezTo>
                <a:cubicBezTo>
                  <a:pt x="64819" y="14151"/>
                  <a:pt x="64970" y="14000"/>
                  <a:pt x="65139" y="14000"/>
                </a:cubicBezTo>
                <a:cubicBezTo>
                  <a:pt x="65328" y="14000"/>
                  <a:pt x="65478" y="14151"/>
                  <a:pt x="65478" y="14339"/>
                </a:cubicBezTo>
                <a:cubicBezTo>
                  <a:pt x="65478" y="14528"/>
                  <a:pt x="65328" y="14679"/>
                  <a:pt x="65139" y="14679"/>
                </a:cubicBezTo>
                <a:close/>
                <a:moveTo>
                  <a:pt x="65139" y="8140"/>
                </a:moveTo>
                <a:cubicBezTo>
                  <a:pt x="65328" y="8140"/>
                  <a:pt x="65478" y="8291"/>
                  <a:pt x="65478" y="8461"/>
                </a:cubicBezTo>
                <a:cubicBezTo>
                  <a:pt x="65478" y="8649"/>
                  <a:pt x="65328" y="8781"/>
                  <a:pt x="65139" y="8781"/>
                </a:cubicBezTo>
                <a:cubicBezTo>
                  <a:pt x="64970" y="8781"/>
                  <a:pt x="64819" y="8649"/>
                  <a:pt x="64819" y="8461"/>
                </a:cubicBezTo>
                <a:cubicBezTo>
                  <a:pt x="64819" y="8291"/>
                  <a:pt x="64970" y="8140"/>
                  <a:pt x="65139" y="8140"/>
                </a:cubicBezTo>
                <a:close/>
                <a:moveTo>
                  <a:pt x="65460" y="12380"/>
                </a:moveTo>
                <a:cubicBezTo>
                  <a:pt x="65460" y="12568"/>
                  <a:pt x="65309" y="12700"/>
                  <a:pt x="65139" y="12700"/>
                </a:cubicBezTo>
                <a:cubicBezTo>
                  <a:pt x="64970" y="12700"/>
                  <a:pt x="64819" y="12568"/>
                  <a:pt x="64819" y="12380"/>
                </a:cubicBezTo>
                <a:cubicBezTo>
                  <a:pt x="64819" y="12210"/>
                  <a:pt x="64970" y="12060"/>
                  <a:pt x="65139" y="12060"/>
                </a:cubicBezTo>
                <a:cubicBezTo>
                  <a:pt x="65309" y="12060"/>
                  <a:pt x="65460" y="12210"/>
                  <a:pt x="65460" y="12380"/>
                </a:cubicBezTo>
                <a:close/>
                <a:moveTo>
                  <a:pt x="65139" y="10100"/>
                </a:moveTo>
                <a:cubicBezTo>
                  <a:pt x="65328" y="10100"/>
                  <a:pt x="65478" y="10251"/>
                  <a:pt x="65478" y="10420"/>
                </a:cubicBezTo>
                <a:cubicBezTo>
                  <a:pt x="65478" y="10609"/>
                  <a:pt x="65328" y="10759"/>
                  <a:pt x="65139" y="10759"/>
                </a:cubicBezTo>
                <a:cubicBezTo>
                  <a:pt x="64970" y="10759"/>
                  <a:pt x="64819" y="10609"/>
                  <a:pt x="64819" y="10420"/>
                </a:cubicBezTo>
                <a:cubicBezTo>
                  <a:pt x="64819" y="10251"/>
                  <a:pt x="64970" y="10100"/>
                  <a:pt x="65139" y="10100"/>
                </a:cubicBezTo>
                <a:close/>
                <a:moveTo>
                  <a:pt x="65139" y="6859"/>
                </a:moveTo>
                <a:cubicBezTo>
                  <a:pt x="64951" y="6859"/>
                  <a:pt x="64800" y="6689"/>
                  <a:pt x="64800" y="6501"/>
                </a:cubicBezTo>
                <a:cubicBezTo>
                  <a:pt x="64800" y="6312"/>
                  <a:pt x="64951" y="6162"/>
                  <a:pt x="65139" y="6162"/>
                </a:cubicBezTo>
                <a:cubicBezTo>
                  <a:pt x="65328" y="6162"/>
                  <a:pt x="65478" y="6312"/>
                  <a:pt x="65478" y="6501"/>
                </a:cubicBezTo>
                <a:cubicBezTo>
                  <a:pt x="65478" y="6689"/>
                  <a:pt x="65328" y="6859"/>
                  <a:pt x="65139" y="6859"/>
                </a:cubicBezTo>
                <a:close/>
                <a:moveTo>
                  <a:pt x="65139" y="4880"/>
                </a:moveTo>
                <a:cubicBezTo>
                  <a:pt x="64951" y="4880"/>
                  <a:pt x="64800" y="4730"/>
                  <a:pt x="64800" y="4541"/>
                </a:cubicBezTo>
                <a:cubicBezTo>
                  <a:pt x="64800" y="4353"/>
                  <a:pt x="64951" y="4202"/>
                  <a:pt x="65139" y="4202"/>
                </a:cubicBezTo>
                <a:cubicBezTo>
                  <a:pt x="65328" y="4202"/>
                  <a:pt x="65478" y="4353"/>
                  <a:pt x="65478" y="4541"/>
                </a:cubicBezTo>
                <a:cubicBezTo>
                  <a:pt x="65478" y="4730"/>
                  <a:pt x="65328" y="4880"/>
                  <a:pt x="65139" y="4880"/>
                </a:cubicBezTo>
                <a:close/>
                <a:moveTo>
                  <a:pt x="65139" y="2883"/>
                </a:moveTo>
                <a:cubicBezTo>
                  <a:pt x="64970" y="2883"/>
                  <a:pt x="64838" y="2751"/>
                  <a:pt x="64838" y="2582"/>
                </a:cubicBezTo>
                <a:cubicBezTo>
                  <a:pt x="64838" y="2431"/>
                  <a:pt x="64970" y="2299"/>
                  <a:pt x="65139" y="2299"/>
                </a:cubicBezTo>
                <a:cubicBezTo>
                  <a:pt x="65309" y="2299"/>
                  <a:pt x="65441" y="2431"/>
                  <a:pt x="65441" y="2582"/>
                </a:cubicBezTo>
                <a:cubicBezTo>
                  <a:pt x="65441" y="2751"/>
                  <a:pt x="65309" y="2883"/>
                  <a:pt x="65139" y="2883"/>
                </a:cubicBezTo>
                <a:close/>
                <a:moveTo>
                  <a:pt x="65139" y="923"/>
                </a:moveTo>
                <a:cubicBezTo>
                  <a:pt x="64970" y="923"/>
                  <a:pt x="64838" y="792"/>
                  <a:pt x="64838" y="622"/>
                </a:cubicBezTo>
                <a:cubicBezTo>
                  <a:pt x="64838" y="452"/>
                  <a:pt x="64970" y="321"/>
                  <a:pt x="65139" y="321"/>
                </a:cubicBezTo>
                <a:cubicBezTo>
                  <a:pt x="65309" y="321"/>
                  <a:pt x="65441" y="471"/>
                  <a:pt x="65441" y="622"/>
                </a:cubicBezTo>
                <a:cubicBezTo>
                  <a:pt x="65441" y="792"/>
                  <a:pt x="65309" y="923"/>
                  <a:pt x="65139" y="923"/>
                </a:cubicBezTo>
                <a:close/>
                <a:moveTo>
                  <a:pt x="63180" y="50084"/>
                </a:moveTo>
                <a:cubicBezTo>
                  <a:pt x="62935" y="50084"/>
                  <a:pt x="62727" y="49877"/>
                  <a:pt x="62727" y="49632"/>
                </a:cubicBezTo>
                <a:cubicBezTo>
                  <a:pt x="62727" y="49368"/>
                  <a:pt x="62935" y="49161"/>
                  <a:pt x="63180" y="49161"/>
                </a:cubicBezTo>
                <a:cubicBezTo>
                  <a:pt x="63443" y="49161"/>
                  <a:pt x="63651" y="49368"/>
                  <a:pt x="63651" y="49632"/>
                </a:cubicBezTo>
                <a:cubicBezTo>
                  <a:pt x="63651" y="49877"/>
                  <a:pt x="63443" y="50084"/>
                  <a:pt x="63180" y="50084"/>
                </a:cubicBezTo>
                <a:close/>
                <a:moveTo>
                  <a:pt x="63180" y="48124"/>
                </a:moveTo>
                <a:cubicBezTo>
                  <a:pt x="62935" y="48124"/>
                  <a:pt x="62727" y="47917"/>
                  <a:pt x="62727" y="47653"/>
                </a:cubicBezTo>
                <a:cubicBezTo>
                  <a:pt x="62727" y="47408"/>
                  <a:pt x="62935" y="47201"/>
                  <a:pt x="63180" y="47201"/>
                </a:cubicBezTo>
                <a:cubicBezTo>
                  <a:pt x="63443" y="47201"/>
                  <a:pt x="63651" y="47408"/>
                  <a:pt x="63651" y="47653"/>
                </a:cubicBezTo>
                <a:cubicBezTo>
                  <a:pt x="63651" y="47917"/>
                  <a:pt x="63443" y="48124"/>
                  <a:pt x="63180" y="48124"/>
                </a:cubicBezTo>
                <a:close/>
                <a:moveTo>
                  <a:pt x="63180" y="46127"/>
                </a:moveTo>
                <a:cubicBezTo>
                  <a:pt x="62935" y="46127"/>
                  <a:pt x="62746" y="45939"/>
                  <a:pt x="62746" y="45694"/>
                </a:cubicBezTo>
                <a:cubicBezTo>
                  <a:pt x="62746" y="45468"/>
                  <a:pt x="62935" y="45260"/>
                  <a:pt x="63180" y="45260"/>
                </a:cubicBezTo>
                <a:cubicBezTo>
                  <a:pt x="63425" y="45260"/>
                  <a:pt x="63632" y="45468"/>
                  <a:pt x="63632" y="45694"/>
                </a:cubicBezTo>
                <a:cubicBezTo>
                  <a:pt x="63632" y="45939"/>
                  <a:pt x="63425" y="46127"/>
                  <a:pt x="63180" y="46127"/>
                </a:cubicBezTo>
                <a:close/>
                <a:moveTo>
                  <a:pt x="63180" y="44186"/>
                </a:moveTo>
                <a:cubicBezTo>
                  <a:pt x="62935" y="44186"/>
                  <a:pt x="62746" y="43998"/>
                  <a:pt x="62746" y="43753"/>
                </a:cubicBezTo>
                <a:cubicBezTo>
                  <a:pt x="62746" y="43508"/>
                  <a:pt x="62935" y="43319"/>
                  <a:pt x="63180" y="43319"/>
                </a:cubicBezTo>
                <a:cubicBezTo>
                  <a:pt x="63425" y="43319"/>
                  <a:pt x="63632" y="43508"/>
                  <a:pt x="63632" y="43753"/>
                </a:cubicBezTo>
                <a:cubicBezTo>
                  <a:pt x="63632" y="43998"/>
                  <a:pt x="63425" y="44186"/>
                  <a:pt x="63180" y="44186"/>
                </a:cubicBezTo>
                <a:close/>
                <a:moveTo>
                  <a:pt x="63180" y="42208"/>
                </a:moveTo>
                <a:cubicBezTo>
                  <a:pt x="62954" y="42208"/>
                  <a:pt x="62765" y="42019"/>
                  <a:pt x="62765" y="41793"/>
                </a:cubicBezTo>
                <a:cubicBezTo>
                  <a:pt x="62765" y="41548"/>
                  <a:pt x="62954" y="41360"/>
                  <a:pt x="63180" y="41360"/>
                </a:cubicBezTo>
                <a:cubicBezTo>
                  <a:pt x="63406" y="41360"/>
                  <a:pt x="63594" y="41548"/>
                  <a:pt x="63594" y="41793"/>
                </a:cubicBezTo>
                <a:cubicBezTo>
                  <a:pt x="63594" y="42019"/>
                  <a:pt x="63406" y="42208"/>
                  <a:pt x="63180" y="42208"/>
                </a:cubicBezTo>
                <a:close/>
                <a:moveTo>
                  <a:pt x="63180" y="40229"/>
                </a:moveTo>
                <a:cubicBezTo>
                  <a:pt x="62972" y="40229"/>
                  <a:pt x="62784" y="40041"/>
                  <a:pt x="62784" y="39815"/>
                </a:cubicBezTo>
                <a:cubicBezTo>
                  <a:pt x="62784" y="39607"/>
                  <a:pt x="62954" y="39419"/>
                  <a:pt x="63180" y="39419"/>
                </a:cubicBezTo>
                <a:cubicBezTo>
                  <a:pt x="63406" y="39419"/>
                  <a:pt x="63575" y="39607"/>
                  <a:pt x="63575" y="39815"/>
                </a:cubicBezTo>
                <a:cubicBezTo>
                  <a:pt x="63575" y="40041"/>
                  <a:pt x="63406" y="40229"/>
                  <a:pt x="63180" y="40229"/>
                </a:cubicBezTo>
                <a:close/>
                <a:moveTo>
                  <a:pt x="63180" y="38251"/>
                </a:moveTo>
                <a:cubicBezTo>
                  <a:pt x="62972" y="38251"/>
                  <a:pt x="62784" y="38081"/>
                  <a:pt x="62784" y="37855"/>
                </a:cubicBezTo>
                <a:cubicBezTo>
                  <a:pt x="62784" y="37648"/>
                  <a:pt x="62954" y="37459"/>
                  <a:pt x="63180" y="37459"/>
                </a:cubicBezTo>
                <a:cubicBezTo>
                  <a:pt x="63406" y="37459"/>
                  <a:pt x="63575" y="37648"/>
                  <a:pt x="63575" y="37855"/>
                </a:cubicBezTo>
                <a:cubicBezTo>
                  <a:pt x="63575" y="38081"/>
                  <a:pt x="63406" y="38251"/>
                  <a:pt x="63180" y="38251"/>
                </a:cubicBezTo>
                <a:close/>
                <a:moveTo>
                  <a:pt x="63575" y="35914"/>
                </a:moveTo>
                <a:cubicBezTo>
                  <a:pt x="63575" y="36122"/>
                  <a:pt x="63406" y="36291"/>
                  <a:pt x="63180" y="36291"/>
                </a:cubicBezTo>
                <a:cubicBezTo>
                  <a:pt x="62972" y="36291"/>
                  <a:pt x="62803" y="36122"/>
                  <a:pt x="62803" y="35914"/>
                </a:cubicBezTo>
                <a:cubicBezTo>
                  <a:pt x="62803" y="35707"/>
                  <a:pt x="62972" y="35537"/>
                  <a:pt x="63180" y="35537"/>
                </a:cubicBezTo>
                <a:cubicBezTo>
                  <a:pt x="63406" y="35537"/>
                  <a:pt x="63575" y="35707"/>
                  <a:pt x="63575" y="35914"/>
                </a:cubicBezTo>
                <a:close/>
                <a:moveTo>
                  <a:pt x="63180" y="34350"/>
                </a:moveTo>
                <a:cubicBezTo>
                  <a:pt x="62972" y="34350"/>
                  <a:pt x="62784" y="34162"/>
                  <a:pt x="62784" y="33936"/>
                </a:cubicBezTo>
                <a:cubicBezTo>
                  <a:pt x="62784" y="33710"/>
                  <a:pt x="62954" y="33540"/>
                  <a:pt x="63180" y="33540"/>
                </a:cubicBezTo>
                <a:cubicBezTo>
                  <a:pt x="63406" y="33540"/>
                  <a:pt x="63575" y="33710"/>
                  <a:pt x="63575" y="33936"/>
                </a:cubicBezTo>
                <a:cubicBezTo>
                  <a:pt x="63575" y="34162"/>
                  <a:pt x="63406" y="34350"/>
                  <a:pt x="63180" y="34350"/>
                </a:cubicBezTo>
                <a:close/>
                <a:moveTo>
                  <a:pt x="63180" y="31581"/>
                </a:moveTo>
                <a:cubicBezTo>
                  <a:pt x="63406" y="31581"/>
                  <a:pt x="63575" y="31769"/>
                  <a:pt x="63575" y="31976"/>
                </a:cubicBezTo>
                <a:cubicBezTo>
                  <a:pt x="63575" y="32202"/>
                  <a:pt x="63406" y="32372"/>
                  <a:pt x="63180" y="32372"/>
                </a:cubicBezTo>
                <a:cubicBezTo>
                  <a:pt x="62972" y="32372"/>
                  <a:pt x="62803" y="32202"/>
                  <a:pt x="62803" y="31976"/>
                </a:cubicBezTo>
                <a:cubicBezTo>
                  <a:pt x="62803" y="31769"/>
                  <a:pt x="62972" y="31581"/>
                  <a:pt x="63180" y="31581"/>
                </a:cubicBezTo>
                <a:close/>
                <a:moveTo>
                  <a:pt x="63180" y="30431"/>
                </a:moveTo>
                <a:cubicBezTo>
                  <a:pt x="62972" y="30431"/>
                  <a:pt x="62784" y="30243"/>
                  <a:pt x="62784" y="30017"/>
                </a:cubicBezTo>
                <a:cubicBezTo>
                  <a:pt x="62784" y="29790"/>
                  <a:pt x="62954" y="29602"/>
                  <a:pt x="63180" y="29602"/>
                </a:cubicBezTo>
                <a:cubicBezTo>
                  <a:pt x="63406" y="29602"/>
                  <a:pt x="63575" y="29790"/>
                  <a:pt x="63575" y="30017"/>
                </a:cubicBezTo>
                <a:cubicBezTo>
                  <a:pt x="63575" y="30243"/>
                  <a:pt x="63406" y="30431"/>
                  <a:pt x="63180" y="30431"/>
                </a:cubicBezTo>
                <a:close/>
                <a:moveTo>
                  <a:pt x="63180" y="28471"/>
                </a:moveTo>
                <a:cubicBezTo>
                  <a:pt x="62972" y="28471"/>
                  <a:pt x="62784" y="28283"/>
                  <a:pt x="62784" y="28057"/>
                </a:cubicBezTo>
                <a:cubicBezTo>
                  <a:pt x="62784" y="27831"/>
                  <a:pt x="62954" y="27661"/>
                  <a:pt x="63180" y="27661"/>
                </a:cubicBezTo>
                <a:cubicBezTo>
                  <a:pt x="63406" y="27661"/>
                  <a:pt x="63575" y="27831"/>
                  <a:pt x="63575" y="28057"/>
                </a:cubicBezTo>
                <a:cubicBezTo>
                  <a:pt x="63575" y="28283"/>
                  <a:pt x="63406" y="28471"/>
                  <a:pt x="63180" y="28471"/>
                </a:cubicBezTo>
                <a:close/>
                <a:moveTo>
                  <a:pt x="63180" y="26512"/>
                </a:moveTo>
                <a:cubicBezTo>
                  <a:pt x="62972" y="26512"/>
                  <a:pt x="62784" y="26323"/>
                  <a:pt x="62784" y="26097"/>
                </a:cubicBezTo>
                <a:cubicBezTo>
                  <a:pt x="62784" y="25890"/>
                  <a:pt x="62954" y="25702"/>
                  <a:pt x="63180" y="25702"/>
                </a:cubicBezTo>
                <a:cubicBezTo>
                  <a:pt x="63406" y="25702"/>
                  <a:pt x="63575" y="25890"/>
                  <a:pt x="63575" y="26097"/>
                </a:cubicBezTo>
                <a:cubicBezTo>
                  <a:pt x="63575" y="26323"/>
                  <a:pt x="63406" y="26512"/>
                  <a:pt x="63180" y="26512"/>
                </a:cubicBezTo>
                <a:close/>
                <a:moveTo>
                  <a:pt x="63180" y="24533"/>
                </a:moveTo>
                <a:cubicBezTo>
                  <a:pt x="62972" y="24533"/>
                  <a:pt x="62784" y="24364"/>
                  <a:pt x="62784" y="24138"/>
                </a:cubicBezTo>
                <a:cubicBezTo>
                  <a:pt x="62784" y="23930"/>
                  <a:pt x="62954" y="23742"/>
                  <a:pt x="63180" y="23742"/>
                </a:cubicBezTo>
                <a:cubicBezTo>
                  <a:pt x="63406" y="23742"/>
                  <a:pt x="63575" y="23930"/>
                  <a:pt x="63575" y="24138"/>
                </a:cubicBezTo>
                <a:cubicBezTo>
                  <a:pt x="63575" y="24364"/>
                  <a:pt x="63406" y="24533"/>
                  <a:pt x="63180" y="24533"/>
                </a:cubicBezTo>
                <a:close/>
                <a:moveTo>
                  <a:pt x="63180" y="22593"/>
                </a:moveTo>
                <a:cubicBezTo>
                  <a:pt x="62972" y="22593"/>
                  <a:pt x="62784" y="22404"/>
                  <a:pt x="62784" y="22178"/>
                </a:cubicBezTo>
                <a:cubicBezTo>
                  <a:pt x="62784" y="21952"/>
                  <a:pt x="62954" y="21782"/>
                  <a:pt x="63180" y="21782"/>
                </a:cubicBezTo>
                <a:cubicBezTo>
                  <a:pt x="63406" y="21782"/>
                  <a:pt x="63575" y="21952"/>
                  <a:pt x="63575" y="22178"/>
                </a:cubicBezTo>
                <a:cubicBezTo>
                  <a:pt x="63575" y="22404"/>
                  <a:pt x="63406" y="22593"/>
                  <a:pt x="63180" y="22593"/>
                </a:cubicBezTo>
                <a:close/>
                <a:moveTo>
                  <a:pt x="63180" y="20595"/>
                </a:moveTo>
                <a:cubicBezTo>
                  <a:pt x="62972" y="20595"/>
                  <a:pt x="62822" y="20426"/>
                  <a:pt x="62822" y="20218"/>
                </a:cubicBezTo>
                <a:cubicBezTo>
                  <a:pt x="62822" y="20011"/>
                  <a:pt x="62972" y="19860"/>
                  <a:pt x="63180" y="19860"/>
                </a:cubicBezTo>
                <a:cubicBezTo>
                  <a:pt x="63387" y="19860"/>
                  <a:pt x="63557" y="20011"/>
                  <a:pt x="63557" y="20218"/>
                </a:cubicBezTo>
                <a:cubicBezTo>
                  <a:pt x="63557" y="20426"/>
                  <a:pt x="63387" y="20595"/>
                  <a:pt x="63180" y="20595"/>
                </a:cubicBezTo>
                <a:close/>
                <a:moveTo>
                  <a:pt x="63180" y="18636"/>
                </a:moveTo>
                <a:cubicBezTo>
                  <a:pt x="62972" y="18636"/>
                  <a:pt x="62822" y="18466"/>
                  <a:pt x="62822" y="18259"/>
                </a:cubicBezTo>
                <a:cubicBezTo>
                  <a:pt x="62822" y="18051"/>
                  <a:pt x="62972" y="17882"/>
                  <a:pt x="63180" y="17882"/>
                </a:cubicBezTo>
                <a:cubicBezTo>
                  <a:pt x="63387" y="17882"/>
                  <a:pt x="63557" y="18051"/>
                  <a:pt x="63557" y="18259"/>
                </a:cubicBezTo>
                <a:cubicBezTo>
                  <a:pt x="63557" y="18466"/>
                  <a:pt x="63387" y="18636"/>
                  <a:pt x="63180" y="18636"/>
                </a:cubicBezTo>
                <a:close/>
                <a:moveTo>
                  <a:pt x="63180" y="16657"/>
                </a:moveTo>
                <a:cubicBezTo>
                  <a:pt x="62972" y="16657"/>
                  <a:pt x="62822" y="16506"/>
                  <a:pt x="62822" y="16299"/>
                </a:cubicBezTo>
                <a:cubicBezTo>
                  <a:pt x="62822" y="16092"/>
                  <a:pt x="62972" y="15922"/>
                  <a:pt x="63180" y="15922"/>
                </a:cubicBezTo>
                <a:cubicBezTo>
                  <a:pt x="63387" y="15922"/>
                  <a:pt x="63557" y="16092"/>
                  <a:pt x="63557" y="16299"/>
                </a:cubicBezTo>
                <a:cubicBezTo>
                  <a:pt x="63557" y="16506"/>
                  <a:pt x="63387" y="16657"/>
                  <a:pt x="63180" y="16657"/>
                </a:cubicBezTo>
                <a:close/>
                <a:moveTo>
                  <a:pt x="63180" y="14697"/>
                </a:moveTo>
                <a:cubicBezTo>
                  <a:pt x="62991" y="14697"/>
                  <a:pt x="62822" y="14547"/>
                  <a:pt x="62822" y="14339"/>
                </a:cubicBezTo>
                <a:cubicBezTo>
                  <a:pt x="62822" y="14132"/>
                  <a:pt x="62991" y="13981"/>
                  <a:pt x="63180" y="13981"/>
                </a:cubicBezTo>
                <a:cubicBezTo>
                  <a:pt x="63387" y="13981"/>
                  <a:pt x="63557" y="14132"/>
                  <a:pt x="63557" y="14339"/>
                </a:cubicBezTo>
                <a:cubicBezTo>
                  <a:pt x="63557" y="14547"/>
                  <a:pt x="63387" y="14697"/>
                  <a:pt x="63180" y="14697"/>
                </a:cubicBezTo>
                <a:close/>
                <a:moveTo>
                  <a:pt x="63180" y="12041"/>
                </a:moveTo>
                <a:cubicBezTo>
                  <a:pt x="63368" y="12041"/>
                  <a:pt x="63519" y="12191"/>
                  <a:pt x="63519" y="12380"/>
                </a:cubicBezTo>
                <a:cubicBezTo>
                  <a:pt x="63519" y="12568"/>
                  <a:pt x="63368" y="12719"/>
                  <a:pt x="63180" y="12719"/>
                </a:cubicBezTo>
                <a:cubicBezTo>
                  <a:pt x="62991" y="12719"/>
                  <a:pt x="62841" y="12568"/>
                  <a:pt x="62841" y="12380"/>
                </a:cubicBezTo>
                <a:cubicBezTo>
                  <a:pt x="62841" y="12191"/>
                  <a:pt x="62991" y="12041"/>
                  <a:pt x="63180" y="12041"/>
                </a:cubicBezTo>
                <a:close/>
                <a:moveTo>
                  <a:pt x="63180" y="10759"/>
                </a:moveTo>
                <a:cubicBezTo>
                  <a:pt x="62991" y="10759"/>
                  <a:pt x="62841" y="10609"/>
                  <a:pt x="62841" y="10420"/>
                </a:cubicBezTo>
                <a:cubicBezTo>
                  <a:pt x="62841" y="10213"/>
                  <a:pt x="62991" y="10062"/>
                  <a:pt x="63180" y="10062"/>
                </a:cubicBezTo>
                <a:cubicBezTo>
                  <a:pt x="63387" y="10062"/>
                  <a:pt x="63538" y="10213"/>
                  <a:pt x="63538" y="10420"/>
                </a:cubicBezTo>
                <a:cubicBezTo>
                  <a:pt x="63538" y="10609"/>
                  <a:pt x="63387" y="10759"/>
                  <a:pt x="63180" y="10759"/>
                </a:cubicBezTo>
                <a:close/>
                <a:moveTo>
                  <a:pt x="63180" y="8800"/>
                </a:moveTo>
                <a:cubicBezTo>
                  <a:pt x="62991" y="8800"/>
                  <a:pt x="62841" y="8649"/>
                  <a:pt x="62841" y="8461"/>
                </a:cubicBezTo>
                <a:cubicBezTo>
                  <a:pt x="62841" y="8272"/>
                  <a:pt x="62991" y="8121"/>
                  <a:pt x="63180" y="8121"/>
                </a:cubicBezTo>
                <a:cubicBezTo>
                  <a:pt x="63368" y="8121"/>
                  <a:pt x="63519" y="8272"/>
                  <a:pt x="63519" y="8461"/>
                </a:cubicBezTo>
                <a:cubicBezTo>
                  <a:pt x="63519" y="8649"/>
                  <a:pt x="63368" y="8800"/>
                  <a:pt x="63180" y="8800"/>
                </a:cubicBezTo>
                <a:close/>
                <a:moveTo>
                  <a:pt x="63180" y="6840"/>
                </a:moveTo>
                <a:cubicBezTo>
                  <a:pt x="62991" y="6840"/>
                  <a:pt x="62841" y="6689"/>
                  <a:pt x="62841" y="6501"/>
                </a:cubicBezTo>
                <a:cubicBezTo>
                  <a:pt x="62841" y="6312"/>
                  <a:pt x="62991" y="6162"/>
                  <a:pt x="63180" y="6162"/>
                </a:cubicBezTo>
                <a:cubicBezTo>
                  <a:pt x="63368" y="6162"/>
                  <a:pt x="63519" y="6312"/>
                  <a:pt x="63519" y="6501"/>
                </a:cubicBezTo>
                <a:cubicBezTo>
                  <a:pt x="63519" y="6689"/>
                  <a:pt x="63368" y="6840"/>
                  <a:pt x="63180" y="6840"/>
                </a:cubicBezTo>
                <a:close/>
                <a:moveTo>
                  <a:pt x="63180" y="4880"/>
                </a:moveTo>
                <a:cubicBezTo>
                  <a:pt x="62991" y="4880"/>
                  <a:pt x="62841" y="4730"/>
                  <a:pt x="62841" y="4541"/>
                </a:cubicBezTo>
                <a:cubicBezTo>
                  <a:pt x="62841" y="4353"/>
                  <a:pt x="62991" y="4183"/>
                  <a:pt x="63180" y="4183"/>
                </a:cubicBezTo>
                <a:cubicBezTo>
                  <a:pt x="63368" y="4183"/>
                  <a:pt x="63519" y="4353"/>
                  <a:pt x="63519" y="4541"/>
                </a:cubicBezTo>
                <a:cubicBezTo>
                  <a:pt x="63519" y="4730"/>
                  <a:pt x="63368" y="4880"/>
                  <a:pt x="63180" y="4880"/>
                </a:cubicBezTo>
                <a:close/>
                <a:moveTo>
                  <a:pt x="63180" y="2883"/>
                </a:moveTo>
                <a:cubicBezTo>
                  <a:pt x="63029" y="2883"/>
                  <a:pt x="62897" y="2751"/>
                  <a:pt x="62897" y="2582"/>
                </a:cubicBezTo>
                <a:cubicBezTo>
                  <a:pt x="62897" y="2412"/>
                  <a:pt x="63029" y="2280"/>
                  <a:pt x="63180" y="2280"/>
                </a:cubicBezTo>
                <a:cubicBezTo>
                  <a:pt x="63349" y="2280"/>
                  <a:pt x="63481" y="2412"/>
                  <a:pt x="63481" y="2582"/>
                </a:cubicBezTo>
                <a:cubicBezTo>
                  <a:pt x="63481" y="2751"/>
                  <a:pt x="63349" y="2883"/>
                  <a:pt x="63180" y="2883"/>
                </a:cubicBezTo>
                <a:close/>
                <a:moveTo>
                  <a:pt x="63180" y="923"/>
                </a:moveTo>
                <a:cubicBezTo>
                  <a:pt x="63029" y="923"/>
                  <a:pt x="62897" y="792"/>
                  <a:pt x="62897" y="622"/>
                </a:cubicBezTo>
                <a:cubicBezTo>
                  <a:pt x="62897" y="452"/>
                  <a:pt x="63029" y="321"/>
                  <a:pt x="63180" y="321"/>
                </a:cubicBezTo>
                <a:cubicBezTo>
                  <a:pt x="63349" y="321"/>
                  <a:pt x="63481" y="452"/>
                  <a:pt x="63481" y="622"/>
                </a:cubicBezTo>
                <a:cubicBezTo>
                  <a:pt x="63481" y="792"/>
                  <a:pt x="63349" y="923"/>
                  <a:pt x="63180" y="923"/>
                </a:cubicBezTo>
                <a:close/>
                <a:moveTo>
                  <a:pt x="61220" y="52044"/>
                </a:moveTo>
                <a:cubicBezTo>
                  <a:pt x="60956" y="52044"/>
                  <a:pt x="60749" y="51836"/>
                  <a:pt x="60749" y="51573"/>
                </a:cubicBezTo>
                <a:cubicBezTo>
                  <a:pt x="60749" y="51309"/>
                  <a:pt x="60956" y="51102"/>
                  <a:pt x="61220" y="51102"/>
                </a:cubicBezTo>
                <a:cubicBezTo>
                  <a:pt x="61484" y="51102"/>
                  <a:pt x="61691" y="51309"/>
                  <a:pt x="61691" y="51573"/>
                </a:cubicBezTo>
                <a:cubicBezTo>
                  <a:pt x="61691" y="51836"/>
                  <a:pt x="61484" y="52044"/>
                  <a:pt x="61220" y="52044"/>
                </a:cubicBezTo>
                <a:close/>
                <a:moveTo>
                  <a:pt x="61220" y="50084"/>
                </a:moveTo>
                <a:cubicBezTo>
                  <a:pt x="60975" y="50084"/>
                  <a:pt x="60768" y="49877"/>
                  <a:pt x="60768" y="49613"/>
                </a:cubicBezTo>
                <a:cubicBezTo>
                  <a:pt x="60768" y="49368"/>
                  <a:pt x="60975" y="49161"/>
                  <a:pt x="61220" y="49161"/>
                </a:cubicBezTo>
                <a:cubicBezTo>
                  <a:pt x="61465" y="49161"/>
                  <a:pt x="61672" y="49368"/>
                  <a:pt x="61672" y="49613"/>
                </a:cubicBezTo>
                <a:cubicBezTo>
                  <a:pt x="61672" y="49877"/>
                  <a:pt x="61465" y="50084"/>
                  <a:pt x="61220" y="50084"/>
                </a:cubicBezTo>
                <a:close/>
                <a:moveTo>
                  <a:pt x="61220" y="48106"/>
                </a:moveTo>
                <a:cubicBezTo>
                  <a:pt x="60975" y="48106"/>
                  <a:pt x="60768" y="47898"/>
                  <a:pt x="60768" y="47653"/>
                </a:cubicBezTo>
                <a:cubicBezTo>
                  <a:pt x="60768" y="47390"/>
                  <a:pt x="60975" y="47182"/>
                  <a:pt x="61220" y="47182"/>
                </a:cubicBezTo>
                <a:cubicBezTo>
                  <a:pt x="61465" y="47182"/>
                  <a:pt x="61672" y="47390"/>
                  <a:pt x="61672" y="47653"/>
                </a:cubicBezTo>
                <a:cubicBezTo>
                  <a:pt x="61672" y="47898"/>
                  <a:pt x="61465" y="48106"/>
                  <a:pt x="61220" y="48106"/>
                </a:cubicBezTo>
                <a:close/>
                <a:moveTo>
                  <a:pt x="61220" y="46127"/>
                </a:moveTo>
                <a:cubicBezTo>
                  <a:pt x="60994" y="46127"/>
                  <a:pt x="60787" y="45939"/>
                  <a:pt x="60787" y="45694"/>
                </a:cubicBezTo>
                <a:cubicBezTo>
                  <a:pt x="60787" y="45449"/>
                  <a:pt x="60994" y="45260"/>
                  <a:pt x="61220" y="45260"/>
                </a:cubicBezTo>
                <a:cubicBezTo>
                  <a:pt x="61465" y="45260"/>
                  <a:pt x="61653" y="45449"/>
                  <a:pt x="61653" y="45694"/>
                </a:cubicBezTo>
                <a:cubicBezTo>
                  <a:pt x="61653" y="45939"/>
                  <a:pt x="61465" y="46127"/>
                  <a:pt x="61220" y="46127"/>
                </a:cubicBezTo>
                <a:close/>
                <a:moveTo>
                  <a:pt x="61220" y="44186"/>
                </a:moveTo>
                <a:cubicBezTo>
                  <a:pt x="60994" y="44186"/>
                  <a:pt x="60787" y="43979"/>
                  <a:pt x="60787" y="43734"/>
                </a:cubicBezTo>
                <a:cubicBezTo>
                  <a:pt x="60787" y="43489"/>
                  <a:pt x="60994" y="43301"/>
                  <a:pt x="61220" y="43301"/>
                </a:cubicBezTo>
                <a:cubicBezTo>
                  <a:pt x="61465" y="43301"/>
                  <a:pt x="61653" y="43489"/>
                  <a:pt x="61653" y="43734"/>
                </a:cubicBezTo>
                <a:cubicBezTo>
                  <a:pt x="61653" y="43979"/>
                  <a:pt x="61465" y="44186"/>
                  <a:pt x="61220" y="44186"/>
                </a:cubicBezTo>
                <a:close/>
                <a:moveTo>
                  <a:pt x="61220" y="42208"/>
                </a:moveTo>
                <a:cubicBezTo>
                  <a:pt x="60994" y="42208"/>
                  <a:pt x="60805" y="42019"/>
                  <a:pt x="60805" y="41774"/>
                </a:cubicBezTo>
                <a:cubicBezTo>
                  <a:pt x="60805" y="41548"/>
                  <a:pt x="60994" y="41360"/>
                  <a:pt x="61220" y="41360"/>
                </a:cubicBezTo>
                <a:cubicBezTo>
                  <a:pt x="61465" y="41360"/>
                  <a:pt x="61653" y="41548"/>
                  <a:pt x="61653" y="41774"/>
                </a:cubicBezTo>
                <a:cubicBezTo>
                  <a:pt x="61653" y="42019"/>
                  <a:pt x="61465" y="42208"/>
                  <a:pt x="61220" y="42208"/>
                </a:cubicBezTo>
                <a:close/>
                <a:moveTo>
                  <a:pt x="61220" y="40229"/>
                </a:moveTo>
                <a:cubicBezTo>
                  <a:pt x="60994" y="40229"/>
                  <a:pt x="60805" y="40041"/>
                  <a:pt x="60805" y="39815"/>
                </a:cubicBezTo>
                <a:cubicBezTo>
                  <a:pt x="60805" y="39589"/>
                  <a:pt x="60994" y="39400"/>
                  <a:pt x="61220" y="39400"/>
                </a:cubicBezTo>
                <a:cubicBezTo>
                  <a:pt x="61465" y="39400"/>
                  <a:pt x="61653" y="39589"/>
                  <a:pt x="61653" y="39815"/>
                </a:cubicBezTo>
                <a:cubicBezTo>
                  <a:pt x="61653" y="40041"/>
                  <a:pt x="61465" y="40229"/>
                  <a:pt x="61220" y="40229"/>
                </a:cubicBezTo>
                <a:close/>
                <a:moveTo>
                  <a:pt x="61220" y="38251"/>
                </a:moveTo>
                <a:cubicBezTo>
                  <a:pt x="61013" y="38251"/>
                  <a:pt x="60824" y="38062"/>
                  <a:pt x="60824" y="37855"/>
                </a:cubicBezTo>
                <a:cubicBezTo>
                  <a:pt x="60824" y="37629"/>
                  <a:pt x="61013" y="37459"/>
                  <a:pt x="61220" y="37459"/>
                </a:cubicBezTo>
                <a:cubicBezTo>
                  <a:pt x="61446" y="37459"/>
                  <a:pt x="61635" y="37629"/>
                  <a:pt x="61635" y="37855"/>
                </a:cubicBezTo>
                <a:cubicBezTo>
                  <a:pt x="61635" y="38062"/>
                  <a:pt x="61446" y="38251"/>
                  <a:pt x="61220" y="38251"/>
                </a:cubicBezTo>
                <a:close/>
                <a:moveTo>
                  <a:pt x="61220" y="36291"/>
                </a:moveTo>
                <a:cubicBezTo>
                  <a:pt x="61013" y="36291"/>
                  <a:pt x="60824" y="36103"/>
                  <a:pt x="60824" y="35895"/>
                </a:cubicBezTo>
                <a:cubicBezTo>
                  <a:pt x="60824" y="35669"/>
                  <a:pt x="61013" y="35500"/>
                  <a:pt x="61220" y="35500"/>
                </a:cubicBezTo>
                <a:cubicBezTo>
                  <a:pt x="61446" y="35500"/>
                  <a:pt x="61635" y="35669"/>
                  <a:pt x="61635" y="35895"/>
                </a:cubicBezTo>
                <a:cubicBezTo>
                  <a:pt x="61635" y="36103"/>
                  <a:pt x="61446" y="36291"/>
                  <a:pt x="61220" y="36291"/>
                </a:cubicBezTo>
                <a:close/>
                <a:moveTo>
                  <a:pt x="61220" y="34332"/>
                </a:moveTo>
                <a:cubicBezTo>
                  <a:pt x="61013" y="34332"/>
                  <a:pt x="60824" y="34162"/>
                  <a:pt x="60824" y="33936"/>
                </a:cubicBezTo>
                <a:cubicBezTo>
                  <a:pt x="60824" y="33710"/>
                  <a:pt x="61013" y="33521"/>
                  <a:pt x="61220" y="33521"/>
                </a:cubicBezTo>
                <a:cubicBezTo>
                  <a:pt x="61446" y="33521"/>
                  <a:pt x="61635" y="33710"/>
                  <a:pt x="61635" y="33936"/>
                </a:cubicBezTo>
                <a:cubicBezTo>
                  <a:pt x="61635" y="34162"/>
                  <a:pt x="61446" y="34332"/>
                  <a:pt x="61220" y="34332"/>
                </a:cubicBezTo>
                <a:close/>
                <a:moveTo>
                  <a:pt x="61220" y="31581"/>
                </a:moveTo>
                <a:cubicBezTo>
                  <a:pt x="61446" y="31581"/>
                  <a:pt x="61616" y="31750"/>
                  <a:pt x="61616" y="31976"/>
                </a:cubicBezTo>
                <a:cubicBezTo>
                  <a:pt x="61616" y="32183"/>
                  <a:pt x="61446" y="32372"/>
                  <a:pt x="61220" y="32372"/>
                </a:cubicBezTo>
                <a:cubicBezTo>
                  <a:pt x="61013" y="32372"/>
                  <a:pt x="60843" y="32183"/>
                  <a:pt x="60843" y="31976"/>
                </a:cubicBezTo>
                <a:cubicBezTo>
                  <a:pt x="60843" y="31750"/>
                  <a:pt x="61013" y="31581"/>
                  <a:pt x="61220" y="31581"/>
                </a:cubicBezTo>
                <a:close/>
                <a:moveTo>
                  <a:pt x="61220" y="29621"/>
                </a:moveTo>
                <a:cubicBezTo>
                  <a:pt x="61446" y="29621"/>
                  <a:pt x="61616" y="29790"/>
                  <a:pt x="61616" y="29998"/>
                </a:cubicBezTo>
                <a:cubicBezTo>
                  <a:pt x="61616" y="30224"/>
                  <a:pt x="61446" y="30393"/>
                  <a:pt x="61220" y="30393"/>
                </a:cubicBezTo>
                <a:cubicBezTo>
                  <a:pt x="61013" y="30393"/>
                  <a:pt x="60843" y="30224"/>
                  <a:pt x="60843" y="29998"/>
                </a:cubicBezTo>
                <a:cubicBezTo>
                  <a:pt x="60843" y="29790"/>
                  <a:pt x="61013" y="29621"/>
                  <a:pt x="61220" y="29621"/>
                </a:cubicBezTo>
                <a:close/>
                <a:moveTo>
                  <a:pt x="61220" y="28453"/>
                </a:moveTo>
                <a:cubicBezTo>
                  <a:pt x="61013" y="28453"/>
                  <a:pt x="60824" y="28264"/>
                  <a:pt x="60824" y="28057"/>
                </a:cubicBezTo>
                <a:cubicBezTo>
                  <a:pt x="60824" y="27831"/>
                  <a:pt x="61013" y="27642"/>
                  <a:pt x="61220" y="27642"/>
                </a:cubicBezTo>
                <a:cubicBezTo>
                  <a:pt x="61446" y="27642"/>
                  <a:pt x="61635" y="27831"/>
                  <a:pt x="61635" y="28057"/>
                </a:cubicBezTo>
                <a:cubicBezTo>
                  <a:pt x="61635" y="28264"/>
                  <a:pt x="61446" y="28453"/>
                  <a:pt x="61220" y="28453"/>
                </a:cubicBezTo>
                <a:close/>
                <a:moveTo>
                  <a:pt x="61220" y="26493"/>
                </a:moveTo>
                <a:cubicBezTo>
                  <a:pt x="61013" y="26493"/>
                  <a:pt x="60824" y="26323"/>
                  <a:pt x="60824" y="26097"/>
                </a:cubicBezTo>
                <a:cubicBezTo>
                  <a:pt x="60824" y="25871"/>
                  <a:pt x="61013" y="25683"/>
                  <a:pt x="61220" y="25683"/>
                </a:cubicBezTo>
                <a:cubicBezTo>
                  <a:pt x="61446" y="25683"/>
                  <a:pt x="61635" y="25871"/>
                  <a:pt x="61635" y="26097"/>
                </a:cubicBezTo>
                <a:cubicBezTo>
                  <a:pt x="61635" y="26323"/>
                  <a:pt x="61446" y="26493"/>
                  <a:pt x="61220" y="26493"/>
                </a:cubicBezTo>
                <a:close/>
                <a:moveTo>
                  <a:pt x="61220" y="24533"/>
                </a:moveTo>
                <a:cubicBezTo>
                  <a:pt x="61013" y="24533"/>
                  <a:pt x="60824" y="24345"/>
                  <a:pt x="60824" y="24138"/>
                </a:cubicBezTo>
                <a:cubicBezTo>
                  <a:pt x="60824" y="23912"/>
                  <a:pt x="61013" y="23742"/>
                  <a:pt x="61220" y="23742"/>
                </a:cubicBezTo>
                <a:cubicBezTo>
                  <a:pt x="61446" y="23742"/>
                  <a:pt x="61635" y="23912"/>
                  <a:pt x="61635" y="24138"/>
                </a:cubicBezTo>
                <a:cubicBezTo>
                  <a:pt x="61635" y="24345"/>
                  <a:pt x="61446" y="24533"/>
                  <a:pt x="61220" y="24533"/>
                </a:cubicBezTo>
                <a:close/>
                <a:moveTo>
                  <a:pt x="61220" y="22536"/>
                </a:moveTo>
                <a:cubicBezTo>
                  <a:pt x="61013" y="22536"/>
                  <a:pt x="60843" y="22366"/>
                  <a:pt x="60843" y="22159"/>
                </a:cubicBezTo>
                <a:cubicBezTo>
                  <a:pt x="60843" y="21971"/>
                  <a:pt x="61013" y="21801"/>
                  <a:pt x="61220" y="21801"/>
                </a:cubicBezTo>
                <a:cubicBezTo>
                  <a:pt x="61427" y="21801"/>
                  <a:pt x="61597" y="21971"/>
                  <a:pt x="61597" y="22159"/>
                </a:cubicBezTo>
                <a:cubicBezTo>
                  <a:pt x="61597" y="22366"/>
                  <a:pt x="61427" y="22536"/>
                  <a:pt x="61220" y="22536"/>
                </a:cubicBezTo>
                <a:close/>
                <a:moveTo>
                  <a:pt x="61220" y="20576"/>
                </a:moveTo>
                <a:cubicBezTo>
                  <a:pt x="61013" y="20576"/>
                  <a:pt x="60843" y="20426"/>
                  <a:pt x="60843" y="20218"/>
                </a:cubicBezTo>
                <a:cubicBezTo>
                  <a:pt x="60843" y="20011"/>
                  <a:pt x="61013" y="19842"/>
                  <a:pt x="61220" y="19842"/>
                </a:cubicBezTo>
                <a:cubicBezTo>
                  <a:pt x="61427" y="19842"/>
                  <a:pt x="61597" y="20011"/>
                  <a:pt x="61597" y="20218"/>
                </a:cubicBezTo>
                <a:cubicBezTo>
                  <a:pt x="61597" y="20426"/>
                  <a:pt x="61427" y="20576"/>
                  <a:pt x="61220" y="20576"/>
                </a:cubicBezTo>
                <a:close/>
                <a:moveTo>
                  <a:pt x="61220" y="18617"/>
                </a:moveTo>
                <a:cubicBezTo>
                  <a:pt x="61013" y="18617"/>
                  <a:pt x="60843" y="18447"/>
                  <a:pt x="60843" y="18240"/>
                </a:cubicBezTo>
                <a:cubicBezTo>
                  <a:pt x="60843" y="18033"/>
                  <a:pt x="61013" y="17863"/>
                  <a:pt x="61220" y="17863"/>
                </a:cubicBezTo>
                <a:cubicBezTo>
                  <a:pt x="61427" y="17863"/>
                  <a:pt x="61597" y="18033"/>
                  <a:pt x="61597" y="18240"/>
                </a:cubicBezTo>
                <a:cubicBezTo>
                  <a:pt x="61597" y="18447"/>
                  <a:pt x="61427" y="18617"/>
                  <a:pt x="61220" y="18617"/>
                </a:cubicBezTo>
                <a:close/>
                <a:moveTo>
                  <a:pt x="61220" y="16657"/>
                </a:moveTo>
                <a:cubicBezTo>
                  <a:pt x="61013" y="16657"/>
                  <a:pt x="60843" y="16488"/>
                  <a:pt x="60843" y="16280"/>
                </a:cubicBezTo>
                <a:cubicBezTo>
                  <a:pt x="60843" y="16073"/>
                  <a:pt x="61013" y="15903"/>
                  <a:pt x="61220" y="15903"/>
                </a:cubicBezTo>
                <a:cubicBezTo>
                  <a:pt x="61427" y="15903"/>
                  <a:pt x="61597" y="16073"/>
                  <a:pt x="61597" y="16280"/>
                </a:cubicBezTo>
                <a:cubicBezTo>
                  <a:pt x="61597" y="16488"/>
                  <a:pt x="61427" y="16657"/>
                  <a:pt x="61220" y="16657"/>
                </a:cubicBezTo>
                <a:close/>
                <a:moveTo>
                  <a:pt x="61220" y="14697"/>
                </a:moveTo>
                <a:cubicBezTo>
                  <a:pt x="61032" y="14697"/>
                  <a:pt x="60862" y="14528"/>
                  <a:pt x="60862" y="14321"/>
                </a:cubicBezTo>
                <a:cubicBezTo>
                  <a:pt x="60862" y="14132"/>
                  <a:pt x="61032" y="13963"/>
                  <a:pt x="61220" y="13963"/>
                </a:cubicBezTo>
                <a:cubicBezTo>
                  <a:pt x="61427" y="13963"/>
                  <a:pt x="61578" y="14132"/>
                  <a:pt x="61578" y="14321"/>
                </a:cubicBezTo>
                <a:cubicBezTo>
                  <a:pt x="61578" y="14528"/>
                  <a:pt x="61427" y="14697"/>
                  <a:pt x="61220" y="14697"/>
                </a:cubicBezTo>
                <a:close/>
                <a:moveTo>
                  <a:pt x="61220" y="10759"/>
                </a:moveTo>
                <a:cubicBezTo>
                  <a:pt x="61032" y="10759"/>
                  <a:pt x="60881" y="10590"/>
                  <a:pt x="60881" y="10401"/>
                </a:cubicBezTo>
                <a:cubicBezTo>
                  <a:pt x="60881" y="10213"/>
                  <a:pt x="61032" y="10043"/>
                  <a:pt x="61220" y="10043"/>
                </a:cubicBezTo>
                <a:cubicBezTo>
                  <a:pt x="61408" y="10043"/>
                  <a:pt x="61559" y="10213"/>
                  <a:pt x="61559" y="10401"/>
                </a:cubicBezTo>
                <a:cubicBezTo>
                  <a:pt x="61559" y="10590"/>
                  <a:pt x="61408" y="10759"/>
                  <a:pt x="61220" y="10759"/>
                </a:cubicBezTo>
                <a:close/>
                <a:moveTo>
                  <a:pt x="61220" y="12700"/>
                </a:moveTo>
                <a:cubicBezTo>
                  <a:pt x="61032" y="12700"/>
                  <a:pt x="60881" y="12549"/>
                  <a:pt x="60881" y="12361"/>
                </a:cubicBezTo>
                <a:cubicBezTo>
                  <a:pt x="60881" y="12173"/>
                  <a:pt x="61032" y="12022"/>
                  <a:pt x="61220" y="12022"/>
                </a:cubicBezTo>
                <a:cubicBezTo>
                  <a:pt x="61408" y="12022"/>
                  <a:pt x="61559" y="12173"/>
                  <a:pt x="61559" y="12361"/>
                </a:cubicBezTo>
                <a:cubicBezTo>
                  <a:pt x="61559" y="12549"/>
                  <a:pt x="61408" y="12700"/>
                  <a:pt x="61220" y="12700"/>
                </a:cubicBezTo>
                <a:close/>
                <a:moveTo>
                  <a:pt x="61220" y="8819"/>
                </a:moveTo>
                <a:cubicBezTo>
                  <a:pt x="61013" y="8819"/>
                  <a:pt x="60862" y="8649"/>
                  <a:pt x="60862" y="8461"/>
                </a:cubicBezTo>
                <a:cubicBezTo>
                  <a:pt x="60862" y="8253"/>
                  <a:pt x="61013" y="8084"/>
                  <a:pt x="61220" y="8084"/>
                </a:cubicBezTo>
                <a:cubicBezTo>
                  <a:pt x="61427" y="8084"/>
                  <a:pt x="61597" y="8253"/>
                  <a:pt x="61597" y="8461"/>
                </a:cubicBezTo>
                <a:cubicBezTo>
                  <a:pt x="61597" y="8649"/>
                  <a:pt x="61427" y="8819"/>
                  <a:pt x="61220" y="8819"/>
                </a:cubicBezTo>
                <a:close/>
                <a:moveTo>
                  <a:pt x="61220" y="6859"/>
                </a:moveTo>
                <a:cubicBezTo>
                  <a:pt x="61013" y="6859"/>
                  <a:pt x="60862" y="6689"/>
                  <a:pt x="60862" y="6482"/>
                </a:cubicBezTo>
                <a:cubicBezTo>
                  <a:pt x="60862" y="6294"/>
                  <a:pt x="61013" y="6124"/>
                  <a:pt x="61220" y="6124"/>
                </a:cubicBezTo>
                <a:cubicBezTo>
                  <a:pt x="61427" y="6124"/>
                  <a:pt x="61597" y="6294"/>
                  <a:pt x="61597" y="6482"/>
                </a:cubicBezTo>
                <a:cubicBezTo>
                  <a:pt x="61597" y="6689"/>
                  <a:pt x="61427" y="6859"/>
                  <a:pt x="61220" y="6859"/>
                </a:cubicBezTo>
                <a:close/>
                <a:moveTo>
                  <a:pt x="61220" y="4899"/>
                </a:moveTo>
                <a:cubicBezTo>
                  <a:pt x="61013" y="4899"/>
                  <a:pt x="60862" y="4730"/>
                  <a:pt x="60862" y="4522"/>
                </a:cubicBezTo>
                <a:cubicBezTo>
                  <a:pt x="60862" y="4315"/>
                  <a:pt x="61013" y="4164"/>
                  <a:pt x="61220" y="4164"/>
                </a:cubicBezTo>
                <a:cubicBezTo>
                  <a:pt x="61427" y="4164"/>
                  <a:pt x="61597" y="4315"/>
                  <a:pt x="61597" y="4522"/>
                </a:cubicBezTo>
                <a:cubicBezTo>
                  <a:pt x="61597" y="4730"/>
                  <a:pt x="61427" y="4899"/>
                  <a:pt x="61220" y="4899"/>
                </a:cubicBezTo>
                <a:close/>
                <a:moveTo>
                  <a:pt x="61220" y="2921"/>
                </a:moveTo>
                <a:cubicBezTo>
                  <a:pt x="61032" y="2921"/>
                  <a:pt x="60862" y="2751"/>
                  <a:pt x="60862" y="2563"/>
                </a:cubicBezTo>
                <a:cubicBezTo>
                  <a:pt x="60862" y="2374"/>
                  <a:pt x="61032" y="2224"/>
                  <a:pt x="61220" y="2224"/>
                </a:cubicBezTo>
                <a:cubicBezTo>
                  <a:pt x="61427" y="2224"/>
                  <a:pt x="61578" y="2374"/>
                  <a:pt x="61578" y="2563"/>
                </a:cubicBezTo>
                <a:cubicBezTo>
                  <a:pt x="61578" y="2751"/>
                  <a:pt x="61427" y="2921"/>
                  <a:pt x="61220" y="2921"/>
                </a:cubicBezTo>
                <a:close/>
                <a:moveTo>
                  <a:pt x="61220" y="923"/>
                </a:moveTo>
                <a:cubicBezTo>
                  <a:pt x="61050" y="923"/>
                  <a:pt x="60900" y="773"/>
                  <a:pt x="60900" y="603"/>
                </a:cubicBezTo>
                <a:cubicBezTo>
                  <a:pt x="60900" y="415"/>
                  <a:pt x="61050" y="283"/>
                  <a:pt x="61220" y="283"/>
                </a:cubicBezTo>
                <a:cubicBezTo>
                  <a:pt x="61408" y="283"/>
                  <a:pt x="61559" y="415"/>
                  <a:pt x="61559" y="603"/>
                </a:cubicBezTo>
                <a:cubicBezTo>
                  <a:pt x="61559" y="773"/>
                  <a:pt x="61408" y="923"/>
                  <a:pt x="61220" y="923"/>
                </a:cubicBezTo>
                <a:close/>
                <a:moveTo>
                  <a:pt x="59279" y="54003"/>
                </a:moveTo>
                <a:cubicBezTo>
                  <a:pt x="59015" y="54003"/>
                  <a:pt x="58789" y="53796"/>
                  <a:pt x="58789" y="53532"/>
                </a:cubicBezTo>
                <a:cubicBezTo>
                  <a:pt x="58789" y="53268"/>
                  <a:pt x="59015" y="53061"/>
                  <a:pt x="59279" y="53061"/>
                </a:cubicBezTo>
                <a:cubicBezTo>
                  <a:pt x="59524" y="53061"/>
                  <a:pt x="59750" y="53268"/>
                  <a:pt x="59750" y="53532"/>
                </a:cubicBezTo>
                <a:cubicBezTo>
                  <a:pt x="59750" y="53777"/>
                  <a:pt x="59524" y="54003"/>
                  <a:pt x="59279" y="54003"/>
                </a:cubicBezTo>
                <a:close/>
                <a:moveTo>
                  <a:pt x="59260" y="52025"/>
                </a:moveTo>
                <a:cubicBezTo>
                  <a:pt x="59015" y="52025"/>
                  <a:pt x="58808" y="51818"/>
                  <a:pt x="58808" y="51554"/>
                </a:cubicBezTo>
                <a:cubicBezTo>
                  <a:pt x="58808" y="51309"/>
                  <a:pt x="59015" y="51102"/>
                  <a:pt x="59260" y="51102"/>
                </a:cubicBezTo>
                <a:cubicBezTo>
                  <a:pt x="59524" y="51102"/>
                  <a:pt x="59731" y="51309"/>
                  <a:pt x="59731" y="51554"/>
                </a:cubicBezTo>
                <a:cubicBezTo>
                  <a:pt x="59731" y="51818"/>
                  <a:pt x="59524" y="52025"/>
                  <a:pt x="59260" y="52025"/>
                </a:cubicBezTo>
                <a:close/>
                <a:moveTo>
                  <a:pt x="59260" y="50065"/>
                </a:moveTo>
                <a:cubicBezTo>
                  <a:pt x="59015" y="50065"/>
                  <a:pt x="58808" y="49858"/>
                  <a:pt x="58808" y="49613"/>
                </a:cubicBezTo>
                <a:cubicBezTo>
                  <a:pt x="58808" y="49349"/>
                  <a:pt x="59015" y="49142"/>
                  <a:pt x="59260" y="49142"/>
                </a:cubicBezTo>
                <a:cubicBezTo>
                  <a:pt x="59524" y="49142"/>
                  <a:pt x="59731" y="49349"/>
                  <a:pt x="59731" y="49613"/>
                </a:cubicBezTo>
                <a:cubicBezTo>
                  <a:pt x="59731" y="49858"/>
                  <a:pt x="59524" y="50065"/>
                  <a:pt x="59260" y="50065"/>
                </a:cubicBezTo>
                <a:close/>
                <a:moveTo>
                  <a:pt x="59260" y="48106"/>
                </a:moveTo>
                <a:cubicBezTo>
                  <a:pt x="59015" y="48106"/>
                  <a:pt x="58808" y="47898"/>
                  <a:pt x="58808" y="47634"/>
                </a:cubicBezTo>
                <a:cubicBezTo>
                  <a:pt x="58808" y="47390"/>
                  <a:pt x="59015" y="47182"/>
                  <a:pt x="59260" y="47182"/>
                </a:cubicBezTo>
                <a:cubicBezTo>
                  <a:pt x="59524" y="47182"/>
                  <a:pt x="59731" y="47390"/>
                  <a:pt x="59731" y="47634"/>
                </a:cubicBezTo>
                <a:cubicBezTo>
                  <a:pt x="59731" y="47898"/>
                  <a:pt x="59524" y="48106"/>
                  <a:pt x="59260" y="48106"/>
                </a:cubicBezTo>
                <a:close/>
                <a:moveTo>
                  <a:pt x="59260" y="46108"/>
                </a:moveTo>
                <a:cubicBezTo>
                  <a:pt x="59015" y="46108"/>
                  <a:pt x="58827" y="45920"/>
                  <a:pt x="58827" y="45675"/>
                </a:cubicBezTo>
                <a:cubicBezTo>
                  <a:pt x="58827" y="45449"/>
                  <a:pt x="59015" y="45241"/>
                  <a:pt x="59260" y="45241"/>
                </a:cubicBezTo>
                <a:cubicBezTo>
                  <a:pt x="59505" y="45241"/>
                  <a:pt x="59694" y="45449"/>
                  <a:pt x="59694" y="45675"/>
                </a:cubicBezTo>
                <a:cubicBezTo>
                  <a:pt x="59694" y="45920"/>
                  <a:pt x="59505" y="46108"/>
                  <a:pt x="59260" y="46108"/>
                </a:cubicBezTo>
                <a:close/>
                <a:moveTo>
                  <a:pt x="59260" y="44167"/>
                </a:moveTo>
                <a:cubicBezTo>
                  <a:pt x="59015" y="44167"/>
                  <a:pt x="58827" y="43979"/>
                  <a:pt x="58827" y="43734"/>
                </a:cubicBezTo>
                <a:cubicBezTo>
                  <a:pt x="58827" y="43489"/>
                  <a:pt x="59015" y="43282"/>
                  <a:pt x="59260" y="43282"/>
                </a:cubicBezTo>
                <a:cubicBezTo>
                  <a:pt x="59505" y="43282"/>
                  <a:pt x="59694" y="43489"/>
                  <a:pt x="59694" y="43734"/>
                </a:cubicBezTo>
                <a:cubicBezTo>
                  <a:pt x="59694" y="43979"/>
                  <a:pt x="59505" y="44167"/>
                  <a:pt x="59260" y="44167"/>
                </a:cubicBezTo>
                <a:close/>
                <a:moveTo>
                  <a:pt x="59260" y="42189"/>
                </a:moveTo>
                <a:cubicBezTo>
                  <a:pt x="59034" y="42189"/>
                  <a:pt x="58846" y="42001"/>
                  <a:pt x="58846" y="41774"/>
                </a:cubicBezTo>
                <a:cubicBezTo>
                  <a:pt x="58846" y="41529"/>
                  <a:pt x="59034" y="41341"/>
                  <a:pt x="59260" y="41341"/>
                </a:cubicBezTo>
                <a:cubicBezTo>
                  <a:pt x="59505" y="41341"/>
                  <a:pt x="59694" y="41529"/>
                  <a:pt x="59694" y="41774"/>
                </a:cubicBezTo>
                <a:cubicBezTo>
                  <a:pt x="59694" y="42001"/>
                  <a:pt x="59505" y="42189"/>
                  <a:pt x="59260" y="42189"/>
                </a:cubicBezTo>
                <a:close/>
                <a:moveTo>
                  <a:pt x="59279" y="40210"/>
                </a:moveTo>
                <a:cubicBezTo>
                  <a:pt x="59034" y="40210"/>
                  <a:pt x="58865" y="40022"/>
                  <a:pt x="58865" y="39796"/>
                </a:cubicBezTo>
                <a:cubicBezTo>
                  <a:pt x="58865" y="39570"/>
                  <a:pt x="59034" y="39400"/>
                  <a:pt x="59279" y="39400"/>
                </a:cubicBezTo>
                <a:cubicBezTo>
                  <a:pt x="59505" y="39400"/>
                  <a:pt x="59675" y="39570"/>
                  <a:pt x="59675" y="39796"/>
                </a:cubicBezTo>
                <a:cubicBezTo>
                  <a:pt x="59675" y="40022"/>
                  <a:pt x="59505" y="40210"/>
                  <a:pt x="59279" y="40210"/>
                </a:cubicBezTo>
                <a:close/>
                <a:moveTo>
                  <a:pt x="59279" y="38251"/>
                </a:moveTo>
                <a:cubicBezTo>
                  <a:pt x="59034" y="38251"/>
                  <a:pt x="58865" y="38062"/>
                  <a:pt x="58865" y="37836"/>
                </a:cubicBezTo>
                <a:cubicBezTo>
                  <a:pt x="58865" y="37610"/>
                  <a:pt x="59034" y="37422"/>
                  <a:pt x="59279" y="37422"/>
                </a:cubicBezTo>
                <a:cubicBezTo>
                  <a:pt x="59505" y="37422"/>
                  <a:pt x="59675" y="37610"/>
                  <a:pt x="59675" y="37836"/>
                </a:cubicBezTo>
                <a:cubicBezTo>
                  <a:pt x="59675" y="38062"/>
                  <a:pt x="59505" y="38251"/>
                  <a:pt x="59279" y="38251"/>
                </a:cubicBezTo>
                <a:close/>
                <a:moveTo>
                  <a:pt x="59260" y="36272"/>
                </a:moveTo>
                <a:cubicBezTo>
                  <a:pt x="59034" y="36272"/>
                  <a:pt x="58865" y="36103"/>
                  <a:pt x="58865" y="35877"/>
                </a:cubicBezTo>
                <a:cubicBezTo>
                  <a:pt x="58865" y="35669"/>
                  <a:pt x="59034" y="35481"/>
                  <a:pt x="59260" y="35481"/>
                </a:cubicBezTo>
                <a:cubicBezTo>
                  <a:pt x="59487" y="35481"/>
                  <a:pt x="59675" y="35669"/>
                  <a:pt x="59675" y="35877"/>
                </a:cubicBezTo>
                <a:cubicBezTo>
                  <a:pt x="59675" y="36103"/>
                  <a:pt x="59487" y="36272"/>
                  <a:pt x="59260" y="36272"/>
                </a:cubicBezTo>
                <a:close/>
                <a:moveTo>
                  <a:pt x="59260" y="34313"/>
                </a:moveTo>
                <a:cubicBezTo>
                  <a:pt x="59034" y="34313"/>
                  <a:pt x="58865" y="34143"/>
                  <a:pt x="58865" y="33917"/>
                </a:cubicBezTo>
                <a:cubicBezTo>
                  <a:pt x="58865" y="33691"/>
                  <a:pt x="59034" y="33521"/>
                  <a:pt x="59260" y="33521"/>
                </a:cubicBezTo>
                <a:cubicBezTo>
                  <a:pt x="59487" y="33521"/>
                  <a:pt x="59675" y="33691"/>
                  <a:pt x="59675" y="33917"/>
                </a:cubicBezTo>
                <a:cubicBezTo>
                  <a:pt x="59675" y="34143"/>
                  <a:pt x="59487" y="34313"/>
                  <a:pt x="59260" y="34313"/>
                </a:cubicBezTo>
                <a:close/>
                <a:moveTo>
                  <a:pt x="59260" y="32353"/>
                </a:moveTo>
                <a:cubicBezTo>
                  <a:pt x="59053" y="32353"/>
                  <a:pt x="58865" y="32183"/>
                  <a:pt x="58865" y="31957"/>
                </a:cubicBezTo>
                <a:cubicBezTo>
                  <a:pt x="58865" y="31731"/>
                  <a:pt x="59053" y="31562"/>
                  <a:pt x="59260" y="31562"/>
                </a:cubicBezTo>
                <a:cubicBezTo>
                  <a:pt x="59487" y="31562"/>
                  <a:pt x="59656" y="31731"/>
                  <a:pt x="59656" y="31957"/>
                </a:cubicBezTo>
                <a:cubicBezTo>
                  <a:pt x="59656" y="32183"/>
                  <a:pt x="59487" y="32353"/>
                  <a:pt x="59260" y="32353"/>
                </a:cubicBezTo>
                <a:close/>
                <a:moveTo>
                  <a:pt x="59260" y="30375"/>
                </a:moveTo>
                <a:cubicBezTo>
                  <a:pt x="59053" y="30375"/>
                  <a:pt x="58884" y="30205"/>
                  <a:pt x="58884" y="29998"/>
                </a:cubicBezTo>
                <a:cubicBezTo>
                  <a:pt x="58884" y="29790"/>
                  <a:pt x="59053" y="29621"/>
                  <a:pt x="59260" y="29621"/>
                </a:cubicBezTo>
                <a:cubicBezTo>
                  <a:pt x="59468" y="29621"/>
                  <a:pt x="59637" y="29790"/>
                  <a:pt x="59637" y="29998"/>
                </a:cubicBezTo>
                <a:cubicBezTo>
                  <a:pt x="59637" y="30205"/>
                  <a:pt x="59468" y="30375"/>
                  <a:pt x="59260" y="30375"/>
                </a:cubicBezTo>
                <a:close/>
                <a:moveTo>
                  <a:pt x="59260" y="28415"/>
                </a:moveTo>
                <a:cubicBezTo>
                  <a:pt x="59053" y="28415"/>
                  <a:pt x="58884" y="28245"/>
                  <a:pt x="58884" y="28038"/>
                </a:cubicBezTo>
                <a:cubicBezTo>
                  <a:pt x="58884" y="27831"/>
                  <a:pt x="59053" y="27661"/>
                  <a:pt x="59260" y="27661"/>
                </a:cubicBezTo>
                <a:cubicBezTo>
                  <a:pt x="59468" y="27661"/>
                  <a:pt x="59637" y="27831"/>
                  <a:pt x="59637" y="28038"/>
                </a:cubicBezTo>
                <a:cubicBezTo>
                  <a:pt x="59637" y="28245"/>
                  <a:pt x="59468" y="28415"/>
                  <a:pt x="59260" y="28415"/>
                </a:cubicBezTo>
                <a:close/>
                <a:moveTo>
                  <a:pt x="59260" y="26455"/>
                </a:moveTo>
                <a:cubicBezTo>
                  <a:pt x="59053" y="26455"/>
                  <a:pt x="58884" y="26286"/>
                  <a:pt x="58884" y="26078"/>
                </a:cubicBezTo>
                <a:cubicBezTo>
                  <a:pt x="58884" y="25890"/>
                  <a:pt x="59053" y="25720"/>
                  <a:pt x="59260" y="25720"/>
                </a:cubicBezTo>
                <a:cubicBezTo>
                  <a:pt x="59468" y="25720"/>
                  <a:pt x="59637" y="25890"/>
                  <a:pt x="59637" y="26078"/>
                </a:cubicBezTo>
                <a:cubicBezTo>
                  <a:pt x="59637" y="26286"/>
                  <a:pt x="59468" y="26455"/>
                  <a:pt x="59260" y="26455"/>
                </a:cubicBezTo>
                <a:close/>
                <a:moveTo>
                  <a:pt x="59260" y="24496"/>
                </a:moveTo>
                <a:cubicBezTo>
                  <a:pt x="59053" y="24496"/>
                  <a:pt x="58884" y="24326"/>
                  <a:pt x="58884" y="24119"/>
                </a:cubicBezTo>
                <a:cubicBezTo>
                  <a:pt x="58884" y="23912"/>
                  <a:pt x="59053" y="23742"/>
                  <a:pt x="59260" y="23742"/>
                </a:cubicBezTo>
                <a:cubicBezTo>
                  <a:pt x="59468" y="23742"/>
                  <a:pt x="59637" y="23912"/>
                  <a:pt x="59637" y="24119"/>
                </a:cubicBezTo>
                <a:cubicBezTo>
                  <a:pt x="59637" y="24326"/>
                  <a:pt x="59468" y="24496"/>
                  <a:pt x="59260" y="24496"/>
                </a:cubicBezTo>
                <a:close/>
                <a:moveTo>
                  <a:pt x="59260" y="22536"/>
                </a:moveTo>
                <a:cubicBezTo>
                  <a:pt x="59053" y="22536"/>
                  <a:pt x="58884" y="22366"/>
                  <a:pt x="58884" y="22159"/>
                </a:cubicBezTo>
                <a:cubicBezTo>
                  <a:pt x="58884" y="21952"/>
                  <a:pt x="59053" y="21782"/>
                  <a:pt x="59260" y="21782"/>
                </a:cubicBezTo>
                <a:cubicBezTo>
                  <a:pt x="59468" y="21782"/>
                  <a:pt x="59637" y="21952"/>
                  <a:pt x="59637" y="22159"/>
                </a:cubicBezTo>
                <a:cubicBezTo>
                  <a:pt x="59637" y="22366"/>
                  <a:pt x="59468" y="22536"/>
                  <a:pt x="59260" y="22536"/>
                </a:cubicBezTo>
                <a:close/>
                <a:moveTo>
                  <a:pt x="59260" y="20576"/>
                </a:moveTo>
                <a:cubicBezTo>
                  <a:pt x="59053" y="20576"/>
                  <a:pt x="58884" y="20407"/>
                  <a:pt x="58884" y="20200"/>
                </a:cubicBezTo>
                <a:cubicBezTo>
                  <a:pt x="58884" y="19992"/>
                  <a:pt x="59053" y="19823"/>
                  <a:pt x="59260" y="19823"/>
                </a:cubicBezTo>
                <a:cubicBezTo>
                  <a:pt x="59468" y="19823"/>
                  <a:pt x="59637" y="19992"/>
                  <a:pt x="59637" y="20200"/>
                </a:cubicBezTo>
                <a:cubicBezTo>
                  <a:pt x="59637" y="20407"/>
                  <a:pt x="59468" y="20576"/>
                  <a:pt x="59260" y="20576"/>
                </a:cubicBezTo>
                <a:close/>
                <a:moveTo>
                  <a:pt x="59260" y="18617"/>
                </a:moveTo>
                <a:cubicBezTo>
                  <a:pt x="59053" y="18617"/>
                  <a:pt x="58884" y="18447"/>
                  <a:pt x="58884" y="18240"/>
                </a:cubicBezTo>
                <a:cubicBezTo>
                  <a:pt x="58884" y="18033"/>
                  <a:pt x="59053" y="17863"/>
                  <a:pt x="59260" y="17863"/>
                </a:cubicBezTo>
                <a:cubicBezTo>
                  <a:pt x="59468" y="17863"/>
                  <a:pt x="59637" y="18033"/>
                  <a:pt x="59637" y="18240"/>
                </a:cubicBezTo>
                <a:cubicBezTo>
                  <a:pt x="59637" y="18447"/>
                  <a:pt x="59468" y="18617"/>
                  <a:pt x="59260" y="18617"/>
                </a:cubicBezTo>
                <a:close/>
                <a:moveTo>
                  <a:pt x="59260" y="16638"/>
                </a:moveTo>
                <a:cubicBezTo>
                  <a:pt x="59053" y="16638"/>
                  <a:pt x="58884" y="16469"/>
                  <a:pt x="58884" y="16261"/>
                </a:cubicBezTo>
                <a:cubicBezTo>
                  <a:pt x="58884" y="16073"/>
                  <a:pt x="59053" y="15903"/>
                  <a:pt x="59260" y="15903"/>
                </a:cubicBezTo>
                <a:cubicBezTo>
                  <a:pt x="59468" y="15903"/>
                  <a:pt x="59637" y="16073"/>
                  <a:pt x="59637" y="16261"/>
                </a:cubicBezTo>
                <a:cubicBezTo>
                  <a:pt x="59637" y="16469"/>
                  <a:pt x="59468" y="16638"/>
                  <a:pt x="59260" y="16638"/>
                </a:cubicBezTo>
                <a:close/>
                <a:moveTo>
                  <a:pt x="59279" y="14679"/>
                </a:moveTo>
                <a:cubicBezTo>
                  <a:pt x="59072" y="14679"/>
                  <a:pt x="58902" y="14528"/>
                  <a:pt x="58902" y="14321"/>
                </a:cubicBezTo>
                <a:cubicBezTo>
                  <a:pt x="58902" y="14113"/>
                  <a:pt x="59072" y="13944"/>
                  <a:pt x="59279" y="13944"/>
                </a:cubicBezTo>
                <a:cubicBezTo>
                  <a:pt x="59468" y="13944"/>
                  <a:pt x="59637" y="14113"/>
                  <a:pt x="59637" y="14321"/>
                </a:cubicBezTo>
                <a:cubicBezTo>
                  <a:pt x="59637" y="14528"/>
                  <a:pt x="59468" y="14679"/>
                  <a:pt x="59279" y="14679"/>
                </a:cubicBezTo>
                <a:close/>
                <a:moveTo>
                  <a:pt x="59279" y="12719"/>
                </a:moveTo>
                <a:cubicBezTo>
                  <a:pt x="59072" y="12719"/>
                  <a:pt x="58902" y="12549"/>
                  <a:pt x="58902" y="12361"/>
                </a:cubicBezTo>
                <a:cubicBezTo>
                  <a:pt x="58902" y="12154"/>
                  <a:pt x="59072" y="12003"/>
                  <a:pt x="59279" y="12003"/>
                </a:cubicBezTo>
                <a:cubicBezTo>
                  <a:pt x="59468" y="12003"/>
                  <a:pt x="59637" y="12154"/>
                  <a:pt x="59637" y="12361"/>
                </a:cubicBezTo>
                <a:cubicBezTo>
                  <a:pt x="59637" y="12549"/>
                  <a:pt x="59468" y="12719"/>
                  <a:pt x="59279" y="12719"/>
                </a:cubicBezTo>
                <a:close/>
                <a:moveTo>
                  <a:pt x="59260" y="10759"/>
                </a:moveTo>
                <a:cubicBezTo>
                  <a:pt x="59072" y="10759"/>
                  <a:pt x="58902" y="10590"/>
                  <a:pt x="58902" y="10383"/>
                </a:cubicBezTo>
                <a:cubicBezTo>
                  <a:pt x="58902" y="10194"/>
                  <a:pt x="59072" y="10025"/>
                  <a:pt x="59260" y="10025"/>
                </a:cubicBezTo>
                <a:cubicBezTo>
                  <a:pt x="59468" y="10025"/>
                  <a:pt x="59637" y="10194"/>
                  <a:pt x="59637" y="10383"/>
                </a:cubicBezTo>
                <a:cubicBezTo>
                  <a:pt x="59637" y="10590"/>
                  <a:pt x="59468" y="10759"/>
                  <a:pt x="59260" y="10759"/>
                </a:cubicBezTo>
                <a:close/>
                <a:moveTo>
                  <a:pt x="59260" y="8800"/>
                </a:moveTo>
                <a:cubicBezTo>
                  <a:pt x="59072" y="8800"/>
                  <a:pt x="58902" y="8630"/>
                  <a:pt x="58902" y="8442"/>
                </a:cubicBezTo>
                <a:cubicBezTo>
                  <a:pt x="58902" y="8234"/>
                  <a:pt x="59072" y="8084"/>
                  <a:pt x="59260" y="8084"/>
                </a:cubicBezTo>
                <a:cubicBezTo>
                  <a:pt x="59468" y="8084"/>
                  <a:pt x="59637" y="8234"/>
                  <a:pt x="59637" y="8442"/>
                </a:cubicBezTo>
                <a:cubicBezTo>
                  <a:pt x="59637" y="8630"/>
                  <a:pt x="59468" y="8800"/>
                  <a:pt x="59260" y="8800"/>
                </a:cubicBezTo>
                <a:close/>
                <a:moveTo>
                  <a:pt x="59260" y="6840"/>
                </a:moveTo>
                <a:cubicBezTo>
                  <a:pt x="59072" y="6840"/>
                  <a:pt x="58902" y="6671"/>
                  <a:pt x="58902" y="6482"/>
                </a:cubicBezTo>
                <a:cubicBezTo>
                  <a:pt x="58902" y="6275"/>
                  <a:pt x="59072" y="6105"/>
                  <a:pt x="59260" y="6105"/>
                </a:cubicBezTo>
                <a:cubicBezTo>
                  <a:pt x="59468" y="6105"/>
                  <a:pt x="59637" y="6275"/>
                  <a:pt x="59637" y="6482"/>
                </a:cubicBezTo>
                <a:cubicBezTo>
                  <a:pt x="59637" y="6671"/>
                  <a:pt x="59468" y="6840"/>
                  <a:pt x="59260" y="6840"/>
                </a:cubicBezTo>
                <a:close/>
                <a:moveTo>
                  <a:pt x="59279" y="4862"/>
                </a:moveTo>
                <a:cubicBezTo>
                  <a:pt x="59072" y="4862"/>
                  <a:pt x="58902" y="4711"/>
                  <a:pt x="58902" y="4504"/>
                </a:cubicBezTo>
                <a:cubicBezTo>
                  <a:pt x="58902" y="4315"/>
                  <a:pt x="59072" y="4146"/>
                  <a:pt x="59279" y="4146"/>
                </a:cubicBezTo>
                <a:cubicBezTo>
                  <a:pt x="59468" y="4146"/>
                  <a:pt x="59637" y="4315"/>
                  <a:pt x="59637" y="4504"/>
                </a:cubicBezTo>
                <a:cubicBezTo>
                  <a:pt x="59637" y="4711"/>
                  <a:pt x="59468" y="4862"/>
                  <a:pt x="59279" y="4862"/>
                </a:cubicBezTo>
                <a:close/>
                <a:moveTo>
                  <a:pt x="59260" y="2902"/>
                </a:moveTo>
                <a:cubicBezTo>
                  <a:pt x="59072" y="2902"/>
                  <a:pt x="58902" y="2751"/>
                  <a:pt x="58902" y="2544"/>
                </a:cubicBezTo>
                <a:cubicBezTo>
                  <a:pt x="58902" y="2356"/>
                  <a:pt x="59072" y="2205"/>
                  <a:pt x="59260" y="2205"/>
                </a:cubicBezTo>
                <a:cubicBezTo>
                  <a:pt x="59449" y="2205"/>
                  <a:pt x="59618" y="2356"/>
                  <a:pt x="59618" y="2544"/>
                </a:cubicBezTo>
                <a:cubicBezTo>
                  <a:pt x="59618" y="2751"/>
                  <a:pt x="59449" y="2902"/>
                  <a:pt x="59260" y="2902"/>
                </a:cubicBezTo>
                <a:close/>
                <a:moveTo>
                  <a:pt x="59260" y="942"/>
                </a:moveTo>
                <a:cubicBezTo>
                  <a:pt x="59072" y="942"/>
                  <a:pt x="58902" y="792"/>
                  <a:pt x="58902" y="584"/>
                </a:cubicBezTo>
                <a:cubicBezTo>
                  <a:pt x="58902" y="396"/>
                  <a:pt x="59072" y="245"/>
                  <a:pt x="59260" y="245"/>
                </a:cubicBezTo>
                <a:cubicBezTo>
                  <a:pt x="59449" y="245"/>
                  <a:pt x="59618" y="396"/>
                  <a:pt x="59618" y="584"/>
                </a:cubicBezTo>
                <a:cubicBezTo>
                  <a:pt x="59618" y="792"/>
                  <a:pt x="59449" y="942"/>
                  <a:pt x="59260" y="942"/>
                </a:cubicBezTo>
                <a:close/>
                <a:moveTo>
                  <a:pt x="57301" y="53984"/>
                </a:moveTo>
                <a:cubicBezTo>
                  <a:pt x="57037" y="53984"/>
                  <a:pt x="56830" y="53777"/>
                  <a:pt x="56830" y="53513"/>
                </a:cubicBezTo>
                <a:cubicBezTo>
                  <a:pt x="56830" y="53250"/>
                  <a:pt x="57037" y="53042"/>
                  <a:pt x="57301" y="53042"/>
                </a:cubicBezTo>
                <a:cubicBezTo>
                  <a:pt x="57565" y="53042"/>
                  <a:pt x="57772" y="53250"/>
                  <a:pt x="57772" y="53513"/>
                </a:cubicBezTo>
                <a:cubicBezTo>
                  <a:pt x="57772" y="53777"/>
                  <a:pt x="57565" y="53984"/>
                  <a:pt x="57301" y="53984"/>
                </a:cubicBezTo>
                <a:close/>
                <a:moveTo>
                  <a:pt x="57301" y="52006"/>
                </a:moveTo>
                <a:cubicBezTo>
                  <a:pt x="57056" y="52006"/>
                  <a:pt x="56849" y="51799"/>
                  <a:pt x="56849" y="51554"/>
                </a:cubicBezTo>
                <a:cubicBezTo>
                  <a:pt x="56849" y="51290"/>
                  <a:pt x="57056" y="51083"/>
                  <a:pt x="57301" y="51083"/>
                </a:cubicBezTo>
                <a:cubicBezTo>
                  <a:pt x="57565" y="51083"/>
                  <a:pt x="57753" y="51290"/>
                  <a:pt x="57753" y="51554"/>
                </a:cubicBezTo>
                <a:cubicBezTo>
                  <a:pt x="57753" y="51799"/>
                  <a:pt x="57565" y="52006"/>
                  <a:pt x="57301" y="52006"/>
                </a:cubicBezTo>
                <a:close/>
                <a:moveTo>
                  <a:pt x="57301" y="50046"/>
                </a:moveTo>
                <a:cubicBezTo>
                  <a:pt x="57056" y="50046"/>
                  <a:pt x="56849" y="49839"/>
                  <a:pt x="56849" y="49594"/>
                </a:cubicBezTo>
                <a:cubicBezTo>
                  <a:pt x="56849" y="49330"/>
                  <a:pt x="57056" y="49142"/>
                  <a:pt x="57301" y="49142"/>
                </a:cubicBezTo>
                <a:cubicBezTo>
                  <a:pt x="57565" y="49142"/>
                  <a:pt x="57753" y="49330"/>
                  <a:pt x="57753" y="49594"/>
                </a:cubicBezTo>
                <a:cubicBezTo>
                  <a:pt x="57753" y="49839"/>
                  <a:pt x="57565" y="50046"/>
                  <a:pt x="57301" y="50046"/>
                </a:cubicBezTo>
                <a:close/>
                <a:moveTo>
                  <a:pt x="57301" y="48087"/>
                </a:moveTo>
                <a:cubicBezTo>
                  <a:pt x="57056" y="48087"/>
                  <a:pt x="56849" y="47879"/>
                  <a:pt x="56849" y="47616"/>
                </a:cubicBezTo>
                <a:cubicBezTo>
                  <a:pt x="56849" y="47371"/>
                  <a:pt x="57056" y="47163"/>
                  <a:pt x="57301" y="47163"/>
                </a:cubicBezTo>
                <a:cubicBezTo>
                  <a:pt x="57565" y="47163"/>
                  <a:pt x="57753" y="47371"/>
                  <a:pt x="57753" y="47616"/>
                </a:cubicBezTo>
                <a:cubicBezTo>
                  <a:pt x="57753" y="47879"/>
                  <a:pt x="57565" y="48087"/>
                  <a:pt x="57301" y="48087"/>
                </a:cubicBezTo>
                <a:close/>
                <a:moveTo>
                  <a:pt x="57301" y="46108"/>
                </a:moveTo>
                <a:cubicBezTo>
                  <a:pt x="57056" y="46108"/>
                  <a:pt x="56867" y="45901"/>
                  <a:pt x="56867" y="45675"/>
                </a:cubicBezTo>
                <a:cubicBezTo>
                  <a:pt x="56867" y="45430"/>
                  <a:pt x="57056" y="45241"/>
                  <a:pt x="57301" y="45241"/>
                </a:cubicBezTo>
                <a:cubicBezTo>
                  <a:pt x="57546" y="45241"/>
                  <a:pt x="57734" y="45430"/>
                  <a:pt x="57734" y="45675"/>
                </a:cubicBezTo>
                <a:cubicBezTo>
                  <a:pt x="57734" y="45901"/>
                  <a:pt x="57546" y="46108"/>
                  <a:pt x="57301" y="46108"/>
                </a:cubicBezTo>
                <a:close/>
                <a:moveTo>
                  <a:pt x="57301" y="44149"/>
                </a:moveTo>
                <a:cubicBezTo>
                  <a:pt x="57056" y="44149"/>
                  <a:pt x="56867" y="43960"/>
                  <a:pt x="56867" y="43715"/>
                </a:cubicBezTo>
                <a:cubicBezTo>
                  <a:pt x="56867" y="43470"/>
                  <a:pt x="57056" y="43282"/>
                  <a:pt x="57301" y="43282"/>
                </a:cubicBezTo>
                <a:cubicBezTo>
                  <a:pt x="57546" y="43282"/>
                  <a:pt x="57734" y="43470"/>
                  <a:pt x="57734" y="43715"/>
                </a:cubicBezTo>
                <a:cubicBezTo>
                  <a:pt x="57734" y="43960"/>
                  <a:pt x="57546" y="44149"/>
                  <a:pt x="57301" y="44149"/>
                </a:cubicBezTo>
                <a:close/>
                <a:moveTo>
                  <a:pt x="57301" y="37422"/>
                </a:moveTo>
                <a:cubicBezTo>
                  <a:pt x="57527" y="37422"/>
                  <a:pt x="57696" y="37610"/>
                  <a:pt x="57696" y="37817"/>
                </a:cubicBezTo>
                <a:cubicBezTo>
                  <a:pt x="57696" y="38044"/>
                  <a:pt x="57527" y="38232"/>
                  <a:pt x="57301" y="38232"/>
                </a:cubicBezTo>
                <a:cubicBezTo>
                  <a:pt x="57093" y="38232"/>
                  <a:pt x="56924" y="38044"/>
                  <a:pt x="56924" y="37817"/>
                </a:cubicBezTo>
                <a:cubicBezTo>
                  <a:pt x="56924" y="37610"/>
                  <a:pt x="57093" y="37422"/>
                  <a:pt x="57301" y="37422"/>
                </a:cubicBezTo>
                <a:close/>
                <a:moveTo>
                  <a:pt x="57301" y="41360"/>
                </a:moveTo>
                <a:cubicBezTo>
                  <a:pt x="57527" y="41360"/>
                  <a:pt x="57696" y="41529"/>
                  <a:pt x="57696" y="41756"/>
                </a:cubicBezTo>
                <a:cubicBezTo>
                  <a:pt x="57696" y="41963"/>
                  <a:pt x="57527" y="42151"/>
                  <a:pt x="57301" y="42151"/>
                </a:cubicBezTo>
                <a:cubicBezTo>
                  <a:pt x="57093" y="42151"/>
                  <a:pt x="56924" y="41963"/>
                  <a:pt x="56924" y="41756"/>
                </a:cubicBezTo>
                <a:cubicBezTo>
                  <a:pt x="56924" y="41529"/>
                  <a:pt x="57093" y="41360"/>
                  <a:pt x="57301" y="41360"/>
                </a:cubicBezTo>
                <a:close/>
                <a:moveTo>
                  <a:pt x="57301" y="39400"/>
                </a:moveTo>
                <a:cubicBezTo>
                  <a:pt x="57527" y="39400"/>
                  <a:pt x="57696" y="39570"/>
                  <a:pt x="57696" y="39796"/>
                </a:cubicBezTo>
                <a:cubicBezTo>
                  <a:pt x="57696" y="40003"/>
                  <a:pt x="57527" y="40192"/>
                  <a:pt x="57301" y="40192"/>
                </a:cubicBezTo>
                <a:cubicBezTo>
                  <a:pt x="57093" y="40192"/>
                  <a:pt x="56924" y="40003"/>
                  <a:pt x="56924" y="39796"/>
                </a:cubicBezTo>
                <a:cubicBezTo>
                  <a:pt x="56924" y="39570"/>
                  <a:pt x="57093" y="39400"/>
                  <a:pt x="57301" y="39400"/>
                </a:cubicBezTo>
                <a:close/>
                <a:moveTo>
                  <a:pt x="57301" y="36272"/>
                </a:moveTo>
                <a:cubicBezTo>
                  <a:pt x="57075" y="36272"/>
                  <a:pt x="56905" y="36103"/>
                  <a:pt x="56905" y="35877"/>
                </a:cubicBezTo>
                <a:cubicBezTo>
                  <a:pt x="56905" y="35651"/>
                  <a:pt x="57075" y="35462"/>
                  <a:pt x="57301" y="35462"/>
                </a:cubicBezTo>
                <a:cubicBezTo>
                  <a:pt x="57527" y="35462"/>
                  <a:pt x="57715" y="35651"/>
                  <a:pt x="57715" y="35877"/>
                </a:cubicBezTo>
                <a:cubicBezTo>
                  <a:pt x="57715" y="36103"/>
                  <a:pt x="57527" y="36272"/>
                  <a:pt x="57301" y="36272"/>
                </a:cubicBezTo>
                <a:close/>
                <a:moveTo>
                  <a:pt x="57301" y="34313"/>
                </a:moveTo>
                <a:cubicBezTo>
                  <a:pt x="57075" y="34313"/>
                  <a:pt x="56905" y="34124"/>
                  <a:pt x="56905" y="33898"/>
                </a:cubicBezTo>
                <a:cubicBezTo>
                  <a:pt x="56905" y="33691"/>
                  <a:pt x="57075" y="33502"/>
                  <a:pt x="57301" y="33502"/>
                </a:cubicBezTo>
                <a:cubicBezTo>
                  <a:pt x="57527" y="33502"/>
                  <a:pt x="57715" y="33691"/>
                  <a:pt x="57715" y="33898"/>
                </a:cubicBezTo>
                <a:cubicBezTo>
                  <a:pt x="57715" y="34124"/>
                  <a:pt x="57527" y="34313"/>
                  <a:pt x="57301" y="34313"/>
                </a:cubicBezTo>
                <a:close/>
                <a:moveTo>
                  <a:pt x="57301" y="32353"/>
                </a:moveTo>
                <a:cubicBezTo>
                  <a:pt x="57075" y="32353"/>
                  <a:pt x="56905" y="32165"/>
                  <a:pt x="56905" y="31939"/>
                </a:cubicBezTo>
                <a:cubicBezTo>
                  <a:pt x="56905" y="31712"/>
                  <a:pt x="57075" y="31543"/>
                  <a:pt x="57301" y="31543"/>
                </a:cubicBezTo>
                <a:cubicBezTo>
                  <a:pt x="57527" y="31543"/>
                  <a:pt x="57715" y="31712"/>
                  <a:pt x="57715" y="31939"/>
                </a:cubicBezTo>
                <a:cubicBezTo>
                  <a:pt x="57715" y="32165"/>
                  <a:pt x="57527" y="32353"/>
                  <a:pt x="57301" y="32353"/>
                </a:cubicBezTo>
                <a:close/>
                <a:moveTo>
                  <a:pt x="57301" y="30393"/>
                </a:moveTo>
                <a:cubicBezTo>
                  <a:pt x="57093" y="30393"/>
                  <a:pt x="56924" y="30205"/>
                  <a:pt x="56924" y="29979"/>
                </a:cubicBezTo>
                <a:cubicBezTo>
                  <a:pt x="56924" y="29772"/>
                  <a:pt x="57093" y="29583"/>
                  <a:pt x="57301" y="29583"/>
                </a:cubicBezTo>
                <a:cubicBezTo>
                  <a:pt x="57527" y="29583"/>
                  <a:pt x="57696" y="29772"/>
                  <a:pt x="57696" y="29979"/>
                </a:cubicBezTo>
                <a:cubicBezTo>
                  <a:pt x="57696" y="30205"/>
                  <a:pt x="57527" y="30393"/>
                  <a:pt x="57301" y="30393"/>
                </a:cubicBezTo>
                <a:close/>
                <a:moveTo>
                  <a:pt x="57301" y="28415"/>
                </a:moveTo>
                <a:cubicBezTo>
                  <a:pt x="57093" y="28415"/>
                  <a:pt x="56924" y="28245"/>
                  <a:pt x="56924" y="28019"/>
                </a:cubicBezTo>
                <a:cubicBezTo>
                  <a:pt x="56924" y="27812"/>
                  <a:pt x="57093" y="27624"/>
                  <a:pt x="57301" y="27624"/>
                </a:cubicBezTo>
                <a:cubicBezTo>
                  <a:pt x="57527" y="27624"/>
                  <a:pt x="57696" y="27812"/>
                  <a:pt x="57696" y="28019"/>
                </a:cubicBezTo>
                <a:cubicBezTo>
                  <a:pt x="57696" y="28245"/>
                  <a:pt x="57527" y="28415"/>
                  <a:pt x="57301" y="28415"/>
                </a:cubicBezTo>
                <a:close/>
                <a:moveTo>
                  <a:pt x="57301" y="26455"/>
                </a:moveTo>
                <a:cubicBezTo>
                  <a:pt x="57093" y="26455"/>
                  <a:pt x="56943" y="26286"/>
                  <a:pt x="56943" y="26078"/>
                </a:cubicBezTo>
                <a:cubicBezTo>
                  <a:pt x="56943" y="25871"/>
                  <a:pt x="57093" y="25702"/>
                  <a:pt x="57301" y="25702"/>
                </a:cubicBezTo>
                <a:cubicBezTo>
                  <a:pt x="57508" y="25702"/>
                  <a:pt x="57678" y="25871"/>
                  <a:pt x="57678" y="26078"/>
                </a:cubicBezTo>
                <a:cubicBezTo>
                  <a:pt x="57678" y="26286"/>
                  <a:pt x="57508" y="26455"/>
                  <a:pt x="57301" y="26455"/>
                </a:cubicBezTo>
                <a:close/>
                <a:moveTo>
                  <a:pt x="57301" y="24477"/>
                </a:moveTo>
                <a:cubicBezTo>
                  <a:pt x="57093" y="24477"/>
                  <a:pt x="56943" y="24326"/>
                  <a:pt x="56943" y="24100"/>
                </a:cubicBezTo>
                <a:cubicBezTo>
                  <a:pt x="56943" y="23893"/>
                  <a:pt x="57093" y="23723"/>
                  <a:pt x="57301" y="23723"/>
                </a:cubicBezTo>
                <a:cubicBezTo>
                  <a:pt x="57508" y="23723"/>
                  <a:pt x="57678" y="23893"/>
                  <a:pt x="57678" y="24100"/>
                </a:cubicBezTo>
                <a:cubicBezTo>
                  <a:pt x="57678" y="24307"/>
                  <a:pt x="57508" y="24477"/>
                  <a:pt x="57301" y="24477"/>
                </a:cubicBezTo>
                <a:close/>
                <a:moveTo>
                  <a:pt x="57301" y="22517"/>
                </a:moveTo>
                <a:cubicBezTo>
                  <a:pt x="57093" y="22517"/>
                  <a:pt x="56943" y="22348"/>
                  <a:pt x="56943" y="22140"/>
                </a:cubicBezTo>
                <a:cubicBezTo>
                  <a:pt x="56943" y="21933"/>
                  <a:pt x="57093" y="21763"/>
                  <a:pt x="57301" y="21763"/>
                </a:cubicBezTo>
                <a:cubicBezTo>
                  <a:pt x="57508" y="21763"/>
                  <a:pt x="57678" y="21933"/>
                  <a:pt x="57678" y="22140"/>
                </a:cubicBezTo>
                <a:cubicBezTo>
                  <a:pt x="57678" y="22348"/>
                  <a:pt x="57508" y="22517"/>
                  <a:pt x="57301" y="22517"/>
                </a:cubicBezTo>
                <a:close/>
                <a:moveTo>
                  <a:pt x="57301" y="20558"/>
                </a:moveTo>
                <a:cubicBezTo>
                  <a:pt x="57093" y="20558"/>
                  <a:pt x="56943" y="20388"/>
                  <a:pt x="56943" y="20181"/>
                </a:cubicBezTo>
                <a:cubicBezTo>
                  <a:pt x="56943" y="19992"/>
                  <a:pt x="57093" y="19823"/>
                  <a:pt x="57301" y="19823"/>
                </a:cubicBezTo>
                <a:cubicBezTo>
                  <a:pt x="57508" y="19823"/>
                  <a:pt x="57678" y="19992"/>
                  <a:pt x="57678" y="20181"/>
                </a:cubicBezTo>
                <a:cubicBezTo>
                  <a:pt x="57678" y="20388"/>
                  <a:pt x="57508" y="20558"/>
                  <a:pt x="57301" y="20558"/>
                </a:cubicBezTo>
                <a:close/>
                <a:moveTo>
                  <a:pt x="57301" y="18598"/>
                </a:moveTo>
                <a:cubicBezTo>
                  <a:pt x="57093" y="18598"/>
                  <a:pt x="56943" y="18428"/>
                  <a:pt x="56943" y="18221"/>
                </a:cubicBezTo>
                <a:cubicBezTo>
                  <a:pt x="56943" y="18014"/>
                  <a:pt x="57093" y="17844"/>
                  <a:pt x="57301" y="17844"/>
                </a:cubicBezTo>
                <a:cubicBezTo>
                  <a:pt x="57508" y="17844"/>
                  <a:pt x="57678" y="18014"/>
                  <a:pt x="57678" y="18221"/>
                </a:cubicBezTo>
                <a:cubicBezTo>
                  <a:pt x="57678" y="18428"/>
                  <a:pt x="57508" y="18598"/>
                  <a:pt x="57301" y="18598"/>
                </a:cubicBezTo>
                <a:close/>
                <a:moveTo>
                  <a:pt x="57301" y="16638"/>
                </a:moveTo>
                <a:cubicBezTo>
                  <a:pt x="57093" y="16638"/>
                  <a:pt x="56943" y="16469"/>
                  <a:pt x="56943" y="16261"/>
                </a:cubicBezTo>
                <a:cubicBezTo>
                  <a:pt x="56943" y="16054"/>
                  <a:pt x="57093" y="15885"/>
                  <a:pt x="57301" y="15885"/>
                </a:cubicBezTo>
                <a:cubicBezTo>
                  <a:pt x="57508" y="15885"/>
                  <a:pt x="57678" y="16054"/>
                  <a:pt x="57678" y="16261"/>
                </a:cubicBezTo>
                <a:cubicBezTo>
                  <a:pt x="57678" y="16469"/>
                  <a:pt x="57508" y="16638"/>
                  <a:pt x="57301" y="16638"/>
                </a:cubicBezTo>
                <a:close/>
                <a:moveTo>
                  <a:pt x="57301" y="14679"/>
                </a:moveTo>
                <a:cubicBezTo>
                  <a:pt x="57093" y="14679"/>
                  <a:pt x="56943" y="14509"/>
                  <a:pt x="56943" y="14302"/>
                </a:cubicBezTo>
                <a:cubicBezTo>
                  <a:pt x="56943" y="14095"/>
                  <a:pt x="57093" y="13925"/>
                  <a:pt x="57301" y="13925"/>
                </a:cubicBezTo>
                <a:cubicBezTo>
                  <a:pt x="57508" y="13925"/>
                  <a:pt x="57678" y="14095"/>
                  <a:pt x="57678" y="14302"/>
                </a:cubicBezTo>
                <a:cubicBezTo>
                  <a:pt x="57678" y="14509"/>
                  <a:pt x="57508" y="14679"/>
                  <a:pt x="57301" y="14679"/>
                </a:cubicBezTo>
                <a:close/>
                <a:moveTo>
                  <a:pt x="57301" y="11984"/>
                </a:moveTo>
                <a:cubicBezTo>
                  <a:pt x="57508" y="11984"/>
                  <a:pt x="57659" y="12135"/>
                  <a:pt x="57659" y="12342"/>
                </a:cubicBezTo>
                <a:cubicBezTo>
                  <a:pt x="57659" y="12549"/>
                  <a:pt x="57508" y="12700"/>
                  <a:pt x="57301" y="12700"/>
                </a:cubicBezTo>
                <a:cubicBezTo>
                  <a:pt x="57112" y="12700"/>
                  <a:pt x="56943" y="12549"/>
                  <a:pt x="56943" y="12342"/>
                </a:cubicBezTo>
                <a:cubicBezTo>
                  <a:pt x="56943" y="12135"/>
                  <a:pt x="57112" y="11984"/>
                  <a:pt x="57301" y="11984"/>
                </a:cubicBezTo>
                <a:close/>
                <a:moveTo>
                  <a:pt x="57301" y="10759"/>
                </a:moveTo>
                <a:cubicBezTo>
                  <a:pt x="57093" y="10759"/>
                  <a:pt x="56943" y="10590"/>
                  <a:pt x="56943" y="10383"/>
                </a:cubicBezTo>
                <a:cubicBezTo>
                  <a:pt x="56943" y="10175"/>
                  <a:pt x="57093" y="10006"/>
                  <a:pt x="57301" y="10006"/>
                </a:cubicBezTo>
                <a:cubicBezTo>
                  <a:pt x="57508" y="10006"/>
                  <a:pt x="57678" y="10175"/>
                  <a:pt x="57678" y="10383"/>
                </a:cubicBezTo>
                <a:cubicBezTo>
                  <a:pt x="57678" y="10590"/>
                  <a:pt x="57508" y="10759"/>
                  <a:pt x="57301" y="10759"/>
                </a:cubicBezTo>
                <a:close/>
                <a:moveTo>
                  <a:pt x="57301" y="8800"/>
                </a:moveTo>
                <a:cubicBezTo>
                  <a:pt x="57112" y="8800"/>
                  <a:pt x="56943" y="8630"/>
                  <a:pt x="56943" y="8423"/>
                </a:cubicBezTo>
                <a:cubicBezTo>
                  <a:pt x="56943" y="8234"/>
                  <a:pt x="57112" y="8065"/>
                  <a:pt x="57301" y="8065"/>
                </a:cubicBezTo>
                <a:cubicBezTo>
                  <a:pt x="57508" y="8065"/>
                  <a:pt x="57659" y="8234"/>
                  <a:pt x="57659" y="8423"/>
                </a:cubicBezTo>
                <a:cubicBezTo>
                  <a:pt x="57659" y="8630"/>
                  <a:pt x="57508" y="8800"/>
                  <a:pt x="57301" y="8800"/>
                </a:cubicBezTo>
                <a:close/>
                <a:moveTo>
                  <a:pt x="57301" y="6821"/>
                </a:moveTo>
                <a:cubicBezTo>
                  <a:pt x="57112" y="6821"/>
                  <a:pt x="56943" y="6671"/>
                  <a:pt x="56943" y="6463"/>
                </a:cubicBezTo>
                <a:cubicBezTo>
                  <a:pt x="56943" y="6256"/>
                  <a:pt x="57112" y="6105"/>
                  <a:pt x="57301" y="6105"/>
                </a:cubicBezTo>
                <a:cubicBezTo>
                  <a:pt x="57508" y="6105"/>
                  <a:pt x="57659" y="6256"/>
                  <a:pt x="57659" y="6463"/>
                </a:cubicBezTo>
                <a:cubicBezTo>
                  <a:pt x="57659" y="6671"/>
                  <a:pt x="57508" y="6821"/>
                  <a:pt x="57301" y="6821"/>
                </a:cubicBezTo>
                <a:close/>
                <a:moveTo>
                  <a:pt x="57301" y="4862"/>
                </a:moveTo>
                <a:cubicBezTo>
                  <a:pt x="57112" y="4862"/>
                  <a:pt x="56943" y="4692"/>
                  <a:pt x="56943" y="4504"/>
                </a:cubicBezTo>
                <a:cubicBezTo>
                  <a:pt x="56943" y="4296"/>
                  <a:pt x="57112" y="4146"/>
                  <a:pt x="57301" y="4146"/>
                </a:cubicBezTo>
                <a:cubicBezTo>
                  <a:pt x="57508" y="4146"/>
                  <a:pt x="57659" y="4296"/>
                  <a:pt x="57659" y="4504"/>
                </a:cubicBezTo>
                <a:cubicBezTo>
                  <a:pt x="57659" y="4692"/>
                  <a:pt x="57508" y="4862"/>
                  <a:pt x="57301" y="4862"/>
                </a:cubicBezTo>
                <a:close/>
                <a:moveTo>
                  <a:pt x="57301" y="2902"/>
                </a:moveTo>
                <a:cubicBezTo>
                  <a:pt x="57112" y="2902"/>
                  <a:pt x="56943" y="2751"/>
                  <a:pt x="56943" y="2544"/>
                </a:cubicBezTo>
                <a:cubicBezTo>
                  <a:pt x="56943" y="2337"/>
                  <a:pt x="57112" y="2186"/>
                  <a:pt x="57301" y="2186"/>
                </a:cubicBezTo>
                <a:cubicBezTo>
                  <a:pt x="57508" y="2186"/>
                  <a:pt x="57659" y="2337"/>
                  <a:pt x="57659" y="2544"/>
                </a:cubicBezTo>
                <a:cubicBezTo>
                  <a:pt x="57659" y="2751"/>
                  <a:pt x="57508" y="2902"/>
                  <a:pt x="57301" y="2902"/>
                </a:cubicBezTo>
                <a:close/>
                <a:moveTo>
                  <a:pt x="57301" y="942"/>
                </a:moveTo>
                <a:cubicBezTo>
                  <a:pt x="57112" y="942"/>
                  <a:pt x="56943" y="773"/>
                  <a:pt x="56943" y="584"/>
                </a:cubicBezTo>
                <a:cubicBezTo>
                  <a:pt x="56943" y="396"/>
                  <a:pt x="57112" y="226"/>
                  <a:pt x="57301" y="226"/>
                </a:cubicBezTo>
                <a:cubicBezTo>
                  <a:pt x="57508" y="226"/>
                  <a:pt x="57659" y="377"/>
                  <a:pt x="57659" y="584"/>
                </a:cubicBezTo>
                <a:cubicBezTo>
                  <a:pt x="57659" y="773"/>
                  <a:pt x="57508" y="942"/>
                  <a:pt x="57301" y="942"/>
                </a:cubicBezTo>
                <a:close/>
                <a:moveTo>
                  <a:pt x="57301" y="54983"/>
                </a:moveTo>
                <a:cubicBezTo>
                  <a:pt x="57433" y="54983"/>
                  <a:pt x="57546" y="55040"/>
                  <a:pt x="57640" y="55115"/>
                </a:cubicBezTo>
                <a:cubicBezTo>
                  <a:pt x="57376" y="55266"/>
                  <a:pt x="57112" y="55398"/>
                  <a:pt x="56849" y="55530"/>
                </a:cubicBezTo>
                <a:cubicBezTo>
                  <a:pt x="56830" y="55511"/>
                  <a:pt x="56830" y="55492"/>
                  <a:pt x="56830" y="55473"/>
                </a:cubicBezTo>
                <a:cubicBezTo>
                  <a:pt x="56830" y="55209"/>
                  <a:pt x="57037" y="54983"/>
                  <a:pt x="57301" y="54983"/>
                </a:cubicBezTo>
                <a:close/>
                <a:moveTo>
                  <a:pt x="55341" y="55944"/>
                </a:moveTo>
                <a:cubicBezTo>
                  <a:pt x="55077" y="55944"/>
                  <a:pt x="54870" y="55718"/>
                  <a:pt x="54870" y="55454"/>
                </a:cubicBezTo>
                <a:cubicBezTo>
                  <a:pt x="54870" y="55209"/>
                  <a:pt x="55077" y="54983"/>
                  <a:pt x="55341" y="54983"/>
                </a:cubicBezTo>
                <a:cubicBezTo>
                  <a:pt x="55605" y="54983"/>
                  <a:pt x="55812" y="55209"/>
                  <a:pt x="55812" y="55454"/>
                </a:cubicBezTo>
                <a:cubicBezTo>
                  <a:pt x="55812" y="55718"/>
                  <a:pt x="55605" y="55944"/>
                  <a:pt x="55341" y="55944"/>
                </a:cubicBezTo>
                <a:close/>
                <a:moveTo>
                  <a:pt x="55341" y="53966"/>
                </a:moveTo>
                <a:cubicBezTo>
                  <a:pt x="55077" y="53966"/>
                  <a:pt x="54870" y="53758"/>
                  <a:pt x="54870" y="53495"/>
                </a:cubicBezTo>
                <a:cubicBezTo>
                  <a:pt x="54870" y="53250"/>
                  <a:pt x="55077" y="53023"/>
                  <a:pt x="55341" y="53023"/>
                </a:cubicBezTo>
                <a:cubicBezTo>
                  <a:pt x="55605" y="53023"/>
                  <a:pt x="55812" y="53250"/>
                  <a:pt x="55812" y="53495"/>
                </a:cubicBezTo>
                <a:cubicBezTo>
                  <a:pt x="55812" y="53758"/>
                  <a:pt x="55605" y="53966"/>
                  <a:pt x="55341" y="53966"/>
                </a:cubicBezTo>
                <a:close/>
                <a:moveTo>
                  <a:pt x="55341" y="52006"/>
                </a:moveTo>
                <a:cubicBezTo>
                  <a:pt x="55096" y="52006"/>
                  <a:pt x="54889" y="51799"/>
                  <a:pt x="54889" y="51535"/>
                </a:cubicBezTo>
                <a:cubicBezTo>
                  <a:pt x="54889" y="51290"/>
                  <a:pt x="55096" y="51083"/>
                  <a:pt x="55341" y="51083"/>
                </a:cubicBezTo>
                <a:cubicBezTo>
                  <a:pt x="55605" y="51083"/>
                  <a:pt x="55812" y="51290"/>
                  <a:pt x="55812" y="51535"/>
                </a:cubicBezTo>
                <a:cubicBezTo>
                  <a:pt x="55812" y="51799"/>
                  <a:pt x="55605" y="52006"/>
                  <a:pt x="55341" y="52006"/>
                </a:cubicBezTo>
                <a:close/>
                <a:moveTo>
                  <a:pt x="55341" y="50046"/>
                </a:moveTo>
                <a:cubicBezTo>
                  <a:pt x="55096" y="50046"/>
                  <a:pt x="54889" y="49839"/>
                  <a:pt x="54889" y="49575"/>
                </a:cubicBezTo>
                <a:cubicBezTo>
                  <a:pt x="54889" y="49330"/>
                  <a:pt x="55096" y="49123"/>
                  <a:pt x="55341" y="49123"/>
                </a:cubicBezTo>
                <a:cubicBezTo>
                  <a:pt x="55605" y="49123"/>
                  <a:pt x="55812" y="49330"/>
                  <a:pt x="55812" y="49575"/>
                </a:cubicBezTo>
                <a:cubicBezTo>
                  <a:pt x="55812" y="49839"/>
                  <a:pt x="55605" y="50046"/>
                  <a:pt x="55341" y="50046"/>
                </a:cubicBezTo>
                <a:close/>
                <a:moveTo>
                  <a:pt x="55341" y="48068"/>
                </a:moveTo>
                <a:cubicBezTo>
                  <a:pt x="55096" y="48068"/>
                  <a:pt x="54889" y="47861"/>
                  <a:pt x="54889" y="47616"/>
                </a:cubicBezTo>
                <a:cubicBezTo>
                  <a:pt x="54889" y="47352"/>
                  <a:pt x="55096" y="47163"/>
                  <a:pt x="55341" y="47163"/>
                </a:cubicBezTo>
                <a:cubicBezTo>
                  <a:pt x="55605" y="47163"/>
                  <a:pt x="55812" y="47352"/>
                  <a:pt x="55812" y="47616"/>
                </a:cubicBezTo>
                <a:cubicBezTo>
                  <a:pt x="55812" y="47861"/>
                  <a:pt x="55605" y="48068"/>
                  <a:pt x="55341" y="48068"/>
                </a:cubicBezTo>
                <a:close/>
                <a:moveTo>
                  <a:pt x="55341" y="46071"/>
                </a:moveTo>
                <a:cubicBezTo>
                  <a:pt x="55115" y="46071"/>
                  <a:pt x="54927" y="45882"/>
                  <a:pt x="54927" y="45656"/>
                </a:cubicBezTo>
                <a:cubicBezTo>
                  <a:pt x="54927" y="45430"/>
                  <a:pt x="55115" y="45241"/>
                  <a:pt x="55341" y="45241"/>
                </a:cubicBezTo>
                <a:cubicBezTo>
                  <a:pt x="55567" y="45241"/>
                  <a:pt x="55756" y="45430"/>
                  <a:pt x="55756" y="45656"/>
                </a:cubicBezTo>
                <a:cubicBezTo>
                  <a:pt x="55756" y="45882"/>
                  <a:pt x="55567" y="46071"/>
                  <a:pt x="55341" y="46071"/>
                </a:cubicBezTo>
                <a:close/>
                <a:moveTo>
                  <a:pt x="55341" y="44111"/>
                </a:moveTo>
                <a:cubicBezTo>
                  <a:pt x="55115" y="44111"/>
                  <a:pt x="54927" y="43922"/>
                  <a:pt x="54927" y="43696"/>
                </a:cubicBezTo>
                <a:cubicBezTo>
                  <a:pt x="54927" y="43470"/>
                  <a:pt x="55115" y="43282"/>
                  <a:pt x="55341" y="43282"/>
                </a:cubicBezTo>
                <a:cubicBezTo>
                  <a:pt x="55567" y="43282"/>
                  <a:pt x="55756" y="43470"/>
                  <a:pt x="55756" y="43696"/>
                </a:cubicBezTo>
                <a:cubicBezTo>
                  <a:pt x="55756" y="43922"/>
                  <a:pt x="55567" y="44111"/>
                  <a:pt x="55341" y="44111"/>
                </a:cubicBezTo>
                <a:close/>
                <a:moveTo>
                  <a:pt x="55341" y="37422"/>
                </a:moveTo>
                <a:cubicBezTo>
                  <a:pt x="55567" y="37422"/>
                  <a:pt x="55737" y="37591"/>
                  <a:pt x="55737" y="37817"/>
                </a:cubicBezTo>
                <a:cubicBezTo>
                  <a:pt x="55737" y="38044"/>
                  <a:pt x="55567" y="38213"/>
                  <a:pt x="55341" y="38213"/>
                </a:cubicBezTo>
                <a:cubicBezTo>
                  <a:pt x="55115" y="38213"/>
                  <a:pt x="54945" y="38044"/>
                  <a:pt x="54945" y="37817"/>
                </a:cubicBezTo>
                <a:cubicBezTo>
                  <a:pt x="54945" y="37591"/>
                  <a:pt x="55115" y="37422"/>
                  <a:pt x="55341" y="37422"/>
                </a:cubicBezTo>
                <a:close/>
                <a:moveTo>
                  <a:pt x="55341" y="41341"/>
                </a:moveTo>
                <a:cubicBezTo>
                  <a:pt x="55567" y="41341"/>
                  <a:pt x="55737" y="41529"/>
                  <a:pt x="55737" y="41737"/>
                </a:cubicBezTo>
                <a:cubicBezTo>
                  <a:pt x="55737" y="41963"/>
                  <a:pt x="55567" y="42132"/>
                  <a:pt x="55341" y="42132"/>
                </a:cubicBezTo>
                <a:cubicBezTo>
                  <a:pt x="55115" y="42132"/>
                  <a:pt x="54945" y="41963"/>
                  <a:pt x="54945" y="41737"/>
                </a:cubicBezTo>
                <a:cubicBezTo>
                  <a:pt x="54945" y="41529"/>
                  <a:pt x="55115" y="41341"/>
                  <a:pt x="55341" y="41341"/>
                </a:cubicBezTo>
                <a:close/>
                <a:moveTo>
                  <a:pt x="55341" y="39381"/>
                </a:moveTo>
                <a:cubicBezTo>
                  <a:pt x="55567" y="39381"/>
                  <a:pt x="55737" y="39570"/>
                  <a:pt x="55737" y="39777"/>
                </a:cubicBezTo>
                <a:cubicBezTo>
                  <a:pt x="55737" y="40003"/>
                  <a:pt x="55567" y="40173"/>
                  <a:pt x="55341" y="40173"/>
                </a:cubicBezTo>
                <a:cubicBezTo>
                  <a:pt x="55115" y="40173"/>
                  <a:pt x="54945" y="40003"/>
                  <a:pt x="54945" y="39777"/>
                </a:cubicBezTo>
                <a:cubicBezTo>
                  <a:pt x="54945" y="39570"/>
                  <a:pt x="55115" y="39381"/>
                  <a:pt x="55341" y="39381"/>
                </a:cubicBezTo>
                <a:close/>
                <a:moveTo>
                  <a:pt x="55341" y="36272"/>
                </a:moveTo>
                <a:cubicBezTo>
                  <a:pt x="55115" y="36272"/>
                  <a:pt x="54927" y="36084"/>
                  <a:pt x="54927" y="35858"/>
                </a:cubicBezTo>
                <a:cubicBezTo>
                  <a:pt x="54927" y="35632"/>
                  <a:pt x="55115" y="35443"/>
                  <a:pt x="55341" y="35443"/>
                </a:cubicBezTo>
                <a:cubicBezTo>
                  <a:pt x="55567" y="35443"/>
                  <a:pt x="55756" y="35632"/>
                  <a:pt x="55756" y="35858"/>
                </a:cubicBezTo>
                <a:cubicBezTo>
                  <a:pt x="55756" y="36084"/>
                  <a:pt x="55567" y="36272"/>
                  <a:pt x="55341" y="36272"/>
                </a:cubicBezTo>
                <a:close/>
                <a:moveTo>
                  <a:pt x="55341" y="34294"/>
                </a:moveTo>
                <a:cubicBezTo>
                  <a:pt x="55115" y="34294"/>
                  <a:pt x="54927" y="34124"/>
                  <a:pt x="54927" y="33898"/>
                </a:cubicBezTo>
                <a:cubicBezTo>
                  <a:pt x="54927" y="33672"/>
                  <a:pt x="55115" y="33502"/>
                  <a:pt x="55341" y="33502"/>
                </a:cubicBezTo>
                <a:cubicBezTo>
                  <a:pt x="55567" y="33502"/>
                  <a:pt x="55756" y="33672"/>
                  <a:pt x="55756" y="33898"/>
                </a:cubicBezTo>
                <a:cubicBezTo>
                  <a:pt x="55756" y="34124"/>
                  <a:pt x="55567" y="34294"/>
                  <a:pt x="55341" y="34294"/>
                </a:cubicBezTo>
                <a:close/>
                <a:moveTo>
                  <a:pt x="55341" y="32353"/>
                </a:moveTo>
                <a:cubicBezTo>
                  <a:pt x="55115" y="32353"/>
                  <a:pt x="54927" y="32165"/>
                  <a:pt x="54927" y="31939"/>
                </a:cubicBezTo>
                <a:cubicBezTo>
                  <a:pt x="54927" y="31712"/>
                  <a:pt x="55115" y="31524"/>
                  <a:pt x="55341" y="31524"/>
                </a:cubicBezTo>
                <a:cubicBezTo>
                  <a:pt x="55567" y="31524"/>
                  <a:pt x="55756" y="31712"/>
                  <a:pt x="55756" y="31939"/>
                </a:cubicBezTo>
                <a:cubicBezTo>
                  <a:pt x="55756" y="32165"/>
                  <a:pt x="55567" y="32353"/>
                  <a:pt x="55341" y="32353"/>
                </a:cubicBezTo>
                <a:close/>
                <a:moveTo>
                  <a:pt x="55341" y="30393"/>
                </a:moveTo>
                <a:cubicBezTo>
                  <a:pt x="55115" y="30393"/>
                  <a:pt x="54927" y="30205"/>
                  <a:pt x="54927" y="29979"/>
                </a:cubicBezTo>
                <a:cubicBezTo>
                  <a:pt x="54927" y="29753"/>
                  <a:pt x="55115" y="29564"/>
                  <a:pt x="55341" y="29564"/>
                </a:cubicBezTo>
                <a:cubicBezTo>
                  <a:pt x="55567" y="29564"/>
                  <a:pt x="55756" y="29753"/>
                  <a:pt x="55756" y="29979"/>
                </a:cubicBezTo>
                <a:cubicBezTo>
                  <a:pt x="55756" y="30205"/>
                  <a:pt x="55567" y="30393"/>
                  <a:pt x="55341" y="30393"/>
                </a:cubicBezTo>
                <a:close/>
                <a:moveTo>
                  <a:pt x="55341" y="28415"/>
                </a:moveTo>
                <a:cubicBezTo>
                  <a:pt x="55115" y="28415"/>
                  <a:pt x="54945" y="28227"/>
                  <a:pt x="54945" y="28019"/>
                </a:cubicBezTo>
                <a:cubicBezTo>
                  <a:pt x="54945" y="27793"/>
                  <a:pt x="55115" y="27624"/>
                  <a:pt x="55341" y="27624"/>
                </a:cubicBezTo>
                <a:cubicBezTo>
                  <a:pt x="55567" y="27624"/>
                  <a:pt x="55737" y="27793"/>
                  <a:pt x="55737" y="28019"/>
                </a:cubicBezTo>
                <a:cubicBezTo>
                  <a:pt x="55737" y="28227"/>
                  <a:pt x="55567" y="28415"/>
                  <a:pt x="55341" y="28415"/>
                </a:cubicBezTo>
                <a:close/>
                <a:moveTo>
                  <a:pt x="55341" y="25702"/>
                </a:moveTo>
                <a:cubicBezTo>
                  <a:pt x="55548" y="25702"/>
                  <a:pt x="55718" y="25852"/>
                  <a:pt x="55718" y="26060"/>
                </a:cubicBezTo>
                <a:cubicBezTo>
                  <a:pt x="55718" y="26267"/>
                  <a:pt x="55548" y="26436"/>
                  <a:pt x="55341" y="26436"/>
                </a:cubicBezTo>
                <a:cubicBezTo>
                  <a:pt x="55134" y="26436"/>
                  <a:pt x="54964" y="26267"/>
                  <a:pt x="54964" y="26060"/>
                </a:cubicBezTo>
                <a:cubicBezTo>
                  <a:pt x="54964" y="25852"/>
                  <a:pt x="55134" y="25702"/>
                  <a:pt x="55341" y="25702"/>
                </a:cubicBezTo>
                <a:close/>
                <a:moveTo>
                  <a:pt x="55341" y="23723"/>
                </a:moveTo>
                <a:cubicBezTo>
                  <a:pt x="55548" y="23723"/>
                  <a:pt x="55718" y="23893"/>
                  <a:pt x="55718" y="24100"/>
                </a:cubicBezTo>
                <a:cubicBezTo>
                  <a:pt x="55718" y="24307"/>
                  <a:pt x="55548" y="24477"/>
                  <a:pt x="55341" y="24477"/>
                </a:cubicBezTo>
                <a:cubicBezTo>
                  <a:pt x="55134" y="24477"/>
                  <a:pt x="54964" y="24307"/>
                  <a:pt x="54964" y="24100"/>
                </a:cubicBezTo>
                <a:cubicBezTo>
                  <a:pt x="54964" y="23893"/>
                  <a:pt x="55134" y="23723"/>
                  <a:pt x="55341" y="23723"/>
                </a:cubicBezTo>
                <a:close/>
                <a:moveTo>
                  <a:pt x="55341" y="22536"/>
                </a:moveTo>
                <a:cubicBezTo>
                  <a:pt x="55134" y="22536"/>
                  <a:pt x="54945" y="22348"/>
                  <a:pt x="54945" y="22140"/>
                </a:cubicBezTo>
                <a:cubicBezTo>
                  <a:pt x="54945" y="21914"/>
                  <a:pt x="55134" y="21745"/>
                  <a:pt x="55341" y="21745"/>
                </a:cubicBezTo>
                <a:cubicBezTo>
                  <a:pt x="55567" y="21745"/>
                  <a:pt x="55737" y="21914"/>
                  <a:pt x="55737" y="22140"/>
                </a:cubicBezTo>
                <a:cubicBezTo>
                  <a:pt x="55737" y="22348"/>
                  <a:pt x="55567" y="22536"/>
                  <a:pt x="55341" y="22536"/>
                </a:cubicBezTo>
                <a:close/>
                <a:moveTo>
                  <a:pt x="55341" y="20576"/>
                </a:moveTo>
                <a:cubicBezTo>
                  <a:pt x="55134" y="20576"/>
                  <a:pt x="54945" y="20407"/>
                  <a:pt x="54945" y="20181"/>
                </a:cubicBezTo>
                <a:cubicBezTo>
                  <a:pt x="54945" y="19955"/>
                  <a:pt x="55134" y="19785"/>
                  <a:pt x="55341" y="19785"/>
                </a:cubicBezTo>
                <a:cubicBezTo>
                  <a:pt x="55567" y="19785"/>
                  <a:pt x="55737" y="19955"/>
                  <a:pt x="55737" y="20181"/>
                </a:cubicBezTo>
                <a:cubicBezTo>
                  <a:pt x="55737" y="20407"/>
                  <a:pt x="55567" y="20576"/>
                  <a:pt x="55341" y="20576"/>
                </a:cubicBezTo>
                <a:close/>
                <a:moveTo>
                  <a:pt x="55341" y="18617"/>
                </a:moveTo>
                <a:cubicBezTo>
                  <a:pt x="55134" y="18617"/>
                  <a:pt x="54945" y="18428"/>
                  <a:pt x="54945" y="18221"/>
                </a:cubicBezTo>
                <a:cubicBezTo>
                  <a:pt x="54945" y="18014"/>
                  <a:pt x="55134" y="17825"/>
                  <a:pt x="55341" y="17825"/>
                </a:cubicBezTo>
                <a:cubicBezTo>
                  <a:pt x="55567" y="17825"/>
                  <a:pt x="55737" y="18014"/>
                  <a:pt x="55737" y="18221"/>
                </a:cubicBezTo>
                <a:cubicBezTo>
                  <a:pt x="55737" y="18428"/>
                  <a:pt x="55567" y="18617"/>
                  <a:pt x="55341" y="18617"/>
                </a:cubicBezTo>
                <a:close/>
                <a:moveTo>
                  <a:pt x="55341" y="16657"/>
                </a:moveTo>
                <a:cubicBezTo>
                  <a:pt x="55134" y="16657"/>
                  <a:pt x="54945" y="16469"/>
                  <a:pt x="54945" y="16261"/>
                </a:cubicBezTo>
                <a:cubicBezTo>
                  <a:pt x="54945" y="16035"/>
                  <a:pt x="55134" y="15866"/>
                  <a:pt x="55341" y="15866"/>
                </a:cubicBezTo>
                <a:cubicBezTo>
                  <a:pt x="55567" y="15866"/>
                  <a:pt x="55737" y="16035"/>
                  <a:pt x="55737" y="16261"/>
                </a:cubicBezTo>
                <a:cubicBezTo>
                  <a:pt x="55737" y="16488"/>
                  <a:pt x="55567" y="16657"/>
                  <a:pt x="55341" y="16657"/>
                </a:cubicBezTo>
                <a:close/>
                <a:moveTo>
                  <a:pt x="55341" y="13925"/>
                </a:moveTo>
                <a:cubicBezTo>
                  <a:pt x="55548" y="13925"/>
                  <a:pt x="55699" y="14095"/>
                  <a:pt x="55699" y="14302"/>
                </a:cubicBezTo>
                <a:cubicBezTo>
                  <a:pt x="55699" y="14509"/>
                  <a:pt x="55548" y="14679"/>
                  <a:pt x="55341" y="14679"/>
                </a:cubicBezTo>
                <a:cubicBezTo>
                  <a:pt x="55134" y="14679"/>
                  <a:pt x="54983" y="14509"/>
                  <a:pt x="54983" y="14302"/>
                </a:cubicBezTo>
                <a:cubicBezTo>
                  <a:pt x="54983" y="14095"/>
                  <a:pt x="55134" y="13925"/>
                  <a:pt x="55341" y="13925"/>
                </a:cubicBezTo>
                <a:close/>
                <a:moveTo>
                  <a:pt x="55341" y="11965"/>
                </a:moveTo>
                <a:cubicBezTo>
                  <a:pt x="55548" y="11965"/>
                  <a:pt x="55699" y="12135"/>
                  <a:pt x="55699" y="12342"/>
                </a:cubicBezTo>
                <a:cubicBezTo>
                  <a:pt x="55699" y="12531"/>
                  <a:pt x="55548" y="12700"/>
                  <a:pt x="55341" y="12700"/>
                </a:cubicBezTo>
                <a:cubicBezTo>
                  <a:pt x="55134" y="12700"/>
                  <a:pt x="54983" y="12531"/>
                  <a:pt x="54983" y="12342"/>
                </a:cubicBezTo>
                <a:cubicBezTo>
                  <a:pt x="54983" y="12135"/>
                  <a:pt x="55134" y="11965"/>
                  <a:pt x="55341" y="11965"/>
                </a:cubicBezTo>
                <a:close/>
                <a:moveTo>
                  <a:pt x="55341" y="10741"/>
                </a:moveTo>
                <a:cubicBezTo>
                  <a:pt x="55134" y="10741"/>
                  <a:pt x="54964" y="10590"/>
                  <a:pt x="54964" y="10383"/>
                </a:cubicBezTo>
                <a:cubicBezTo>
                  <a:pt x="54964" y="10175"/>
                  <a:pt x="55134" y="10006"/>
                  <a:pt x="55341" y="10006"/>
                </a:cubicBezTo>
                <a:cubicBezTo>
                  <a:pt x="55548" y="10006"/>
                  <a:pt x="55718" y="10175"/>
                  <a:pt x="55718" y="10383"/>
                </a:cubicBezTo>
                <a:cubicBezTo>
                  <a:pt x="55718" y="10590"/>
                  <a:pt x="55548" y="10741"/>
                  <a:pt x="55341" y="10741"/>
                </a:cubicBezTo>
                <a:close/>
                <a:moveTo>
                  <a:pt x="55341" y="8781"/>
                </a:moveTo>
                <a:cubicBezTo>
                  <a:pt x="55134" y="8781"/>
                  <a:pt x="54983" y="8630"/>
                  <a:pt x="54983" y="8423"/>
                </a:cubicBezTo>
                <a:cubicBezTo>
                  <a:pt x="54983" y="8216"/>
                  <a:pt x="55134" y="8065"/>
                  <a:pt x="55341" y="8065"/>
                </a:cubicBezTo>
                <a:cubicBezTo>
                  <a:pt x="55548" y="8065"/>
                  <a:pt x="55699" y="8216"/>
                  <a:pt x="55699" y="8423"/>
                </a:cubicBezTo>
                <a:cubicBezTo>
                  <a:pt x="55699" y="8630"/>
                  <a:pt x="55548" y="8781"/>
                  <a:pt x="55341" y="8781"/>
                </a:cubicBezTo>
                <a:close/>
                <a:moveTo>
                  <a:pt x="55341" y="6821"/>
                </a:moveTo>
                <a:cubicBezTo>
                  <a:pt x="55134" y="6821"/>
                  <a:pt x="54983" y="6671"/>
                  <a:pt x="54983" y="6463"/>
                </a:cubicBezTo>
                <a:cubicBezTo>
                  <a:pt x="54983" y="6256"/>
                  <a:pt x="55134" y="6086"/>
                  <a:pt x="55341" y="6086"/>
                </a:cubicBezTo>
                <a:cubicBezTo>
                  <a:pt x="55548" y="6086"/>
                  <a:pt x="55699" y="6256"/>
                  <a:pt x="55699" y="6463"/>
                </a:cubicBezTo>
                <a:cubicBezTo>
                  <a:pt x="55699" y="6671"/>
                  <a:pt x="55548" y="6821"/>
                  <a:pt x="55341" y="6821"/>
                </a:cubicBezTo>
                <a:close/>
                <a:moveTo>
                  <a:pt x="55341" y="4862"/>
                </a:moveTo>
                <a:cubicBezTo>
                  <a:pt x="55134" y="4862"/>
                  <a:pt x="54983" y="4692"/>
                  <a:pt x="54983" y="4504"/>
                </a:cubicBezTo>
                <a:cubicBezTo>
                  <a:pt x="54983" y="4296"/>
                  <a:pt x="55134" y="4127"/>
                  <a:pt x="55341" y="4127"/>
                </a:cubicBezTo>
                <a:cubicBezTo>
                  <a:pt x="55548" y="4127"/>
                  <a:pt x="55699" y="4296"/>
                  <a:pt x="55699" y="4504"/>
                </a:cubicBezTo>
                <a:cubicBezTo>
                  <a:pt x="55699" y="4692"/>
                  <a:pt x="55548" y="4862"/>
                  <a:pt x="55341" y="4862"/>
                </a:cubicBezTo>
                <a:close/>
                <a:moveTo>
                  <a:pt x="55341" y="2902"/>
                </a:moveTo>
                <a:cubicBezTo>
                  <a:pt x="55134" y="2902"/>
                  <a:pt x="54983" y="2732"/>
                  <a:pt x="54983" y="2544"/>
                </a:cubicBezTo>
                <a:cubicBezTo>
                  <a:pt x="54983" y="2337"/>
                  <a:pt x="55134" y="2167"/>
                  <a:pt x="55341" y="2167"/>
                </a:cubicBezTo>
                <a:cubicBezTo>
                  <a:pt x="55548" y="2167"/>
                  <a:pt x="55699" y="2337"/>
                  <a:pt x="55699" y="2544"/>
                </a:cubicBezTo>
                <a:cubicBezTo>
                  <a:pt x="55699" y="2732"/>
                  <a:pt x="55548" y="2902"/>
                  <a:pt x="55341" y="2902"/>
                </a:cubicBezTo>
                <a:close/>
                <a:moveTo>
                  <a:pt x="55341" y="923"/>
                </a:moveTo>
                <a:cubicBezTo>
                  <a:pt x="55134" y="923"/>
                  <a:pt x="54983" y="773"/>
                  <a:pt x="54983" y="584"/>
                </a:cubicBezTo>
                <a:cubicBezTo>
                  <a:pt x="54983" y="377"/>
                  <a:pt x="55134" y="226"/>
                  <a:pt x="55341" y="226"/>
                </a:cubicBezTo>
                <a:cubicBezTo>
                  <a:pt x="55548" y="226"/>
                  <a:pt x="55699" y="377"/>
                  <a:pt x="55699" y="584"/>
                </a:cubicBezTo>
                <a:cubicBezTo>
                  <a:pt x="55699" y="773"/>
                  <a:pt x="55548" y="923"/>
                  <a:pt x="55341" y="923"/>
                </a:cubicBezTo>
                <a:close/>
                <a:moveTo>
                  <a:pt x="53381" y="55925"/>
                </a:moveTo>
                <a:cubicBezTo>
                  <a:pt x="53118" y="55925"/>
                  <a:pt x="52910" y="55718"/>
                  <a:pt x="52910" y="55454"/>
                </a:cubicBezTo>
                <a:cubicBezTo>
                  <a:pt x="52910" y="55190"/>
                  <a:pt x="53137" y="54983"/>
                  <a:pt x="53381" y="54983"/>
                </a:cubicBezTo>
                <a:cubicBezTo>
                  <a:pt x="53645" y="54983"/>
                  <a:pt x="53853" y="55190"/>
                  <a:pt x="53853" y="55454"/>
                </a:cubicBezTo>
                <a:cubicBezTo>
                  <a:pt x="53853" y="55718"/>
                  <a:pt x="53645" y="55925"/>
                  <a:pt x="53381" y="55925"/>
                </a:cubicBezTo>
                <a:close/>
                <a:moveTo>
                  <a:pt x="53381" y="53966"/>
                </a:moveTo>
                <a:cubicBezTo>
                  <a:pt x="53118" y="53966"/>
                  <a:pt x="52910" y="53758"/>
                  <a:pt x="52910" y="53495"/>
                </a:cubicBezTo>
                <a:cubicBezTo>
                  <a:pt x="52910" y="53231"/>
                  <a:pt x="53137" y="53023"/>
                  <a:pt x="53381" y="53023"/>
                </a:cubicBezTo>
                <a:cubicBezTo>
                  <a:pt x="53645" y="53023"/>
                  <a:pt x="53853" y="53231"/>
                  <a:pt x="53853" y="53495"/>
                </a:cubicBezTo>
                <a:cubicBezTo>
                  <a:pt x="53853" y="53758"/>
                  <a:pt x="53645" y="53966"/>
                  <a:pt x="53381" y="53966"/>
                </a:cubicBezTo>
                <a:close/>
                <a:moveTo>
                  <a:pt x="53381" y="51987"/>
                </a:moveTo>
                <a:cubicBezTo>
                  <a:pt x="53118" y="51987"/>
                  <a:pt x="52929" y="51780"/>
                  <a:pt x="52929" y="51535"/>
                </a:cubicBezTo>
                <a:cubicBezTo>
                  <a:pt x="52929" y="51271"/>
                  <a:pt x="53137" y="51083"/>
                  <a:pt x="53381" y="51083"/>
                </a:cubicBezTo>
                <a:cubicBezTo>
                  <a:pt x="53626" y="51083"/>
                  <a:pt x="53834" y="51271"/>
                  <a:pt x="53834" y="51535"/>
                </a:cubicBezTo>
                <a:cubicBezTo>
                  <a:pt x="53834" y="51780"/>
                  <a:pt x="53626" y="51987"/>
                  <a:pt x="53381" y="51987"/>
                </a:cubicBezTo>
                <a:close/>
                <a:moveTo>
                  <a:pt x="53381" y="50046"/>
                </a:moveTo>
                <a:cubicBezTo>
                  <a:pt x="53118" y="50046"/>
                  <a:pt x="52929" y="49839"/>
                  <a:pt x="52929" y="49575"/>
                </a:cubicBezTo>
                <a:cubicBezTo>
                  <a:pt x="52929" y="49330"/>
                  <a:pt x="53137" y="49123"/>
                  <a:pt x="53381" y="49123"/>
                </a:cubicBezTo>
                <a:cubicBezTo>
                  <a:pt x="53626" y="49123"/>
                  <a:pt x="53834" y="49330"/>
                  <a:pt x="53834" y="49575"/>
                </a:cubicBezTo>
                <a:cubicBezTo>
                  <a:pt x="53834" y="49839"/>
                  <a:pt x="53626" y="50046"/>
                  <a:pt x="53381" y="50046"/>
                </a:cubicBezTo>
                <a:close/>
                <a:moveTo>
                  <a:pt x="53381" y="48068"/>
                </a:moveTo>
                <a:cubicBezTo>
                  <a:pt x="53118" y="48068"/>
                  <a:pt x="52929" y="47861"/>
                  <a:pt x="52929" y="47616"/>
                </a:cubicBezTo>
                <a:cubicBezTo>
                  <a:pt x="52929" y="47352"/>
                  <a:pt x="53137" y="47145"/>
                  <a:pt x="53381" y="47145"/>
                </a:cubicBezTo>
                <a:cubicBezTo>
                  <a:pt x="53626" y="47145"/>
                  <a:pt x="53834" y="47352"/>
                  <a:pt x="53834" y="47616"/>
                </a:cubicBezTo>
                <a:cubicBezTo>
                  <a:pt x="53834" y="47861"/>
                  <a:pt x="53626" y="48068"/>
                  <a:pt x="53381" y="48068"/>
                </a:cubicBezTo>
                <a:close/>
                <a:moveTo>
                  <a:pt x="53381" y="46108"/>
                </a:moveTo>
                <a:cubicBezTo>
                  <a:pt x="53118" y="46108"/>
                  <a:pt x="52929" y="45901"/>
                  <a:pt x="52929" y="45656"/>
                </a:cubicBezTo>
                <a:cubicBezTo>
                  <a:pt x="52929" y="45392"/>
                  <a:pt x="53137" y="45185"/>
                  <a:pt x="53381" y="45185"/>
                </a:cubicBezTo>
                <a:cubicBezTo>
                  <a:pt x="53626" y="45185"/>
                  <a:pt x="53834" y="45392"/>
                  <a:pt x="53834" y="45656"/>
                </a:cubicBezTo>
                <a:cubicBezTo>
                  <a:pt x="53834" y="45901"/>
                  <a:pt x="53626" y="46108"/>
                  <a:pt x="53381" y="46108"/>
                </a:cubicBezTo>
                <a:close/>
                <a:moveTo>
                  <a:pt x="53381" y="31524"/>
                </a:moveTo>
                <a:cubicBezTo>
                  <a:pt x="53608" y="31524"/>
                  <a:pt x="53796" y="31712"/>
                  <a:pt x="53796" y="31939"/>
                </a:cubicBezTo>
                <a:cubicBezTo>
                  <a:pt x="53796" y="32165"/>
                  <a:pt x="53608" y="32334"/>
                  <a:pt x="53381" y="32334"/>
                </a:cubicBezTo>
                <a:cubicBezTo>
                  <a:pt x="53155" y="32334"/>
                  <a:pt x="52986" y="32165"/>
                  <a:pt x="52986" y="31939"/>
                </a:cubicBezTo>
                <a:cubicBezTo>
                  <a:pt x="52986" y="31712"/>
                  <a:pt x="53155" y="31524"/>
                  <a:pt x="53381" y="31524"/>
                </a:cubicBezTo>
                <a:close/>
                <a:moveTo>
                  <a:pt x="53381" y="40173"/>
                </a:moveTo>
                <a:cubicBezTo>
                  <a:pt x="53155" y="40173"/>
                  <a:pt x="52986" y="39984"/>
                  <a:pt x="52986" y="39777"/>
                </a:cubicBezTo>
                <a:cubicBezTo>
                  <a:pt x="52986" y="39570"/>
                  <a:pt x="53155" y="39381"/>
                  <a:pt x="53381" y="39381"/>
                </a:cubicBezTo>
                <a:cubicBezTo>
                  <a:pt x="53608" y="39381"/>
                  <a:pt x="53777" y="39551"/>
                  <a:pt x="53777" y="39777"/>
                </a:cubicBezTo>
                <a:cubicBezTo>
                  <a:pt x="53777" y="40003"/>
                  <a:pt x="53608" y="40173"/>
                  <a:pt x="53381" y="40173"/>
                </a:cubicBezTo>
                <a:close/>
                <a:moveTo>
                  <a:pt x="53381" y="38213"/>
                </a:moveTo>
                <a:cubicBezTo>
                  <a:pt x="53155" y="38213"/>
                  <a:pt x="52986" y="38025"/>
                  <a:pt x="52986" y="37817"/>
                </a:cubicBezTo>
                <a:cubicBezTo>
                  <a:pt x="52986" y="37591"/>
                  <a:pt x="53155" y="37403"/>
                  <a:pt x="53381" y="37403"/>
                </a:cubicBezTo>
                <a:cubicBezTo>
                  <a:pt x="53608" y="37403"/>
                  <a:pt x="53777" y="37591"/>
                  <a:pt x="53777" y="37817"/>
                </a:cubicBezTo>
                <a:cubicBezTo>
                  <a:pt x="53777" y="38025"/>
                  <a:pt x="53608" y="38213"/>
                  <a:pt x="53381" y="38213"/>
                </a:cubicBezTo>
                <a:close/>
                <a:moveTo>
                  <a:pt x="53381" y="34294"/>
                </a:moveTo>
                <a:cubicBezTo>
                  <a:pt x="53155" y="34294"/>
                  <a:pt x="52986" y="34105"/>
                  <a:pt x="52986" y="33898"/>
                </a:cubicBezTo>
                <a:cubicBezTo>
                  <a:pt x="52986" y="33672"/>
                  <a:pt x="53155" y="33502"/>
                  <a:pt x="53381" y="33502"/>
                </a:cubicBezTo>
                <a:cubicBezTo>
                  <a:pt x="53608" y="33502"/>
                  <a:pt x="53777" y="33672"/>
                  <a:pt x="53777" y="33898"/>
                </a:cubicBezTo>
                <a:cubicBezTo>
                  <a:pt x="53777" y="34105"/>
                  <a:pt x="53608" y="34294"/>
                  <a:pt x="53381" y="34294"/>
                </a:cubicBezTo>
                <a:close/>
                <a:moveTo>
                  <a:pt x="53381" y="36253"/>
                </a:moveTo>
                <a:cubicBezTo>
                  <a:pt x="53155" y="36253"/>
                  <a:pt x="52986" y="36065"/>
                  <a:pt x="52986" y="35858"/>
                </a:cubicBezTo>
                <a:cubicBezTo>
                  <a:pt x="52986" y="35632"/>
                  <a:pt x="53155" y="35462"/>
                  <a:pt x="53381" y="35462"/>
                </a:cubicBezTo>
                <a:cubicBezTo>
                  <a:pt x="53608" y="35462"/>
                  <a:pt x="53777" y="35632"/>
                  <a:pt x="53777" y="35858"/>
                </a:cubicBezTo>
                <a:cubicBezTo>
                  <a:pt x="53777" y="36065"/>
                  <a:pt x="53608" y="36253"/>
                  <a:pt x="53381" y="36253"/>
                </a:cubicBezTo>
                <a:close/>
                <a:moveTo>
                  <a:pt x="53381" y="43282"/>
                </a:moveTo>
                <a:cubicBezTo>
                  <a:pt x="53608" y="43282"/>
                  <a:pt x="53796" y="43470"/>
                  <a:pt x="53796" y="43696"/>
                </a:cubicBezTo>
                <a:cubicBezTo>
                  <a:pt x="53796" y="43922"/>
                  <a:pt x="53608" y="44111"/>
                  <a:pt x="53381" y="44111"/>
                </a:cubicBezTo>
                <a:cubicBezTo>
                  <a:pt x="53155" y="44111"/>
                  <a:pt x="52986" y="43922"/>
                  <a:pt x="52986" y="43696"/>
                </a:cubicBezTo>
                <a:cubicBezTo>
                  <a:pt x="52986" y="43470"/>
                  <a:pt x="53155" y="43282"/>
                  <a:pt x="53381" y="43282"/>
                </a:cubicBezTo>
                <a:close/>
                <a:moveTo>
                  <a:pt x="53381" y="41322"/>
                </a:moveTo>
                <a:cubicBezTo>
                  <a:pt x="53608" y="41322"/>
                  <a:pt x="53796" y="41511"/>
                  <a:pt x="53796" y="41737"/>
                </a:cubicBezTo>
                <a:cubicBezTo>
                  <a:pt x="53796" y="41963"/>
                  <a:pt x="53608" y="42151"/>
                  <a:pt x="53381" y="42151"/>
                </a:cubicBezTo>
                <a:cubicBezTo>
                  <a:pt x="53155" y="42151"/>
                  <a:pt x="52986" y="41963"/>
                  <a:pt x="52986" y="41737"/>
                </a:cubicBezTo>
                <a:cubicBezTo>
                  <a:pt x="52986" y="41511"/>
                  <a:pt x="53155" y="41322"/>
                  <a:pt x="53381" y="41322"/>
                </a:cubicBezTo>
                <a:close/>
                <a:moveTo>
                  <a:pt x="53381" y="30393"/>
                </a:moveTo>
                <a:cubicBezTo>
                  <a:pt x="53155" y="30393"/>
                  <a:pt x="52967" y="30205"/>
                  <a:pt x="52967" y="29979"/>
                </a:cubicBezTo>
                <a:cubicBezTo>
                  <a:pt x="52967" y="29734"/>
                  <a:pt x="53155" y="29546"/>
                  <a:pt x="53381" y="29546"/>
                </a:cubicBezTo>
                <a:cubicBezTo>
                  <a:pt x="53608" y="29546"/>
                  <a:pt x="53796" y="29734"/>
                  <a:pt x="53796" y="29979"/>
                </a:cubicBezTo>
                <a:cubicBezTo>
                  <a:pt x="53796" y="30205"/>
                  <a:pt x="53608" y="30393"/>
                  <a:pt x="53381" y="30393"/>
                </a:cubicBezTo>
                <a:close/>
                <a:moveTo>
                  <a:pt x="53381" y="28415"/>
                </a:moveTo>
                <a:cubicBezTo>
                  <a:pt x="53155" y="28415"/>
                  <a:pt x="52967" y="28245"/>
                  <a:pt x="52967" y="28000"/>
                </a:cubicBezTo>
                <a:cubicBezTo>
                  <a:pt x="52967" y="27774"/>
                  <a:pt x="53155" y="27586"/>
                  <a:pt x="53381" y="27586"/>
                </a:cubicBezTo>
                <a:cubicBezTo>
                  <a:pt x="53608" y="27586"/>
                  <a:pt x="53796" y="27774"/>
                  <a:pt x="53796" y="28000"/>
                </a:cubicBezTo>
                <a:cubicBezTo>
                  <a:pt x="53796" y="28245"/>
                  <a:pt x="53608" y="28415"/>
                  <a:pt x="53381" y="28415"/>
                </a:cubicBezTo>
                <a:close/>
                <a:moveTo>
                  <a:pt x="53381" y="26455"/>
                </a:moveTo>
                <a:cubicBezTo>
                  <a:pt x="53155" y="26455"/>
                  <a:pt x="52986" y="26286"/>
                  <a:pt x="52986" y="26060"/>
                </a:cubicBezTo>
                <a:cubicBezTo>
                  <a:pt x="52986" y="25833"/>
                  <a:pt x="53155" y="25645"/>
                  <a:pt x="53381" y="25645"/>
                </a:cubicBezTo>
                <a:cubicBezTo>
                  <a:pt x="53608" y="25645"/>
                  <a:pt x="53777" y="25833"/>
                  <a:pt x="53777" y="26060"/>
                </a:cubicBezTo>
                <a:cubicBezTo>
                  <a:pt x="53777" y="26286"/>
                  <a:pt x="53608" y="26455"/>
                  <a:pt x="53381" y="26455"/>
                </a:cubicBezTo>
                <a:close/>
                <a:moveTo>
                  <a:pt x="53381" y="24496"/>
                </a:moveTo>
                <a:cubicBezTo>
                  <a:pt x="53155" y="24496"/>
                  <a:pt x="52986" y="24307"/>
                  <a:pt x="52986" y="24100"/>
                </a:cubicBezTo>
                <a:cubicBezTo>
                  <a:pt x="52986" y="23874"/>
                  <a:pt x="53155" y="23704"/>
                  <a:pt x="53381" y="23704"/>
                </a:cubicBezTo>
                <a:cubicBezTo>
                  <a:pt x="53608" y="23704"/>
                  <a:pt x="53777" y="23874"/>
                  <a:pt x="53777" y="24100"/>
                </a:cubicBezTo>
                <a:cubicBezTo>
                  <a:pt x="53777" y="24307"/>
                  <a:pt x="53608" y="24496"/>
                  <a:pt x="53381" y="24496"/>
                </a:cubicBezTo>
                <a:close/>
                <a:moveTo>
                  <a:pt x="53381" y="21726"/>
                </a:moveTo>
                <a:cubicBezTo>
                  <a:pt x="53608" y="21726"/>
                  <a:pt x="53777" y="21914"/>
                  <a:pt x="53777" y="22121"/>
                </a:cubicBezTo>
                <a:cubicBezTo>
                  <a:pt x="53777" y="22348"/>
                  <a:pt x="53608" y="22517"/>
                  <a:pt x="53381" y="22517"/>
                </a:cubicBezTo>
                <a:cubicBezTo>
                  <a:pt x="53174" y="22517"/>
                  <a:pt x="53005" y="22348"/>
                  <a:pt x="53005" y="22121"/>
                </a:cubicBezTo>
                <a:cubicBezTo>
                  <a:pt x="53005" y="21914"/>
                  <a:pt x="53174" y="21726"/>
                  <a:pt x="53381" y="21726"/>
                </a:cubicBezTo>
                <a:close/>
                <a:moveTo>
                  <a:pt x="53381" y="20576"/>
                </a:moveTo>
                <a:cubicBezTo>
                  <a:pt x="53155" y="20576"/>
                  <a:pt x="52986" y="20388"/>
                  <a:pt x="52986" y="20162"/>
                </a:cubicBezTo>
                <a:cubicBezTo>
                  <a:pt x="52986" y="19955"/>
                  <a:pt x="53155" y="19766"/>
                  <a:pt x="53381" y="19766"/>
                </a:cubicBezTo>
                <a:cubicBezTo>
                  <a:pt x="53608" y="19766"/>
                  <a:pt x="53777" y="19955"/>
                  <a:pt x="53777" y="20162"/>
                </a:cubicBezTo>
                <a:cubicBezTo>
                  <a:pt x="53777" y="20388"/>
                  <a:pt x="53608" y="20576"/>
                  <a:pt x="53381" y="20576"/>
                </a:cubicBezTo>
                <a:close/>
                <a:moveTo>
                  <a:pt x="53381" y="18598"/>
                </a:moveTo>
                <a:cubicBezTo>
                  <a:pt x="53155" y="18598"/>
                  <a:pt x="52986" y="18428"/>
                  <a:pt x="52986" y="18202"/>
                </a:cubicBezTo>
                <a:cubicBezTo>
                  <a:pt x="52986" y="17995"/>
                  <a:pt x="53155" y="17807"/>
                  <a:pt x="53381" y="17807"/>
                </a:cubicBezTo>
                <a:cubicBezTo>
                  <a:pt x="53608" y="17807"/>
                  <a:pt x="53777" y="17995"/>
                  <a:pt x="53777" y="18202"/>
                </a:cubicBezTo>
                <a:cubicBezTo>
                  <a:pt x="53777" y="18428"/>
                  <a:pt x="53608" y="18598"/>
                  <a:pt x="53381" y="18598"/>
                </a:cubicBezTo>
                <a:close/>
                <a:moveTo>
                  <a:pt x="53381" y="16638"/>
                </a:moveTo>
                <a:cubicBezTo>
                  <a:pt x="53174" y="16638"/>
                  <a:pt x="53005" y="16469"/>
                  <a:pt x="53005" y="16243"/>
                </a:cubicBezTo>
                <a:cubicBezTo>
                  <a:pt x="53005" y="16035"/>
                  <a:pt x="53174" y="15847"/>
                  <a:pt x="53381" y="15847"/>
                </a:cubicBezTo>
                <a:cubicBezTo>
                  <a:pt x="53608" y="15847"/>
                  <a:pt x="53777" y="16035"/>
                  <a:pt x="53777" y="16243"/>
                </a:cubicBezTo>
                <a:cubicBezTo>
                  <a:pt x="53777" y="16469"/>
                  <a:pt x="53608" y="16638"/>
                  <a:pt x="53381" y="16638"/>
                </a:cubicBezTo>
                <a:close/>
                <a:moveTo>
                  <a:pt x="53381" y="14660"/>
                </a:moveTo>
                <a:cubicBezTo>
                  <a:pt x="53174" y="14660"/>
                  <a:pt x="53005" y="14490"/>
                  <a:pt x="53005" y="14283"/>
                </a:cubicBezTo>
                <a:cubicBezTo>
                  <a:pt x="53005" y="14076"/>
                  <a:pt x="53174" y="13925"/>
                  <a:pt x="53381" y="13925"/>
                </a:cubicBezTo>
                <a:cubicBezTo>
                  <a:pt x="53608" y="13925"/>
                  <a:pt x="53777" y="14076"/>
                  <a:pt x="53777" y="14283"/>
                </a:cubicBezTo>
                <a:cubicBezTo>
                  <a:pt x="53777" y="14490"/>
                  <a:pt x="53608" y="14660"/>
                  <a:pt x="53381" y="14660"/>
                </a:cubicBezTo>
                <a:close/>
                <a:moveTo>
                  <a:pt x="53381" y="12700"/>
                </a:moveTo>
                <a:cubicBezTo>
                  <a:pt x="53193" y="12700"/>
                  <a:pt x="53023" y="12531"/>
                  <a:pt x="53023" y="12323"/>
                </a:cubicBezTo>
                <a:cubicBezTo>
                  <a:pt x="53023" y="12116"/>
                  <a:pt x="53193" y="11965"/>
                  <a:pt x="53381" y="11965"/>
                </a:cubicBezTo>
                <a:cubicBezTo>
                  <a:pt x="53589" y="11965"/>
                  <a:pt x="53758" y="12116"/>
                  <a:pt x="53758" y="12323"/>
                </a:cubicBezTo>
                <a:cubicBezTo>
                  <a:pt x="53758" y="12531"/>
                  <a:pt x="53589" y="12700"/>
                  <a:pt x="53381" y="12700"/>
                </a:cubicBezTo>
                <a:close/>
                <a:moveTo>
                  <a:pt x="53381" y="10722"/>
                </a:moveTo>
                <a:cubicBezTo>
                  <a:pt x="53193" y="10722"/>
                  <a:pt x="53023" y="10571"/>
                  <a:pt x="53023" y="10364"/>
                </a:cubicBezTo>
                <a:cubicBezTo>
                  <a:pt x="53023" y="10156"/>
                  <a:pt x="53193" y="9987"/>
                  <a:pt x="53381" y="9987"/>
                </a:cubicBezTo>
                <a:cubicBezTo>
                  <a:pt x="53589" y="9987"/>
                  <a:pt x="53758" y="10156"/>
                  <a:pt x="53758" y="10364"/>
                </a:cubicBezTo>
                <a:cubicBezTo>
                  <a:pt x="53758" y="10571"/>
                  <a:pt x="53589" y="10722"/>
                  <a:pt x="53381" y="10722"/>
                </a:cubicBezTo>
                <a:close/>
                <a:moveTo>
                  <a:pt x="53381" y="8781"/>
                </a:moveTo>
                <a:cubicBezTo>
                  <a:pt x="53193" y="8781"/>
                  <a:pt x="53023" y="8611"/>
                  <a:pt x="53023" y="8404"/>
                </a:cubicBezTo>
                <a:cubicBezTo>
                  <a:pt x="53023" y="8216"/>
                  <a:pt x="53193" y="8046"/>
                  <a:pt x="53381" y="8046"/>
                </a:cubicBezTo>
                <a:cubicBezTo>
                  <a:pt x="53589" y="8046"/>
                  <a:pt x="53758" y="8216"/>
                  <a:pt x="53758" y="8404"/>
                </a:cubicBezTo>
                <a:cubicBezTo>
                  <a:pt x="53758" y="8611"/>
                  <a:pt x="53589" y="8781"/>
                  <a:pt x="53381" y="8781"/>
                </a:cubicBezTo>
                <a:close/>
                <a:moveTo>
                  <a:pt x="53381" y="6821"/>
                </a:moveTo>
                <a:cubicBezTo>
                  <a:pt x="53193" y="6821"/>
                  <a:pt x="53023" y="6652"/>
                  <a:pt x="53023" y="6444"/>
                </a:cubicBezTo>
                <a:cubicBezTo>
                  <a:pt x="53023" y="6237"/>
                  <a:pt x="53193" y="6086"/>
                  <a:pt x="53381" y="6086"/>
                </a:cubicBezTo>
                <a:cubicBezTo>
                  <a:pt x="53589" y="6086"/>
                  <a:pt x="53758" y="6237"/>
                  <a:pt x="53758" y="6444"/>
                </a:cubicBezTo>
                <a:cubicBezTo>
                  <a:pt x="53758" y="6652"/>
                  <a:pt x="53589" y="6821"/>
                  <a:pt x="53381" y="6821"/>
                </a:cubicBezTo>
                <a:close/>
                <a:moveTo>
                  <a:pt x="53381" y="4843"/>
                </a:moveTo>
                <a:cubicBezTo>
                  <a:pt x="53193" y="4843"/>
                  <a:pt x="53023" y="4692"/>
                  <a:pt x="53023" y="4485"/>
                </a:cubicBezTo>
                <a:cubicBezTo>
                  <a:pt x="53023" y="4277"/>
                  <a:pt x="53193" y="4127"/>
                  <a:pt x="53381" y="4127"/>
                </a:cubicBezTo>
                <a:cubicBezTo>
                  <a:pt x="53589" y="4127"/>
                  <a:pt x="53758" y="4277"/>
                  <a:pt x="53758" y="4485"/>
                </a:cubicBezTo>
                <a:cubicBezTo>
                  <a:pt x="53758" y="4692"/>
                  <a:pt x="53589" y="4843"/>
                  <a:pt x="53381" y="4843"/>
                </a:cubicBezTo>
                <a:close/>
                <a:moveTo>
                  <a:pt x="53381" y="2883"/>
                </a:moveTo>
                <a:cubicBezTo>
                  <a:pt x="53193" y="2883"/>
                  <a:pt x="53023" y="2732"/>
                  <a:pt x="53023" y="2525"/>
                </a:cubicBezTo>
                <a:cubicBezTo>
                  <a:pt x="53023" y="2318"/>
                  <a:pt x="53193" y="2167"/>
                  <a:pt x="53381" y="2167"/>
                </a:cubicBezTo>
                <a:cubicBezTo>
                  <a:pt x="53589" y="2167"/>
                  <a:pt x="53739" y="2318"/>
                  <a:pt x="53739" y="2525"/>
                </a:cubicBezTo>
                <a:cubicBezTo>
                  <a:pt x="53739" y="2732"/>
                  <a:pt x="53589" y="2883"/>
                  <a:pt x="53381" y="2883"/>
                </a:cubicBezTo>
                <a:close/>
                <a:moveTo>
                  <a:pt x="53381" y="905"/>
                </a:moveTo>
                <a:cubicBezTo>
                  <a:pt x="53193" y="905"/>
                  <a:pt x="53042" y="754"/>
                  <a:pt x="53042" y="565"/>
                </a:cubicBezTo>
                <a:cubicBezTo>
                  <a:pt x="53042" y="377"/>
                  <a:pt x="53193" y="226"/>
                  <a:pt x="53381" y="226"/>
                </a:cubicBezTo>
                <a:cubicBezTo>
                  <a:pt x="53589" y="226"/>
                  <a:pt x="53739" y="377"/>
                  <a:pt x="53739" y="565"/>
                </a:cubicBezTo>
                <a:cubicBezTo>
                  <a:pt x="53739" y="754"/>
                  <a:pt x="53589" y="905"/>
                  <a:pt x="53381" y="905"/>
                </a:cubicBezTo>
                <a:close/>
                <a:moveTo>
                  <a:pt x="51422" y="48068"/>
                </a:moveTo>
                <a:cubicBezTo>
                  <a:pt x="51177" y="48068"/>
                  <a:pt x="50970" y="47861"/>
                  <a:pt x="50970" y="47597"/>
                </a:cubicBezTo>
                <a:cubicBezTo>
                  <a:pt x="50970" y="47333"/>
                  <a:pt x="51177" y="47126"/>
                  <a:pt x="51422" y="47126"/>
                </a:cubicBezTo>
                <a:cubicBezTo>
                  <a:pt x="51686" y="47126"/>
                  <a:pt x="51893" y="47333"/>
                  <a:pt x="51893" y="47597"/>
                </a:cubicBezTo>
                <a:cubicBezTo>
                  <a:pt x="51893" y="47861"/>
                  <a:pt x="51686" y="48068"/>
                  <a:pt x="51422" y="48068"/>
                </a:cubicBezTo>
                <a:close/>
                <a:moveTo>
                  <a:pt x="51422" y="46089"/>
                </a:moveTo>
                <a:cubicBezTo>
                  <a:pt x="51177" y="46089"/>
                  <a:pt x="50970" y="45901"/>
                  <a:pt x="50970" y="45637"/>
                </a:cubicBezTo>
                <a:cubicBezTo>
                  <a:pt x="50970" y="45392"/>
                  <a:pt x="51177" y="45185"/>
                  <a:pt x="51422" y="45185"/>
                </a:cubicBezTo>
                <a:cubicBezTo>
                  <a:pt x="51667" y="45185"/>
                  <a:pt x="51874" y="45392"/>
                  <a:pt x="51874" y="45637"/>
                </a:cubicBezTo>
                <a:cubicBezTo>
                  <a:pt x="51874" y="45901"/>
                  <a:pt x="51667" y="46089"/>
                  <a:pt x="51422" y="46089"/>
                </a:cubicBezTo>
                <a:close/>
                <a:moveTo>
                  <a:pt x="51422" y="44092"/>
                </a:moveTo>
                <a:cubicBezTo>
                  <a:pt x="51196" y="44092"/>
                  <a:pt x="51007" y="43904"/>
                  <a:pt x="51007" y="43677"/>
                </a:cubicBezTo>
                <a:cubicBezTo>
                  <a:pt x="51007" y="43451"/>
                  <a:pt x="51196" y="43282"/>
                  <a:pt x="51422" y="43282"/>
                </a:cubicBezTo>
                <a:cubicBezTo>
                  <a:pt x="51648" y="43282"/>
                  <a:pt x="51836" y="43451"/>
                  <a:pt x="51836" y="43677"/>
                </a:cubicBezTo>
                <a:cubicBezTo>
                  <a:pt x="51836" y="43904"/>
                  <a:pt x="51648" y="44092"/>
                  <a:pt x="51422" y="44092"/>
                </a:cubicBezTo>
                <a:close/>
                <a:moveTo>
                  <a:pt x="51422" y="31505"/>
                </a:moveTo>
                <a:cubicBezTo>
                  <a:pt x="51648" y="31505"/>
                  <a:pt x="51836" y="31694"/>
                  <a:pt x="51836" y="31920"/>
                </a:cubicBezTo>
                <a:cubicBezTo>
                  <a:pt x="51836" y="32146"/>
                  <a:pt x="51648" y="32334"/>
                  <a:pt x="51422" y="32334"/>
                </a:cubicBezTo>
                <a:cubicBezTo>
                  <a:pt x="51196" y="32334"/>
                  <a:pt x="51026" y="32146"/>
                  <a:pt x="51026" y="31920"/>
                </a:cubicBezTo>
                <a:cubicBezTo>
                  <a:pt x="51026" y="31694"/>
                  <a:pt x="51196" y="31505"/>
                  <a:pt x="51422" y="31505"/>
                </a:cubicBezTo>
                <a:close/>
                <a:moveTo>
                  <a:pt x="51422" y="34275"/>
                </a:moveTo>
                <a:cubicBezTo>
                  <a:pt x="51215" y="34275"/>
                  <a:pt x="51026" y="34105"/>
                  <a:pt x="51026" y="33879"/>
                </a:cubicBezTo>
                <a:cubicBezTo>
                  <a:pt x="51026" y="33672"/>
                  <a:pt x="51215" y="33484"/>
                  <a:pt x="51422" y="33484"/>
                </a:cubicBezTo>
                <a:cubicBezTo>
                  <a:pt x="51648" y="33484"/>
                  <a:pt x="51818" y="33672"/>
                  <a:pt x="51818" y="33879"/>
                </a:cubicBezTo>
                <a:cubicBezTo>
                  <a:pt x="51818" y="34105"/>
                  <a:pt x="51648" y="34275"/>
                  <a:pt x="51422" y="34275"/>
                </a:cubicBezTo>
                <a:close/>
                <a:moveTo>
                  <a:pt x="51422" y="36235"/>
                </a:moveTo>
                <a:cubicBezTo>
                  <a:pt x="51215" y="36235"/>
                  <a:pt x="51026" y="36065"/>
                  <a:pt x="51026" y="35839"/>
                </a:cubicBezTo>
                <a:cubicBezTo>
                  <a:pt x="51026" y="35632"/>
                  <a:pt x="51215" y="35443"/>
                  <a:pt x="51422" y="35443"/>
                </a:cubicBezTo>
                <a:cubicBezTo>
                  <a:pt x="51648" y="35443"/>
                  <a:pt x="51818" y="35632"/>
                  <a:pt x="51818" y="35839"/>
                </a:cubicBezTo>
                <a:cubicBezTo>
                  <a:pt x="51818" y="36065"/>
                  <a:pt x="51648" y="36235"/>
                  <a:pt x="51422" y="36235"/>
                </a:cubicBezTo>
                <a:close/>
                <a:moveTo>
                  <a:pt x="51422" y="37384"/>
                </a:moveTo>
                <a:cubicBezTo>
                  <a:pt x="51648" y="37384"/>
                  <a:pt x="51836" y="37572"/>
                  <a:pt x="51836" y="37799"/>
                </a:cubicBezTo>
                <a:cubicBezTo>
                  <a:pt x="51836" y="38025"/>
                  <a:pt x="51648" y="38213"/>
                  <a:pt x="51422" y="38213"/>
                </a:cubicBezTo>
                <a:cubicBezTo>
                  <a:pt x="51196" y="38213"/>
                  <a:pt x="51026" y="38025"/>
                  <a:pt x="51026" y="37799"/>
                </a:cubicBezTo>
                <a:cubicBezTo>
                  <a:pt x="51026" y="37572"/>
                  <a:pt x="51196" y="37384"/>
                  <a:pt x="51422" y="37384"/>
                </a:cubicBezTo>
                <a:close/>
                <a:moveTo>
                  <a:pt x="51422" y="41322"/>
                </a:moveTo>
                <a:cubicBezTo>
                  <a:pt x="51648" y="41322"/>
                  <a:pt x="51836" y="41511"/>
                  <a:pt x="51836" y="41737"/>
                </a:cubicBezTo>
                <a:cubicBezTo>
                  <a:pt x="51836" y="41963"/>
                  <a:pt x="51648" y="42151"/>
                  <a:pt x="51422" y="42151"/>
                </a:cubicBezTo>
                <a:cubicBezTo>
                  <a:pt x="51196" y="42151"/>
                  <a:pt x="51026" y="41963"/>
                  <a:pt x="51026" y="41737"/>
                </a:cubicBezTo>
                <a:cubicBezTo>
                  <a:pt x="51026" y="41511"/>
                  <a:pt x="51196" y="41322"/>
                  <a:pt x="51422" y="41322"/>
                </a:cubicBezTo>
                <a:close/>
                <a:moveTo>
                  <a:pt x="51422" y="39363"/>
                </a:moveTo>
                <a:cubicBezTo>
                  <a:pt x="51648" y="39363"/>
                  <a:pt x="51836" y="39551"/>
                  <a:pt x="51836" y="39758"/>
                </a:cubicBezTo>
                <a:cubicBezTo>
                  <a:pt x="51836" y="39984"/>
                  <a:pt x="51648" y="40173"/>
                  <a:pt x="51422" y="40173"/>
                </a:cubicBezTo>
                <a:cubicBezTo>
                  <a:pt x="51196" y="40173"/>
                  <a:pt x="51026" y="39984"/>
                  <a:pt x="51026" y="39758"/>
                </a:cubicBezTo>
                <a:cubicBezTo>
                  <a:pt x="51026" y="39551"/>
                  <a:pt x="51196" y="39363"/>
                  <a:pt x="51422" y="39363"/>
                </a:cubicBezTo>
                <a:close/>
                <a:moveTo>
                  <a:pt x="51422" y="30393"/>
                </a:moveTo>
                <a:cubicBezTo>
                  <a:pt x="51196" y="30393"/>
                  <a:pt x="51007" y="30205"/>
                  <a:pt x="51007" y="29960"/>
                </a:cubicBezTo>
                <a:cubicBezTo>
                  <a:pt x="51007" y="29734"/>
                  <a:pt x="51196" y="29546"/>
                  <a:pt x="51422" y="29546"/>
                </a:cubicBezTo>
                <a:cubicBezTo>
                  <a:pt x="51648" y="29546"/>
                  <a:pt x="51836" y="29734"/>
                  <a:pt x="51836" y="29960"/>
                </a:cubicBezTo>
                <a:cubicBezTo>
                  <a:pt x="51836" y="30205"/>
                  <a:pt x="51648" y="30393"/>
                  <a:pt x="51422" y="30393"/>
                </a:cubicBezTo>
                <a:close/>
                <a:moveTo>
                  <a:pt x="51422" y="27605"/>
                </a:moveTo>
                <a:cubicBezTo>
                  <a:pt x="51648" y="27605"/>
                  <a:pt x="51818" y="27774"/>
                  <a:pt x="51818" y="28000"/>
                </a:cubicBezTo>
                <a:cubicBezTo>
                  <a:pt x="51818" y="28227"/>
                  <a:pt x="51648" y="28396"/>
                  <a:pt x="51422" y="28396"/>
                </a:cubicBezTo>
                <a:cubicBezTo>
                  <a:pt x="51215" y="28396"/>
                  <a:pt x="51026" y="28227"/>
                  <a:pt x="51026" y="28000"/>
                </a:cubicBezTo>
                <a:cubicBezTo>
                  <a:pt x="51026" y="27793"/>
                  <a:pt x="51215" y="27605"/>
                  <a:pt x="51422" y="27605"/>
                </a:cubicBezTo>
                <a:close/>
                <a:moveTo>
                  <a:pt x="51422" y="26455"/>
                </a:moveTo>
                <a:cubicBezTo>
                  <a:pt x="51196" y="26455"/>
                  <a:pt x="51026" y="26286"/>
                  <a:pt x="51026" y="26060"/>
                </a:cubicBezTo>
                <a:cubicBezTo>
                  <a:pt x="51026" y="25833"/>
                  <a:pt x="51196" y="25645"/>
                  <a:pt x="51422" y="25645"/>
                </a:cubicBezTo>
                <a:cubicBezTo>
                  <a:pt x="51648" y="25645"/>
                  <a:pt x="51836" y="25833"/>
                  <a:pt x="51836" y="26060"/>
                </a:cubicBezTo>
                <a:cubicBezTo>
                  <a:pt x="51836" y="26286"/>
                  <a:pt x="51648" y="26455"/>
                  <a:pt x="51422" y="26455"/>
                </a:cubicBezTo>
                <a:close/>
                <a:moveTo>
                  <a:pt x="51422" y="24496"/>
                </a:moveTo>
                <a:cubicBezTo>
                  <a:pt x="51196" y="24496"/>
                  <a:pt x="51026" y="24307"/>
                  <a:pt x="51026" y="24100"/>
                </a:cubicBezTo>
                <a:cubicBezTo>
                  <a:pt x="51026" y="23874"/>
                  <a:pt x="51196" y="23685"/>
                  <a:pt x="51422" y="23685"/>
                </a:cubicBezTo>
                <a:cubicBezTo>
                  <a:pt x="51648" y="23685"/>
                  <a:pt x="51836" y="23874"/>
                  <a:pt x="51836" y="24100"/>
                </a:cubicBezTo>
                <a:cubicBezTo>
                  <a:pt x="51836" y="24307"/>
                  <a:pt x="51648" y="24496"/>
                  <a:pt x="51422" y="24496"/>
                </a:cubicBezTo>
                <a:close/>
                <a:moveTo>
                  <a:pt x="51422" y="22517"/>
                </a:moveTo>
                <a:cubicBezTo>
                  <a:pt x="51215" y="22517"/>
                  <a:pt x="51026" y="22348"/>
                  <a:pt x="51026" y="22121"/>
                </a:cubicBezTo>
                <a:cubicBezTo>
                  <a:pt x="51026" y="21914"/>
                  <a:pt x="51215" y="21726"/>
                  <a:pt x="51422" y="21726"/>
                </a:cubicBezTo>
                <a:cubicBezTo>
                  <a:pt x="51648" y="21726"/>
                  <a:pt x="51818" y="21914"/>
                  <a:pt x="51818" y="22121"/>
                </a:cubicBezTo>
                <a:cubicBezTo>
                  <a:pt x="51818" y="22348"/>
                  <a:pt x="51648" y="22517"/>
                  <a:pt x="51422" y="22517"/>
                </a:cubicBezTo>
                <a:close/>
                <a:moveTo>
                  <a:pt x="51422" y="20558"/>
                </a:moveTo>
                <a:cubicBezTo>
                  <a:pt x="51215" y="20558"/>
                  <a:pt x="51026" y="20388"/>
                  <a:pt x="51026" y="20162"/>
                </a:cubicBezTo>
                <a:cubicBezTo>
                  <a:pt x="51026" y="19955"/>
                  <a:pt x="51215" y="19766"/>
                  <a:pt x="51422" y="19766"/>
                </a:cubicBezTo>
                <a:cubicBezTo>
                  <a:pt x="51648" y="19766"/>
                  <a:pt x="51818" y="19955"/>
                  <a:pt x="51818" y="20162"/>
                </a:cubicBezTo>
                <a:cubicBezTo>
                  <a:pt x="51818" y="20388"/>
                  <a:pt x="51648" y="20558"/>
                  <a:pt x="51422" y="20558"/>
                </a:cubicBezTo>
                <a:close/>
                <a:moveTo>
                  <a:pt x="51422" y="18598"/>
                </a:moveTo>
                <a:cubicBezTo>
                  <a:pt x="51215" y="18598"/>
                  <a:pt x="51026" y="18428"/>
                  <a:pt x="51026" y="18202"/>
                </a:cubicBezTo>
                <a:cubicBezTo>
                  <a:pt x="51026" y="17995"/>
                  <a:pt x="51215" y="17825"/>
                  <a:pt x="51422" y="17825"/>
                </a:cubicBezTo>
                <a:cubicBezTo>
                  <a:pt x="51648" y="17825"/>
                  <a:pt x="51818" y="17995"/>
                  <a:pt x="51818" y="18202"/>
                </a:cubicBezTo>
                <a:cubicBezTo>
                  <a:pt x="51818" y="18428"/>
                  <a:pt x="51648" y="18598"/>
                  <a:pt x="51422" y="18598"/>
                </a:cubicBezTo>
                <a:close/>
                <a:moveTo>
                  <a:pt x="51422" y="16638"/>
                </a:moveTo>
                <a:cubicBezTo>
                  <a:pt x="51215" y="16638"/>
                  <a:pt x="51026" y="16469"/>
                  <a:pt x="51026" y="16243"/>
                </a:cubicBezTo>
                <a:cubicBezTo>
                  <a:pt x="51026" y="16035"/>
                  <a:pt x="51215" y="15847"/>
                  <a:pt x="51422" y="15847"/>
                </a:cubicBezTo>
                <a:cubicBezTo>
                  <a:pt x="51648" y="15847"/>
                  <a:pt x="51818" y="16035"/>
                  <a:pt x="51818" y="16243"/>
                </a:cubicBezTo>
                <a:cubicBezTo>
                  <a:pt x="51818" y="16469"/>
                  <a:pt x="51648" y="16638"/>
                  <a:pt x="51422" y="16638"/>
                </a:cubicBezTo>
                <a:close/>
                <a:moveTo>
                  <a:pt x="51422" y="14660"/>
                </a:moveTo>
                <a:cubicBezTo>
                  <a:pt x="51215" y="14660"/>
                  <a:pt x="51045" y="14490"/>
                  <a:pt x="51045" y="14283"/>
                </a:cubicBezTo>
                <a:cubicBezTo>
                  <a:pt x="51045" y="14076"/>
                  <a:pt x="51215" y="13906"/>
                  <a:pt x="51422" y="13906"/>
                </a:cubicBezTo>
                <a:cubicBezTo>
                  <a:pt x="51629" y="13906"/>
                  <a:pt x="51799" y="14076"/>
                  <a:pt x="51799" y="14283"/>
                </a:cubicBezTo>
                <a:cubicBezTo>
                  <a:pt x="51799" y="14490"/>
                  <a:pt x="51629" y="14660"/>
                  <a:pt x="51422" y="14660"/>
                </a:cubicBezTo>
                <a:close/>
                <a:moveTo>
                  <a:pt x="51422" y="12681"/>
                </a:moveTo>
                <a:cubicBezTo>
                  <a:pt x="51215" y="12681"/>
                  <a:pt x="51045" y="12531"/>
                  <a:pt x="51045" y="12323"/>
                </a:cubicBezTo>
                <a:cubicBezTo>
                  <a:pt x="51045" y="12116"/>
                  <a:pt x="51215" y="11965"/>
                  <a:pt x="51422" y="11965"/>
                </a:cubicBezTo>
                <a:cubicBezTo>
                  <a:pt x="51629" y="11965"/>
                  <a:pt x="51799" y="12116"/>
                  <a:pt x="51799" y="12323"/>
                </a:cubicBezTo>
                <a:cubicBezTo>
                  <a:pt x="51799" y="12531"/>
                  <a:pt x="51629" y="12681"/>
                  <a:pt x="51422" y="12681"/>
                </a:cubicBezTo>
                <a:close/>
                <a:moveTo>
                  <a:pt x="51422" y="10741"/>
                </a:moveTo>
                <a:cubicBezTo>
                  <a:pt x="51215" y="10741"/>
                  <a:pt x="51045" y="10571"/>
                  <a:pt x="51045" y="10364"/>
                </a:cubicBezTo>
                <a:cubicBezTo>
                  <a:pt x="51045" y="10156"/>
                  <a:pt x="51215" y="9987"/>
                  <a:pt x="51422" y="9987"/>
                </a:cubicBezTo>
                <a:cubicBezTo>
                  <a:pt x="51629" y="9987"/>
                  <a:pt x="51799" y="10156"/>
                  <a:pt x="51799" y="10364"/>
                </a:cubicBezTo>
                <a:cubicBezTo>
                  <a:pt x="51799" y="10571"/>
                  <a:pt x="51629" y="10741"/>
                  <a:pt x="51422" y="10741"/>
                </a:cubicBezTo>
                <a:close/>
                <a:moveTo>
                  <a:pt x="51422" y="8781"/>
                </a:moveTo>
                <a:cubicBezTo>
                  <a:pt x="51215" y="8781"/>
                  <a:pt x="51045" y="8611"/>
                  <a:pt x="51045" y="8404"/>
                </a:cubicBezTo>
                <a:cubicBezTo>
                  <a:pt x="51045" y="8197"/>
                  <a:pt x="51215" y="8046"/>
                  <a:pt x="51422" y="8046"/>
                </a:cubicBezTo>
                <a:cubicBezTo>
                  <a:pt x="51629" y="8046"/>
                  <a:pt x="51799" y="8197"/>
                  <a:pt x="51799" y="8404"/>
                </a:cubicBezTo>
                <a:cubicBezTo>
                  <a:pt x="51799" y="8611"/>
                  <a:pt x="51629" y="8781"/>
                  <a:pt x="51422" y="8781"/>
                </a:cubicBezTo>
                <a:close/>
                <a:moveTo>
                  <a:pt x="51422" y="6802"/>
                </a:moveTo>
                <a:cubicBezTo>
                  <a:pt x="51233" y="6802"/>
                  <a:pt x="51064" y="6652"/>
                  <a:pt x="51064" y="6444"/>
                </a:cubicBezTo>
                <a:cubicBezTo>
                  <a:pt x="51064" y="6237"/>
                  <a:pt x="51233" y="6086"/>
                  <a:pt x="51422" y="6086"/>
                </a:cubicBezTo>
                <a:cubicBezTo>
                  <a:pt x="51629" y="6086"/>
                  <a:pt x="51780" y="6237"/>
                  <a:pt x="51780" y="6444"/>
                </a:cubicBezTo>
                <a:cubicBezTo>
                  <a:pt x="51780" y="6652"/>
                  <a:pt x="51629" y="6802"/>
                  <a:pt x="51422" y="6802"/>
                </a:cubicBezTo>
                <a:close/>
                <a:moveTo>
                  <a:pt x="51422" y="4843"/>
                </a:moveTo>
                <a:cubicBezTo>
                  <a:pt x="51233" y="4843"/>
                  <a:pt x="51064" y="4673"/>
                  <a:pt x="51064" y="4485"/>
                </a:cubicBezTo>
                <a:cubicBezTo>
                  <a:pt x="51064" y="4277"/>
                  <a:pt x="51233" y="4127"/>
                  <a:pt x="51422" y="4127"/>
                </a:cubicBezTo>
                <a:cubicBezTo>
                  <a:pt x="51629" y="4127"/>
                  <a:pt x="51780" y="4277"/>
                  <a:pt x="51780" y="4485"/>
                </a:cubicBezTo>
                <a:cubicBezTo>
                  <a:pt x="51780" y="4673"/>
                  <a:pt x="51629" y="4843"/>
                  <a:pt x="51422" y="4843"/>
                </a:cubicBezTo>
                <a:close/>
                <a:moveTo>
                  <a:pt x="51422" y="2883"/>
                </a:moveTo>
                <a:cubicBezTo>
                  <a:pt x="51233" y="2883"/>
                  <a:pt x="51064" y="2732"/>
                  <a:pt x="51064" y="2525"/>
                </a:cubicBezTo>
                <a:cubicBezTo>
                  <a:pt x="51064" y="2318"/>
                  <a:pt x="51233" y="2167"/>
                  <a:pt x="51422" y="2167"/>
                </a:cubicBezTo>
                <a:cubicBezTo>
                  <a:pt x="51629" y="2167"/>
                  <a:pt x="51780" y="2318"/>
                  <a:pt x="51780" y="2525"/>
                </a:cubicBezTo>
                <a:cubicBezTo>
                  <a:pt x="51780" y="2732"/>
                  <a:pt x="51629" y="2883"/>
                  <a:pt x="51422" y="2883"/>
                </a:cubicBezTo>
                <a:close/>
                <a:moveTo>
                  <a:pt x="51422" y="923"/>
                </a:moveTo>
                <a:cubicBezTo>
                  <a:pt x="51233" y="923"/>
                  <a:pt x="51064" y="754"/>
                  <a:pt x="51064" y="565"/>
                </a:cubicBezTo>
                <a:cubicBezTo>
                  <a:pt x="51064" y="358"/>
                  <a:pt x="51233" y="207"/>
                  <a:pt x="51422" y="207"/>
                </a:cubicBezTo>
                <a:cubicBezTo>
                  <a:pt x="51629" y="207"/>
                  <a:pt x="51780" y="358"/>
                  <a:pt x="51780" y="565"/>
                </a:cubicBezTo>
                <a:cubicBezTo>
                  <a:pt x="51780" y="754"/>
                  <a:pt x="51629" y="923"/>
                  <a:pt x="51422" y="923"/>
                </a:cubicBezTo>
                <a:close/>
                <a:moveTo>
                  <a:pt x="51422" y="55888"/>
                </a:moveTo>
                <a:cubicBezTo>
                  <a:pt x="51177" y="55888"/>
                  <a:pt x="50970" y="55699"/>
                  <a:pt x="50970" y="55435"/>
                </a:cubicBezTo>
                <a:cubicBezTo>
                  <a:pt x="50970" y="55190"/>
                  <a:pt x="51177" y="54983"/>
                  <a:pt x="51422" y="54983"/>
                </a:cubicBezTo>
                <a:cubicBezTo>
                  <a:pt x="51667" y="54983"/>
                  <a:pt x="51874" y="55190"/>
                  <a:pt x="51874" y="55435"/>
                </a:cubicBezTo>
                <a:cubicBezTo>
                  <a:pt x="51874" y="55699"/>
                  <a:pt x="51667" y="55888"/>
                  <a:pt x="51422" y="55888"/>
                </a:cubicBezTo>
                <a:close/>
                <a:moveTo>
                  <a:pt x="51422" y="53928"/>
                </a:moveTo>
                <a:cubicBezTo>
                  <a:pt x="51177" y="53928"/>
                  <a:pt x="50970" y="53721"/>
                  <a:pt x="50970" y="53476"/>
                </a:cubicBezTo>
                <a:cubicBezTo>
                  <a:pt x="50970" y="53231"/>
                  <a:pt x="51177" y="53023"/>
                  <a:pt x="51422" y="53023"/>
                </a:cubicBezTo>
                <a:cubicBezTo>
                  <a:pt x="51667" y="53023"/>
                  <a:pt x="51874" y="53231"/>
                  <a:pt x="51874" y="53476"/>
                </a:cubicBezTo>
                <a:cubicBezTo>
                  <a:pt x="51874" y="53721"/>
                  <a:pt x="51667" y="53928"/>
                  <a:pt x="51422" y="53928"/>
                </a:cubicBezTo>
                <a:close/>
                <a:moveTo>
                  <a:pt x="51422" y="50027"/>
                </a:moveTo>
                <a:cubicBezTo>
                  <a:pt x="51177" y="50027"/>
                  <a:pt x="50970" y="49820"/>
                  <a:pt x="50970" y="49556"/>
                </a:cubicBezTo>
                <a:cubicBezTo>
                  <a:pt x="50970" y="49311"/>
                  <a:pt x="51177" y="49104"/>
                  <a:pt x="51422" y="49104"/>
                </a:cubicBezTo>
                <a:cubicBezTo>
                  <a:pt x="51667" y="49104"/>
                  <a:pt x="51874" y="49311"/>
                  <a:pt x="51874" y="49556"/>
                </a:cubicBezTo>
                <a:cubicBezTo>
                  <a:pt x="51874" y="49820"/>
                  <a:pt x="51667" y="50027"/>
                  <a:pt x="51422" y="50027"/>
                </a:cubicBezTo>
                <a:close/>
                <a:moveTo>
                  <a:pt x="51422" y="51987"/>
                </a:moveTo>
                <a:cubicBezTo>
                  <a:pt x="51177" y="51987"/>
                  <a:pt x="50970" y="51780"/>
                  <a:pt x="50970" y="51516"/>
                </a:cubicBezTo>
                <a:cubicBezTo>
                  <a:pt x="50970" y="51271"/>
                  <a:pt x="51177" y="51064"/>
                  <a:pt x="51422" y="51064"/>
                </a:cubicBezTo>
                <a:cubicBezTo>
                  <a:pt x="51667" y="51064"/>
                  <a:pt x="51874" y="51271"/>
                  <a:pt x="51874" y="51516"/>
                </a:cubicBezTo>
                <a:cubicBezTo>
                  <a:pt x="51874" y="51780"/>
                  <a:pt x="51667" y="51987"/>
                  <a:pt x="51422" y="51987"/>
                </a:cubicBezTo>
                <a:close/>
                <a:moveTo>
                  <a:pt x="51422" y="56924"/>
                </a:moveTo>
                <a:cubicBezTo>
                  <a:pt x="51686" y="56924"/>
                  <a:pt x="51893" y="57131"/>
                  <a:pt x="51893" y="57395"/>
                </a:cubicBezTo>
                <a:cubicBezTo>
                  <a:pt x="51893" y="57527"/>
                  <a:pt x="51855" y="57621"/>
                  <a:pt x="51780" y="57715"/>
                </a:cubicBezTo>
                <a:cubicBezTo>
                  <a:pt x="51629" y="57753"/>
                  <a:pt x="51497" y="57809"/>
                  <a:pt x="51346" y="57847"/>
                </a:cubicBezTo>
                <a:cubicBezTo>
                  <a:pt x="51120" y="57809"/>
                  <a:pt x="50951" y="57640"/>
                  <a:pt x="50951" y="57395"/>
                </a:cubicBezTo>
                <a:cubicBezTo>
                  <a:pt x="50951" y="57131"/>
                  <a:pt x="51158" y="56924"/>
                  <a:pt x="51422" y="56924"/>
                </a:cubicBezTo>
                <a:close/>
                <a:moveTo>
                  <a:pt x="49462" y="57885"/>
                </a:moveTo>
                <a:cubicBezTo>
                  <a:pt x="49198" y="57885"/>
                  <a:pt x="48991" y="57659"/>
                  <a:pt x="48991" y="57395"/>
                </a:cubicBezTo>
                <a:cubicBezTo>
                  <a:pt x="48991" y="57131"/>
                  <a:pt x="49198" y="56924"/>
                  <a:pt x="49462" y="56924"/>
                </a:cubicBezTo>
                <a:cubicBezTo>
                  <a:pt x="49726" y="56924"/>
                  <a:pt x="49933" y="57131"/>
                  <a:pt x="49933" y="57395"/>
                </a:cubicBezTo>
                <a:cubicBezTo>
                  <a:pt x="49933" y="57659"/>
                  <a:pt x="49726" y="57885"/>
                  <a:pt x="49462" y="57885"/>
                </a:cubicBezTo>
                <a:close/>
                <a:moveTo>
                  <a:pt x="49462" y="49104"/>
                </a:moveTo>
                <a:cubicBezTo>
                  <a:pt x="49707" y="49104"/>
                  <a:pt x="49914" y="49311"/>
                  <a:pt x="49914" y="49575"/>
                </a:cubicBezTo>
                <a:cubicBezTo>
                  <a:pt x="49914" y="49820"/>
                  <a:pt x="49707" y="50027"/>
                  <a:pt x="49462" y="50027"/>
                </a:cubicBezTo>
                <a:cubicBezTo>
                  <a:pt x="49217" y="50027"/>
                  <a:pt x="49010" y="49820"/>
                  <a:pt x="49010" y="49575"/>
                </a:cubicBezTo>
                <a:cubicBezTo>
                  <a:pt x="49010" y="49311"/>
                  <a:pt x="49217" y="49104"/>
                  <a:pt x="49462" y="49104"/>
                </a:cubicBezTo>
                <a:close/>
                <a:moveTo>
                  <a:pt x="49462" y="51064"/>
                </a:moveTo>
                <a:cubicBezTo>
                  <a:pt x="49707" y="51064"/>
                  <a:pt x="49914" y="51271"/>
                  <a:pt x="49914" y="51516"/>
                </a:cubicBezTo>
                <a:cubicBezTo>
                  <a:pt x="49914" y="51780"/>
                  <a:pt x="49707" y="51987"/>
                  <a:pt x="49462" y="51987"/>
                </a:cubicBezTo>
                <a:cubicBezTo>
                  <a:pt x="49217" y="51987"/>
                  <a:pt x="49010" y="51780"/>
                  <a:pt x="49010" y="51516"/>
                </a:cubicBezTo>
                <a:cubicBezTo>
                  <a:pt x="49010" y="51271"/>
                  <a:pt x="49217" y="51064"/>
                  <a:pt x="49462" y="51064"/>
                </a:cubicBezTo>
                <a:close/>
                <a:moveTo>
                  <a:pt x="49462" y="55002"/>
                </a:moveTo>
                <a:cubicBezTo>
                  <a:pt x="49707" y="55002"/>
                  <a:pt x="49914" y="55190"/>
                  <a:pt x="49914" y="55454"/>
                </a:cubicBezTo>
                <a:cubicBezTo>
                  <a:pt x="49914" y="55699"/>
                  <a:pt x="49707" y="55906"/>
                  <a:pt x="49462" y="55906"/>
                </a:cubicBezTo>
                <a:cubicBezTo>
                  <a:pt x="49217" y="55906"/>
                  <a:pt x="49010" y="55699"/>
                  <a:pt x="49010" y="55454"/>
                </a:cubicBezTo>
                <a:cubicBezTo>
                  <a:pt x="49010" y="55190"/>
                  <a:pt x="49217" y="55002"/>
                  <a:pt x="49462" y="55002"/>
                </a:cubicBezTo>
                <a:close/>
                <a:moveTo>
                  <a:pt x="49462" y="53023"/>
                </a:moveTo>
                <a:cubicBezTo>
                  <a:pt x="49707" y="53023"/>
                  <a:pt x="49914" y="53231"/>
                  <a:pt x="49914" y="53476"/>
                </a:cubicBezTo>
                <a:cubicBezTo>
                  <a:pt x="49914" y="53739"/>
                  <a:pt x="49707" y="53947"/>
                  <a:pt x="49462" y="53947"/>
                </a:cubicBezTo>
                <a:cubicBezTo>
                  <a:pt x="49217" y="53947"/>
                  <a:pt x="49010" y="53739"/>
                  <a:pt x="49010" y="53476"/>
                </a:cubicBezTo>
                <a:cubicBezTo>
                  <a:pt x="49010" y="53231"/>
                  <a:pt x="49217" y="53023"/>
                  <a:pt x="49462" y="53023"/>
                </a:cubicBezTo>
                <a:close/>
                <a:moveTo>
                  <a:pt x="49462" y="48068"/>
                </a:moveTo>
                <a:cubicBezTo>
                  <a:pt x="49198" y="48068"/>
                  <a:pt x="48991" y="47861"/>
                  <a:pt x="48991" y="47597"/>
                </a:cubicBezTo>
                <a:cubicBezTo>
                  <a:pt x="48991" y="47333"/>
                  <a:pt x="49198" y="47126"/>
                  <a:pt x="49462" y="47126"/>
                </a:cubicBezTo>
                <a:cubicBezTo>
                  <a:pt x="49726" y="47126"/>
                  <a:pt x="49933" y="47333"/>
                  <a:pt x="49933" y="47597"/>
                </a:cubicBezTo>
                <a:cubicBezTo>
                  <a:pt x="49933" y="47861"/>
                  <a:pt x="49726" y="48068"/>
                  <a:pt x="49462" y="48068"/>
                </a:cubicBezTo>
                <a:close/>
                <a:moveTo>
                  <a:pt x="49462" y="46108"/>
                </a:moveTo>
                <a:cubicBezTo>
                  <a:pt x="49198" y="46108"/>
                  <a:pt x="48991" y="45901"/>
                  <a:pt x="48991" y="45637"/>
                </a:cubicBezTo>
                <a:cubicBezTo>
                  <a:pt x="48991" y="45373"/>
                  <a:pt x="49198" y="45166"/>
                  <a:pt x="49462" y="45166"/>
                </a:cubicBezTo>
                <a:cubicBezTo>
                  <a:pt x="49726" y="45166"/>
                  <a:pt x="49933" y="45373"/>
                  <a:pt x="49933" y="45637"/>
                </a:cubicBezTo>
                <a:cubicBezTo>
                  <a:pt x="49933" y="45901"/>
                  <a:pt x="49726" y="46108"/>
                  <a:pt x="49462" y="46108"/>
                </a:cubicBezTo>
                <a:close/>
                <a:moveTo>
                  <a:pt x="49462" y="44092"/>
                </a:moveTo>
                <a:cubicBezTo>
                  <a:pt x="49236" y="44092"/>
                  <a:pt x="49048" y="43904"/>
                  <a:pt x="49048" y="43677"/>
                </a:cubicBezTo>
                <a:cubicBezTo>
                  <a:pt x="49048" y="43451"/>
                  <a:pt x="49236" y="43263"/>
                  <a:pt x="49462" y="43263"/>
                </a:cubicBezTo>
                <a:cubicBezTo>
                  <a:pt x="49688" y="43263"/>
                  <a:pt x="49877" y="43451"/>
                  <a:pt x="49877" y="43677"/>
                </a:cubicBezTo>
                <a:cubicBezTo>
                  <a:pt x="49877" y="43904"/>
                  <a:pt x="49688" y="44092"/>
                  <a:pt x="49462" y="44092"/>
                </a:cubicBezTo>
                <a:close/>
                <a:moveTo>
                  <a:pt x="49462" y="42132"/>
                </a:moveTo>
                <a:cubicBezTo>
                  <a:pt x="49236" y="42132"/>
                  <a:pt x="49048" y="41944"/>
                  <a:pt x="49048" y="41718"/>
                </a:cubicBezTo>
                <a:cubicBezTo>
                  <a:pt x="49048" y="41492"/>
                  <a:pt x="49236" y="41322"/>
                  <a:pt x="49462" y="41322"/>
                </a:cubicBezTo>
                <a:cubicBezTo>
                  <a:pt x="49688" y="41322"/>
                  <a:pt x="49877" y="41492"/>
                  <a:pt x="49877" y="41718"/>
                </a:cubicBezTo>
                <a:cubicBezTo>
                  <a:pt x="49877" y="41944"/>
                  <a:pt x="49688" y="42132"/>
                  <a:pt x="49462" y="42132"/>
                </a:cubicBezTo>
                <a:close/>
                <a:moveTo>
                  <a:pt x="49462" y="40173"/>
                </a:moveTo>
                <a:cubicBezTo>
                  <a:pt x="49236" y="40173"/>
                  <a:pt x="49048" y="39984"/>
                  <a:pt x="49048" y="39758"/>
                </a:cubicBezTo>
                <a:cubicBezTo>
                  <a:pt x="49048" y="39532"/>
                  <a:pt x="49236" y="39363"/>
                  <a:pt x="49462" y="39363"/>
                </a:cubicBezTo>
                <a:cubicBezTo>
                  <a:pt x="49688" y="39363"/>
                  <a:pt x="49877" y="39532"/>
                  <a:pt x="49877" y="39758"/>
                </a:cubicBezTo>
                <a:cubicBezTo>
                  <a:pt x="49877" y="39984"/>
                  <a:pt x="49688" y="40173"/>
                  <a:pt x="49462" y="40173"/>
                </a:cubicBezTo>
                <a:close/>
                <a:moveTo>
                  <a:pt x="49462" y="31524"/>
                </a:moveTo>
                <a:cubicBezTo>
                  <a:pt x="49688" y="31524"/>
                  <a:pt x="49858" y="31694"/>
                  <a:pt x="49858" y="31920"/>
                </a:cubicBezTo>
                <a:cubicBezTo>
                  <a:pt x="49858" y="32127"/>
                  <a:pt x="49688" y="32315"/>
                  <a:pt x="49462" y="32315"/>
                </a:cubicBezTo>
                <a:cubicBezTo>
                  <a:pt x="49236" y="32315"/>
                  <a:pt x="49066" y="32127"/>
                  <a:pt x="49066" y="31920"/>
                </a:cubicBezTo>
                <a:cubicBezTo>
                  <a:pt x="49066" y="31694"/>
                  <a:pt x="49236" y="31524"/>
                  <a:pt x="49462" y="31524"/>
                </a:cubicBezTo>
                <a:close/>
                <a:moveTo>
                  <a:pt x="49462" y="33484"/>
                </a:moveTo>
                <a:cubicBezTo>
                  <a:pt x="49688" y="33484"/>
                  <a:pt x="49858" y="33672"/>
                  <a:pt x="49858" y="33879"/>
                </a:cubicBezTo>
                <a:cubicBezTo>
                  <a:pt x="49858" y="34105"/>
                  <a:pt x="49688" y="34275"/>
                  <a:pt x="49462" y="34275"/>
                </a:cubicBezTo>
                <a:cubicBezTo>
                  <a:pt x="49236" y="34275"/>
                  <a:pt x="49066" y="34105"/>
                  <a:pt x="49066" y="33879"/>
                </a:cubicBezTo>
                <a:cubicBezTo>
                  <a:pt x="49066" y="33653"/>
                  <a:pt x="49236" y="33484"/>
                  <a:pt x="49462" y="33484"/>
                </a:cubicBezTo>
                <a:close/>
                <a:moveTo>
                  <a:pt x="49462" y="37403"/>
                </a:moveTo>
                <a:cubicBezTo>
                  <a:pt x="49688" y="37403"/>
                  <a:pt x="49858" y="37572"/>
                  <a:pt x="49858" y="37799"/>
                </a:cubicBezTo>
                <a:cubicBezTo>
                  <a:pt x="49858" y="38025"/>
                  <a:pt x="49688" y="38194"/>
                  <a:pt x="49462" y="38194"/>
                </a:cubicBezTo>
                <a:cubicBezTo>
                  <a:pt x="49236" y="38194"/>
                  <a:pt x="49066" y="38025"/>
                  <a:pt x="49066" y="37799"/>
                </a:cubicBezTo>
                <a:cubicBezTo>
                  <a:pt x="49066" y="37572"/>
                  <a:pt x="49236" y="37403"/>
                  <a:pt x="49462" y="37403"/>
                </a:cubicBezTo>
                <a:close/>
                <a:moveTo>
                  <a:pt x="49462" y="35443"/>
                </a:moveTo>
                <a:cubicBezTo>
                  <a:pt x="49688" y="35443"/>
                  <a:pt x="49858" y="35632"/>
                  <a:pt x="49858" y="35839"/>
                </a:cubicBezTo>
                <a:cubicBezTo>
                  <a:pt x="49858" y="36065"/>
                  <a:pt x="49688" y="36235"/>
                  <a:pt x="49462" y="36235"/>
                </a:cubicBezTo>
                <a:cubicBezTo>
                  <a:pt x="49236" y="36235"/>
                  <a:pt x="49066" y="36065"/>
                  <a:pt x="49066" y="35839"/>
                </a:cubicBezTo>
                <a:cubicBezTo>
                  <a:pt x="49066" y="35632"/>
                  <a:pt x="49236" y="35443"/>
                  <a:pt x="49462" y="35443"/>
                </a:cubicBezTo>
                <a:close/>
                <a:moveTo>
                  <a:pt x="49462" y="30375"/>
                </a:moveTo>
                <a:cubicBezTo>
                  <a:pt x="49236" y="30375"/>
                  <a:pt x="49048" y="30186"/>
                  <a:pt x="49048" y="29960"/>
                </a:cubicBezTo>
                <a:cubicBezTo>
                  <a:pt x="49048" y="29734"/>
                  <a:pt x="49236" y="29546"/>
                  <a:pt x="49462" y="29546"/>
                </a:cubicBezTo>
                <a:cubicBezTo>
                  <a:pt x="49688" y="29546"/>
                  <a:pt x="49877" y="29734"/>
                  <a:pt x="49877" y="29960"/>
                </a:cubicBezTo>
                <a:cubicBezTo>
                  <a:pt x="49877" y="30186"/>
                  <a:pt x="49688" y="30375"/>
                  <a:pt x="49462" y="30375"/>
                </a:cubicBezTo>
                <a:close/>
                <a:moveTo>
                  <a:pt x="49462" y="28396"/>
                </a:moveTo>
                <a:cubicBezTo>
                  <a:pt x="49236" y="28396"/>
                  <a:pt x="49048" y="28227"/>
                  <a:pt x="49048" y="28000"/>
                </a:cubicBezTo>
                <a:cubicBezTo>
                  <a:pt x="49048" y="27774"/>
                  <a:pt x="49236" y="27586"/>
                  <a:pt x="49462" y="27586"/>
                </a:cubicBezTo>
                <a:cubicBezTo>
                  <a:pt x="49688" y="27586"/>
                  <a:pt x="49877" y="27774"/>
                  <a:pt x="49877" y="28000"/>
                </a:cubicBezTo>
                <a:cubicBezTo>
                  <a:pt x="49877" y="28227"/>
                  <a:pt x="49688" y="28396"/>
                  <a:pt x="49462" y="28396"/>
                </a:cubicBezTo>
                <a:close/>
                <a:moveTo>
                  <a:pt x="49462" y="26455"/>
                </a:moveTo>
                <a:cubicBezTo>
                  <a:pt x="49236" y="26455"/>
                  <a:pt x="49066" y="26267"/>
                  <a:pt x="49066" y="26041"/>
                </a:cubicBezTo>
                <a:cubicBezTo>
                  <a:pt x="49066" y="25815"/>
                  <a:pt x="49236" y="25645"/>
                  <a:pt x="49462" y="25645"/>
                </a:cubicBezTo>
                <a:cubicBezTo>
                  <a:pt x="49688" y="25645"/>
                  <a:pt x="49858" y="25815"/>
                  <a:pt x="49858" y="26041"/>
                </a:cubicBezTo>
                <a:cubicBezTo>
                  <a:pt x="49858" y="26267"/>
                  <a:pt x="49688" y="26455"/>
                  <a:pt x="49462" y="26455"/>
                </a:cubicBezTo>
                <a:close/>
                <a:moveTo>
                  <a:pt x="49462" y="24477"/>
                </a:moveTo>
                <a:cubicBezTo>
                  <a:pt x="49236" y="24477"/>
                  <a:pt x="49066" y="24307"/>
                  <a:pt x="49066" y="24081"/>
                </a:cubicBezTo>
                <a:cubicBezTo>
                  <a:pt x="49066" y="23855"/>
                  <a:pt x="49236" y="23685"/>
                  <a:pt x="49462" y="23685"/>
                </a:cubicBezTo>
                <a:cubicBezTo>
                  <a:pt x="49688" y="23685"/>
                  <a:pt x="49858" y="23855"/>
                  <a:pt x="49858" y="24081"/>
                </a:cubicBezTo>
                <a:cubicBezTo>
                  <a:pt x="49858" y="24307"/>
                  <a:pt x="49688" y="24477"/>
                  <a:pt x="49462" y="24477"/>
                </a:cubicBezTo>
                <a:close/>
                <a:moveTo>
                  <a:pt x="49462" y="22517"/>
                </a:moveTo>
                <a:cubicBezTo>
                  <a:pt x="49255" y="22517"/>
                  <a:pt x="49066" y="22329"/>
                  <a:pt x="49066" y="22121"/>
                </a:cubicBezTo>
                <a:cubicBezTo>
                  <a:pt x="49066" y="21895"/>
                  <a:pt x="49255" y="21726"/>
                  <a:pt x="49462" y="21726"/>
                </a:cubicBezTo>
                <a:cubicBezTo>
                  <a:pt x="49688" y="21726"/>
                  <a:pt x="49858" y="21895"/>
                  <a:pt x="49858" y="22121"/>
                </a:cubicBezTo>
                <a:cubicBezTo>
                  <a:pt x="49858" y="22329"/>
                  <a:pt x="49688" y="22517"/>
                  <a:pt x="49462" y="22517"/>
                </a:cubicBezTo>
                <a:close/>
                <a:moveTo>
                  <a:pt x="49462" y="20558"/>
                </a:moveTo>
                <a:cubicBezTo>
                  <a:pt x="49255" y="20558"/>
                  <a:pt x="49066" y="20388"/>
                  <a:pt x="49066" y="20162"/>
                </a:cubicBezTo>
                <a:cubicBezTo>
                  <a:pt x="49066" y="19936"/>
                  <a:pt x="49255" y="19766"/>
                  <a:pt x="49462" y="19766"/>
                </a:cubicBezTo>
                <a:cubicBezTo>
                  <a:pt x="49688" y="19766"/>
                  <a:pt x="49858" y="19936"/>
                  <a:pt x="49858" y="20162"/>
                </a:cubicBezTo>
                <a:cubicBezTo>
                  <a:pt x="49858" y="20388"/>
                  <a:pt x="49688" y="20558"/>
                  <a:pt x="49462" y="20558"/>
                </a:cubicBezTo>
                <a:close/>
                <a:moveTo>
                  <a:pt x="49462" y="18579"/>
                </a:moveTo>
                <a:cubicBezTo>
                  <a:pt x="49255" y="18579"/>
                  <a:pt x="49066" y="18409"/>
                  <a:pt x="49066" y="18202"/>
                </a:cubicBezTo>
                <a:cubicBezTo>
                  <a:pt x="49066" y="17995"/>
                  <a:pt x="49255" y="17807"/>
                  <a:pt x="49462" y="17807"/>
                </a:cubicBezTo>
                <a:cubicBezTo>
                  <a:pt x="49688" y="17807"/>
                  <a:pt x="49858" y="17995"/>
                  <a:pt x="49858" y="18202"/>
                </a:cubicBezTo>
                <a:cubicBezTo>
                  <a:pt x="49858" y="18409"/>
                  <a:pt x="49688" y="18579"/>
                  <a:pt x="49462" y="18579"/>
                </a:cubicBezTo>
                <a:close/>
                <a:moveTo>
                  <a:pt x="49462" y="16638"/>
                </a:moveTo>
                <a:cubicBezTo>
                  <a:pt x="49255" y="16638"/>
                  <a:pt x="49066" y="16450"/>
                  <a:pt x="49066" y="16243"/>
                </a:cubicBezTo>
                <a:cubicBezTo>
                  <a:pt x="49066" y="16016"/>
                  <a:pt x="49255" y="15847"/>
                  <a:pt x="49462" y="15847"/>
                </a:cubicBezTo>
                <a:cubicBezTo>
                  <a:pt x="49688" y="15847"/>
                  <a:pt x="49858" y="16016"/>
                  <a:pt x="49858" y="16243"/>
                </a:cubicBezTo>
                <a:cubicBezTo>
                  <a:pt x="49858" y="16450"/>
                  <a:pt x="49688" y="16638"/>
                  <a:pt x="49462" y="16638"/>
                </a:cubicBezTo>
                <a:close/>
                <a:moveTo>
                  <a:pt x="49462" y="13906"/>
                </a:moveTo>
                <a:cubicBezTo>
                  <a:pt x="49669" y="13906"/>
                  <a:pt x="49839" y="14076"/>
                  <a:pt x="49839" y="14283"/>
                </a:cubicBezTo>
                <a:cubicBezTo>
                  <a:pt x="49839" y="14490"/>
                  <a:pt x="49669" y="14641"/>
                  <a:pt x="49462" y="14641"/>
                </a:cubicBezTo>
                <a:cubicBezTo>
                  <a:pt x="49255" y="14641"/>
                  <a:pt x="49085" y="14490"/>
                  <a:pt x="49085" y="14283"/>
                </a:cubicBezTo>
                <a:cubicBezTo>
                  <a:pt x="49085" y="14076"/>
                  <a:pt x="49255" y="13906"/>
                  <a:pt x="49462" y="13906"/>
                </a:cubicBezTo>
                <a:close/>
                <a:moveTo>
                  <a:pt x="49462" y="11946"/>
                </a:moveTo>
                <a:cubicBezTo>
                  <a:pt x="49669" y="11946"/>
                  <a:pt x="49839" y="12116"/>
                  <a:pt x="49839" y="12323"/>
                </a:cubicBezTo>
                <a:cubicBezTo>
                  <a:pt x="49839" y="12512"/>
                  <a:pt x="49669" y="12681"/>
                  <a:pt x="49462" y="12681"/>
                </a:cubicBezTo>
                <a:cubicBezTo>
                  <a:pt x="49255" y="12681"/>
                  <a:pt x="49085" y="12512"/>
                  <a:pt x="49085" y="12323"/>
                </a:cubicBezTo>
                <a:cubicBezTo>
                  <a:pt x="49085" y="12116"/>
                  <a:pt x="49255" y="11946"/>
                  <a:pt x="49462" y="11946"/>
                </a:cubicBezTo>
                <a:close/>
                <a:moveTo>
                  <a:pt x="49462" y="10722"/>
                </a:moveTo>
                <a:cubicBezTo>
                  <a:pt x="49255" y="10722"/>
                  <a:pt x="49085" y="10552"/>
                  <a:pt x="49085" y="10364"/>
                </a:cubicBezTo>
                <a:cubicBezTo>
                  <a:pt x="49085" y="10156"/>
                  <a:pt x="49255" y="9987"/>
                  <a:pt x="49462" y="9987"/>
                </a:cubicBezTo>
                <a:cubicBezTo>
                  <a:pt x="49669" y="9987"/>
                  <a:pt x="49839" y="10156"/>
                  <a:pt x="49839" y="10364"/>
                </a:cubicBezTo>
                <a:cubicBezTo>
                  <a:pt x="49839" y="10552"/>
                  <a:pt x="49669" y="10722"/>
                  <a:pt x="49462" y="10722"/>
                </a:cubicBezTo>
                <a:close/>
                <a:moveTo>
                  <a:pt x="49462" y="8781"/>
                </a:moveTo>
                <a:cubicBezTo>
                  <a:pt x="49255" y="8781"/>
                  <a:pt x="49085" y="8611"/>
                  <a:pt x="49085" y="8404"/>
                </a:cubicBezTo>
                <a:cubicBezTo>
                  <a:pt x="49085" y="8197"/>
                  <a:pt x="49255" y="8027"/>
                  <a:pt x="49462" y="8027"/>
                </a:cubicBezTo>
                <a:cubicBezTo>
                  <a:pt x="49669" y="8027"/>
                  <a:pt x="49839" y="8197"/>
                  <a:pt x="49839" y="8404"/>
                </a:cubicBezTo>
                <a:cubicBezTo>
                  <a:pt x="49839" y="8611"/>
                  <a:pt x="49669" y="8781"/>
                  <a:pt x="49462" y="8781"/>
                </a:cubicBezTo>
                <a:close/>
                <a:moveTo>
                  <a:pt x="49462" y="6802"/>
                </a:moveTo>
                <a:cubicBezTo>
                  <a:pt x="49255" y="6802"/>
                  <a:pt x="49085" y="6633"/>
                  <a:pt x="49085" y="6444"/>
                </a:cubicBezTo>
                <a:cubicBezTo>
                  <a:pt x="49085" y="6237"/>
                  <a:pt x="49255" y="6068"/>
                  <a:pt x="49462" y="6068"/>
                </a:cubicBezTo>
                <a:cubicBezTo>
                  <a:pt x="49669" y="6068"/>
                  <a:pt x="49839" y="6237"/>
                  <a:pt x="49839" y="6444"/>
                </a:cubicBezTo>
                <a:cubicBezTo>
                  <a:pt x="49839" y="6633"/>
                  <a:pt x="49669" y="6802"/>
                  <a:pt x="49462" y="6802"/>
                </a:cubicBezTo>
                <a:close/>
                <a:moveTo>
                  <a:pt x="49462" y="4843"/>
                </a:moveTo>
                <a:cubicBezTo>
                  <a:pt x="49255" y="4843"/>
                  <a:pt x="49085" y="4692"/>
                  <a:pt x="49085" y="4485"/>
                </a:cubicBezTo>
                <a:cubicBezTo>
                  <a:pt x="49085" y="4277"/>
                  <a:pt x="49255" y="4108"/>
                  <a:pt x="49462" y="4108"/>
                </a:cubicBezTo>
                <a:cubicBezTo>
                  <a:pt x="49669" y="4108"/>
                  <a:pt x="49839" y="4277"/>
                  <a:pt x="49839" y="4485"/>
                </a:cubicBezTo>
                <a:cubicBezTo>
                  <a:pt x="49839" y="4692"/>
                  <a:pt x="49669" y="4843"/>
                  <a:pt x="49462" y="4843"/>
                </a:cubicBezTo>
                <a:close/>
                <a:moveTo>
                  <a:pt x="49462" y="2883"/>
                </a:moveTo>
                <a:cubicBezTo>
                  <a:pt x="49255" y="2883"/>
                  <a:pt x="49085" y="2714"/>
                  <a:pt x="49085" y="2506"/>
                </a:cubicBezTo>
                <a:cubicBezTo>
                  <a:pt x="49085" y="2318"/>
                  <a:pt x="49255" y="2148"/>
                  <a:pt x="49462" y="2148"/>
                </a:cubicBezTo>
                <a:cubicBezTo>
                  <a:pt x="49669" y="2148"/>
                  <a:pt x="49839" y="2318"/>
                  <a:pt x="49839" y="2506"/>
                </a:cubicBezTo>
                <a:cubicBezTo>
                  <a:pt x="49839" y="2714"/>
                  <a:pt x="49669" y="2883"/>
                  <a:pt x="49462" y="2883"/>
                </a:cubicBezTo>
                <a:close/>
                <a:moveTo>
                  <a:pt x="49462" y="923"/>
                </a:moveTo>
                <a:cubicBezTo>
                  <a:pt x="49255" y="923"/>
                  <a:pt x="49104" y="754"/>
                  <a:pt x="49104" y="547"/>
                </a:cubicBezTo>
                <a:cubicBezTo>
                  <a:pt x="49104" y="358"/>
                  <a:pt x="49255" y="189"/>
                  <a:pt x="49462" y="189"/>
                </a:cubicBezTo>
                <a:cubicBezTo>
                  <a:pt x="49669" y="189"/>
                  <a:pt x="49820" y="358"/>
                  <a:pt x="49820" y="547"/>
                </a:cubicBezTo>
                <a:cubicBezTo>
                  <a:pt x="49820" y="754"/>
                  <a:pt x="49669" y="923"/>
                  <a:pt x="49462" y="923"/>
                </a:cubicBezTo>
                <a:close/>
                <a:moveTo>
                  <a:pt x="47503" y="57885"/>
                </a:moveTo>
                <a:cubicBezTo>
                  <a:pt x="47239" y="57885"/>
                  <a:pt x="47013" y="57659"/>
                  <a:pt x="47013" y="57395"/>
                </a:cubicBezTo>
                <a:cubicBezTo>
                  <a:pt x="47013" y="57131"/>
                  <a:pt x="47239" y="56924"/>
                  <a:pt x="47503" y="56924"/>
                </a:cubicBezTo>
                <a:cubicBezTo>
                  <a:pt x="47766" y="56924"/>
                  <a:pt x="47974" y="57131"/>
                  <a:pt x="47974" y="57395"/>
                </a:cubicBezTo>
                <a:cubicBezTo>
                  <a:pt x="47974" y="57659"/>
                  <a:pt x="47766" y="57885"/>
                  <a:pt x="47503" y="57885"/>
                </a:cubicBezTo>
                <a:close/>
                <a:moveTo>
                  <a:pt x="47503" y="55906"/>
                </a:moveTo>
                <a:cubicBezTo>
                  <a:pt x="47239" y="55906"/>
                  <a:pt x="47013" y="55699"/>
                  <a:pt x="47013" y="55435"/>
                </a:cubicBezTo>
                <a:cubicBezTo>
                  <a:pt x="47013" y="55172"/>
                  <a:pt x="47239" y="54964"/>
                  <a:pt x="47503" y="54964"/>
                </a:cubicBezTo>
                <a:cubicBezTo>
                  <a:pt x="47766" y="54964"/>
                  <a:pt x="47974" y="55172"/>
                  <a:pt x="47974" y="55435"/>
                </a:cubicBezTo>
                <a:cubicBezTo>
                  <a:pt x="47974" y="55699"/>
                  <a:pt x="47766" y="55906"/>
                  <a:pt x="47503" y="55906"/>
                </a:cubicBezTo>
                <a:close/>
                <a:moveTo>
                  <a:pt x="47503" y="47126"/>
                </a:moveTo>
                <a:cubicBezTo>
                  <a:pt x="47766" y="47126"/>
                  <a:pt x="47955" y="47333"/>
                  <a:pt x="47955" y="47597"/>
                </a:cubicBezTo>
                <a:cubicBezTo>
                  <a:pt x="47955" y="47842"/>
                  <a:pt x="47766" y="48049"/>
                  <a:pt x="47503" y="48049"/>
                </a:cubicBezTo>
                <a:cubicBezTo>
                  <a:pt x="47258" y="48049"/>
                  <a:pt x="47050" y="47842"/>
                  <a:pt x="47050" y="47597"/>
                </a:cubicBezTo>
                <a:cubicBezTo>
                  <a:pt x="47050" y="47333"/>
                  <a:pt x="47258" y="47126"/>
                  <a:pt x="47503" y="47126"/>
                </a:cubicBezTo>
                <a:close/>
                <a:moveTo>
                  <a:pt x="47503" y="49104"/>
                </a:moveTo>
                <a:cubicBezTo>
                  <a:pt x="47766" y="49104"/>
                  <a:pt x="47955" y="49311"/>
                  <a:pt x="47955" y="49556"/>
                </a:cubicBezTo>
                <a:cubicBezTo>
                  <a:pt x="47955" y="49820"/>
                  <a:pt x="47766" y="50009"/>
                  <a:pt x="47503" y="50009"/>
                </a:cubicBezTo>
                <a:cubicBezTo>
                  <a:pt x="47258" y="50009"/>
                  <a:pt x="47050" y="49820"/>
                  <a:pt x="47050" y="49556"/>
                </a:cubicBezTo>
                <a:cubicBezTo>
                  <a:pt x="47050" y="49311"/>
                  <a:pt x="47258" y="49104"/>
                  <a:pt x="47503" y="49104"/>
                </a:cubicBezTo>
                <a:close/>
                <a:moveTo>
                  <a:pt x="47503" y="53042"/>
                </a:moveTo>
                <a:cubicBezTo>
                  <a:pt x="47747" y="53042"/>
                  <a:pt x="47936" y="53231"/>
                  <a:pt x="47936" y="53476"/>
                </a:cubicBezTo>
                <a:cubicBezTo>
                  <a:pt x="47936" y="53721"/>
                  <a:pt x="47729" y="53909"/>
                  <a:pt x="47503" y="53909"/>
                </a:cubicBezTo>
                <a:cubicBezTo>
                  <a:pt x="47258" y="53909"/>
                  <a:pt x="47069" y="53721"/>
                  <a:pt x="47069" y="53476"/>
                </a:cubicBezTo>
                <a:cubicBezTo>
                  <a:pt x="47069" y="53231"/>
                  <a:pt x="47258" y="53042"/>
                  <a:pt x="47503" y="53042"/>
                </a:cubicBezTo>
                <a:close/>
                <a:moveTo>
                  <a:pt x="47503" y="51083"/>
                </a:moveTo>
                <a:cubicBezTo>
                  <a:pt x="47747" y="51083"/>
                  <a:pt x="47936" y="51271"/>
                  <a:pt x="47936" y="51516"/>
                </a:cubicBezTo>
                <a:cubicBezTo>
                  <a:pt x="47936" y="51761"/>
                  <a:pt x="47729" y="51949"/>
                  <a:pt x="47503" y="51949"/>
                </a:cubicBezTo>
                <a:cubicBezTo>
                  <a:pt x="47258" y="51949"/>
                  <a:pt x="47069" y="51761"/>
                  <a:pt x="47069" y="51516"/>
                </a:cubicBezTo>
                <a:cubicBezTo>
                  <a:pt x="47069" y="51271"/>
                  <a:pt x="47258" y="51083"/>
                  <a:pt x="47503" y="51083"/>
                </a:cubicBezTo>
                <a:close/>
                <a:moveTo>
                  <a:pt x="47503" y="46108"/>
                </a:moveTo>
                <a:cubicBezTo>
                  <a:pt x="47239" y="46108"/>
                  <a:pt x="47031" y="45901"/>
                  <a:pt x="47031" y="45637"/>
                </a:cubicBezTo>
                <a:cubicBezTo>
                  <a:pt x="47031" y="45373"/>
                  <a:pt x="47239" y="45166"/>
                  <a:pt x="47503" y="45166"/>
                </a:cubicBezTo>
                <a:cubicBezTo>
                  <a:pt x="47766" y="45166"/>
                  <a:pt x="47974" y="45373"/>
                  <a:pt x="47974" y="45637"/>
                </a:cubicBezTo>
                <a:cubicBezTo>
                  <a:pt x="47974" y="45901"/>
                  <a:pt x="47766" y="46108"/>
                  <a:pt x="47503" y="46108"/>
                </a:cubicBezTo>
                <a:close/>
                <a:moveTo>
                  <a:pt x="47503" y="44130"/>
                </a:moveTo>
                <a:cubicBezTo>
                  <a:pt x="47258" y="44130"/>
                  <a:pt x="47069" y="43922"/>
                  <a:pt x="47069" y="43677"/>
                </a:cubicBezTo>
                <a:cubicBezTo>
                  <a:pt x="47069" y="43433"/>
                  <a:pt x="47258" y="43244"/>
                  <a:pt x="47503" y="43244"/>
                </a:cubicBezTo>
                <a:cubicBezTo>
                  <a:pt x="47747" y="43244"/>
                  <a:pt x="47955" y="43433"/>
                  <a:pt x="47955" y="43677"/>
                </a:cubicBezTo>
                <a:cubicBezTo>
                  <a:pt x="47955" y="43922"/>
                  <a:pt x="47747" y="44130"/>
                  <a:pt x="47503" y="44130"/>
                </a:cubicBezTo>
                <a:close/>
                <a:moveTo>
                  <a:pt x="47503" y="41303"/>
                </a:moveTo>
                <a:cubicBezTo>
                  <a:pt x="47729" y="41303"/>
                  <a:pt x="47917" y="41492"/>
                  <a:pt x="47917" y="41718"/>
                </a:cubicBezTo>
                <a:cubicBezTo>
                  <a:pt x="47917" y="41944"/>
                  <a:pt x="47729" y="42132"/>
                  <a:pt x="47503" y="42132"/>
                </a:cubicBezTo>
                <a:cubicBezTo>
                  <a:pt x="47276" y="42132"/>
                  <a:pt x="47088" y="41944"/>
                  <a:pt x="47088" y="41718"/>
                </a:cubicBezTo>
                <a:cubicBezTo>
                  <a:pt x="47088" y="41492"/>
                  <a:pt x="47276" y="41303"/>
                  <a:pt x="47503" y="41303"/>
                </a:cubicBezTo>
                <a:close/>
                <a:moveTo>
                  <a:pt x="47503" y="40173"/>
                </a:moveTo>
                <a:cubicBezTo>
                  <a:pt x="47276" y="40173"/>
                  <a:pt x="47088" y="39984"/>
                  <a:pt x="47088" y="39758"/>
                </a:cubicBezTo>
                <a:cubicBezTo>
                  <a:pt x="47088" y="39532"/>
                  <a:pt x="47276" y="39344"/>
                  <a:pt x="47503" y="39344"/>
                </a:cubicBezTo>
                <a:cubicBezTo>
                  <a:pt x="47729" y="39344"/>
                  <a:pt x="47917" y="39532"/>
                  <a:pt x="47917" y="39758"/>
                </a:cubicBezTo>
                <a:cubicBezTo>
                  <a:pt x="47917" y="39984"/>
                  <a:pt x="47729" y="40173"/>
                  <a:pt x="47503" y="40173"/>
                </a:cubicBezTo>
                <a:close/>
                <a:moveTo>
                  <a:pt x="47503" y="38213"/>
                </a:moveTo>
                <a:cubicBezTo>
                  <a:pt x="47276" y="38213"/>
                  <a:pt x="47088" y="38025"/>
                  <a:pt x="47088" y="37799"/>
                </a:cubicBezTo>
                <a:cubicBezTo>
                  <a:pt x="47088" y="37572"/>
                  <a:pt x="47276" y="37384"/>
                  <a:pt x="47503" y="37384"/>
                </a:cubicBezTo>
                <a:cubicBezTo>
                  <a:pt x="47729" y="37384"/>
                  <a:pt x="47917" y="37572"/>
                  <a:pt x="47917" y="37799"/>
                </a:cubicBezTo>
                <a:cubicBezTo>
                  <a:pt x="47917" y="38025"/>
                  <a:pt x="47729" y="38213"/>
                  <a:pt x="47503" y="38213"/>
                </a:cubicBezTo>
                <a:close/>
                <a:moveTo>
                  <a:pt x="47503" y="29564"/>
                </a:moveTo>
                <a:cubicBezTo>
                  <a:pt x="47710" y="29564"/>
                  <a:pt x="47898" y="29734"/>
                  <a:pt x="47898" y="29960"/>
                </a:cubicBezTo>
                <a:cubicBezTo>
                  <a:pt x="47898" y="30167"/>
                  <a:pt x="47710" y="30356"/>
                  <a:pt x="47503" y="30356"/>
                </a:cubicBezTo>
                <a:cubicBezTo>
                  <a:pt x="47276" y="30356"/>
                  <a:pt x="47107" y="30167"/>
                  <a:pt x="47107" y="29960"/>
                </a:cubicBezTo>
                <a:cubicBezTo>
                  <a:pt x="47107" y="29734"/>
                  <a:pt x="47276" y="29564"/>
                  <a:pt x="47503" y="29564"/>
                </a:cubicBezTo>
                <a:close/>
                <a:moveTo>
                  <a:pt x="47503" y="31505"/>
                </a:moveTo>
                <a:cubicBezTo>
                  <a:pt x="47710" y="31505"/>
                  <a:pt x="47898" y="31694"/>
                  <a:pt x="47898" y="31920"/>
                </a:cubicBezTo>
                <a:cubicBezTo>
                  <a:pt x="47898" y="32127"/>
                  <a:pt x="47710" y="32315"/>
                  <a:pt x="47503" y="32315"/>
                </a:cubicBezTo>
                <a:cubicBezTo>
                  <a:pt x="47276" y="32315"/>
                  <a:pt x="47107" y="32127"/>
                  <a:pt x="47107" y="31920"/>
                </a:cubicBezTo>
                <a:cubicBezTo>
                  <a:pt x="47107" y="31694"/>
                  <a:pt x="47276" y="31505"/>
                  <a:pt x="47503" y="31505"/>
                </a:cubicBezTo>
                <a:close/>
                <a:moveTo>
                  <a:pt x="47503" y="35443"/>
                </a:moveTo>
                <a:cubicBezTo>
                  <a:pt x="47729" y="35443"/>
                  <a:pt x="47898" y="35613"/>
                  <a:pt x="47898" y="35839"/>
                </a:cubicBezTo>
                <a:cubicBezTo>
                  <a:pt x="47898" y="36065"/>
                  <a:pt x="47729" y="36235"/>
                  <a:pt x="47503" y="36235"/>
                </a:cubicBezTo>
                <a:cubicBezTo>
                  <a:pt x="47276" y="36235"/>
                  <a:pt x="47107" y="36065"/>
                  <a:pt x="47107" y="35839"/>
                </a:cubicBezTo>
                <a:cubicBezTo>
                  <a:pt x="47107" y="35613"/>
                  <a:pt x="47276" y="35443"/>
                  <a:pt x="47503" y="35443"/>
                </a:cubicBezTo>
                <a:close/>
                <a:moveTo>
                  <a:pt x="47503" y="33484"/>
                </a:moveTo>
                <a:cubicBezTo>
                  <a:pt x="47710" y="33484"/>
                  <a:pt x="47898" y="33653"/>
                  <a:pt x="47898" y="33879"/>
                </a:cubicBezTo>
                <a:cubicBezTo>
                  <a:pt x="47898" y="34087"/>
                  <a:pt x="47710" y="34275"/>
                  <a:pt x="47503" y="34275"/>
                </a:cubicBezTo>
                <a:cubicBezTo>
                  <a:pt x="47276" y="34275"/>
                  <a:pt x="47107" y="34087"/>
                  <a:pt x="47107" y="33879"/>
                </a:cubicBezTo>
                <a:cubicBezTo>
                  <a:pt x="47107" y="33653"/>
                  <a:pt x="47276" y="33484"/>
                  <a:pt x="47503" y="33484"/>
                </a:cubicBezTo>
                <a:close/>
                <a:moveTo>
                  <a:pt x="47503" y="28396"/>
                </a:moveTo>
                <a:cubicBezTo>
                  <a:pt x="47276" y="28396"/>
                  <a:pt x="47088" y="28227"/>
                  <a:pt x="47088" y="28000"/>
                </a:cubicBezTo>
                <a:cubicBezTo>
                  <a:pt x="47088" y="27774"/>
                  <a:pt x="47276" y="27586"/>
                  <a:pt x="47503" y="27586"/>
                </a:cubicBezTo>
                <a:cubicBezTo>
                  <a:pt x="47729" y="27586"/>
                  <a:pt x="47917" y="27774"/>
                  <a:pt x="47917" y="28000"/>
                </a:cubicBezTo>
                <a:cubicBezTo>
                  <a:pt x="47917" y="28227"/>
                  <a:pt x="47729" y="28396"/>
                  <a:pt x="47503" y="28396"/>
                </a:cubicBezTo>
                <a:close/>
                <a:moveTo>
                  <a:pt x="47503" y="26436"/>
                </a:moveTo>
                <a:cubicBezTo>
                  <a:pt x="47276" y="26436"/>
                  <a:pt x="47107" y="26248"/>
                  <a:pt x="47107" y="26041"/>
                </a:cubicBezTo>
                <a:cubicBezTo>
                  <a:pt x="47107" y="25815"/>
                  <a:pt x="47276" y="25645"/>
                  <a:pt x="47503" y="25645"/>
                </a:cubicBezTo>
                <a:cubicBezTo>
                  <a:pt x="47710" y="25645"/>
                  <a:pt x="47898" y="25815"/>
                  <a:pt x="47898" y="26041"/>
                </a:cubicBezTo>
                <a:cubicBezTo>
                  <a:pt x="47898" y="26248"/>
                  <a:pt x="47710" y="26436"/>
                  <a:pt x="47503" y="26436"/>
                </a:cubicBezTo>
                <a:close/>
                <a:moveTo>
                  <a:pt x="47503" y="24458"/>
                </a:moveTo>
                <a:cubicBezTo>
                  <a:pt x="47276" y="24458"/>
                  <a:pt x="47107" y="24288"/>
                  <a:pt x="47107" y="24081"/>
                </a:cubicBezTo>
                <a:cubicBezTo>
                  <a:pt x="47107" y="23855"/>
                  <a:pt x="47276" y="23685"/>
                  <a:pt x="47503" y="23685"/>
                </a:cubicBezTo>
                <a:cubicBezTo>
                  <a:pt x="47710" y="23685"/>
                  <a:pt x="47898" y="23855"/>
                  <a:pt x="47898" y="24081"/>
                </a:cubicBezTo>
                <a:cubicBezTo>
                  <a:pt x="47898" y="24288"/>
                  <a:pt x="47710" y="24458"/>
                  <a:pt x="47503" y="24458"/>
                </a:cubicBezTo>
                <a:close/>
                <a:moveTo>
                  <a:pt x="47503" y="22498"/>
                </a:moveTo>
                <a:cubicBezTo>
                  <a:pt x="47295" y="22498"/>
                  <a:pt x="47126" y="22329"/>
                  <a:pt x="47126" y="22121"/>
                </a:cubicBezTo>
                <a:cubicBezTo>
                  <a:pt x="47126" y="21914"/>
                  <a:pt x="47295" y="21726"/>
                  <a:pt x="47503" y="21726"/>
                </a:cubicBezTo>
                <a:cubicBezTo>
                  <a:pt x="47710" y="21726"/>
                  <a:pt x="47879" y="21914"/>
                  <a:pt x="47879" y="22121"/>
                </a:cubicBezTo>
                <a:cubicBezTo>
                  <a:pt x="47879" y="22329"/>
                  <a:pt x="47710" y="22498"/>
                  <a:pt x="47503" y="22498"/>
                </a:cubicBezTo>
                <a:close/>
                <a:moveTo>
                  <a:pt x="47503" y="20539"/>
                </a:moveTo>
                <a:cubicBezTo>
                  <a:pt x="47295" y="20539"/>
                  <a:pt x="47126" y="20369"/>
                  <a:pt x="47126" y="20162"/>
                </a:cubicBezTo>
                <a:cubicBezTo>
                  <a:pt x="47126" y="19936"/>
                  <a:pt x="47295" y="19766"/>
                  <a:pt x="47503" y="19766"/>
                </a:cubicBezTo>
                <a:cubicBezTo>
                  <a:pt x="47710" y="19766"/>
                  <a:pt x="47879" y="19936"/>
                  <a:pt x="47879" y="20162"/>
                </a:cubicBezTo>
                <a:cubicBezTo>
                  <a:pt x="47879" y="20369"/>
                  <a:pt x="47710" y="20539"/>
                  <a:pt x="47503" y="20539"/>
                </a:cubicBezTo>
                <a:close/>
                <a:moveTo>
                  <a:pt x="47503" y="18560"/>
                </a:moveTo>
                <a:cubicBezTo>
                  <a:pt x="47295" y="18560"/>
                  <a:pt x="47126" y="18409"/>
                  <a:pt x="47126" y="18183"/>
                </a:cubicBezTo>
                <a:cubicBezTo>
                  <a:pt x="47126" y="17976"/>
                  <a:pt x="47295" y="17825"/>
                  <a:pt x="47503" y="17825"/>
                </a:cubicBezTo>
                <a:cubicBezTo>
                  <a:pt x="47710" y="17825"/>
                  <a:pt x="47879" y="17976"/>
                  <a:pt x="47879" y="18183"/>
                </a:cubicBezTo>
                <a:cubicBezTo>
                  <a:pt x="47879" y="18391"/>
                  <a:pt x="47710" y="18560"/>
                  <a:pt x="47503" y="18560"/>
                </a:cubicBezTo>
                <a:close/>
                <a:moveTo>
                  <a:pt x="47503" y="16601"/>
                </a:moveTo>
                <a:cubicBezTo>
                  <a:pt x="47295" y="16601"/>
                  <a:pt x="47126" y="16431"/>
                  <a:pt x="47126" y="16224"/>
                </a:cubicBezTo>
                <a:cubicBezTo>
                  <a:pt x="47126" y="16016"/>
                  <a:pt x="47295" y="15847"/>
                  <a:pt x="47503" y="15847"/>
                </a:cubicBezTo>
                <a:cubicBezTo>
                  <a:pt x="47710" y="15847"/>
                  <a:pt x="47861" y="16016"/>
                  <a:pt x="47861" y="16224"/>
                </a:cubicBezTo>
                <a:cubicBezTo>
                  <a:pt x="47861" y="16431"/>
                  <a:pt x="47710" y="16601"/>
                  <a:pt x="47503" y="16601"/>
                </a:cubicBezTo>
                <a:close/>
                <a:moveTo>
                  <a:pt x="47503" y="14641"/>
                </a:moveTo>
                <a:cubicBezTo>
                  <a:pt x="47295" y="14641"/>
                  <a:pt x="47126" y="14471"/>
                  <a:pt x="47126" y="14264"/>
                </a:cubicBezTo>
                <a:cubicBezTo>
                  <a:pt x="47126" y="14076"/>
                  <a:pt x="47295" y="13906"/>
                  <a:pt x="47503" y="13906"/>
                </a:cubicBezTo>
                <a:cubicBezTo>
                  <a:pt x="47710" y="13906"/>
                  <a:pt x="47861" y="14076"/>
                  <a:pt x="47861" y="14264"/>
                </a:cubicBezTo>
                <a:cubicBezTo>
                  <a:pt x="47861" y="14471"/>
                  <a:pt x="47710" y="14641"/>
                  <a:pt x="47503" y="14641"/>
                </a:cubicBezTo>
                <a:close/>
                <a:moveTo>
                  <a:pt x="47503" y="12681"/>
                </a:moveTo>
                <a:cubicBezTo>
                  <a:pt x="47295" y="12681"/>
                  <a:pt x="47126" y="12512"/>
                  <a:pt x="47126" y="12304"/>
                </a:cubicBezTo>
                <a:cubicBezTo>
                  <a:pt x="47126" y="12116"/>
                  <a:pt x="47295" y="11946"/>
                  <a:pt x="47503" y="11946"/>
                </a:cubicBezTo>
                <a:cubicBezTo>
                  <a:pt x="47710" y="11946"/>
                  <a:pt x="47861" y="12116"/>
                  <a:pt x="47861" y="12304"/>
                </a:cubicBezTo>
                <a:cubicBezTo>
                  <a:pt x="47861" y="12512"/>
                  <a:pt x="47710" y="12681"/>
                  <a:pt x="47503" y="12681"/>
                </a:cubicBezTo>
                <a:close/>
                <a:moveTo>
                  <a:pt x="47503" y="10722"/>
                </a:moveTo>
                <a:cubicBezTo>
                  <a:pt x="47295" y="10722"/>
                  <a:pt x="47126" y="10552"/>
                  <a:pt x="47126" y="10345"/>
                </a:cubicBezTo>
                <a:cubicBezTo>
                  <a:pt x="47126" y="10138"/>
                  <a:pt x="47295" y="9968"/>
                  <a:pt x="47503" y="9968"/>
                </a:cubicBezTo>
                <a:cubicBezTo>
                  <a:pt x="47710" y="9968"/>
                  <a:pt x="47861" y="10138"/>
                  <a:pt x="47861" y="10345"/>
                </a:cubicBezTo>
                <a:cubicBezTo>
                  <a:pt x="47861" y="10552"/>
                  <a:pt x="47710" y="10722"/>
                  <a:pt x="47503" y="10722"/>
                </a:cubicBezTo>
                <a:close/>
                <a:moveTo>
                  <a:pt x="47503" y="8762"/>
                </a:moveTo>
                <a:cubicBezTo>
                  <a:pt x="47295" y="8762"/>
                  <a:pt x="47126" y="8592"/>
                  <a:pt x="47126" y="8404"/>
                </a:cubicBezTo>
                <a:cubicBezTo>
                  <a:pt x="47126" y="8197"/>
                  <a:pt x="47295" y="8027"/>
                  <a:pt x="47503" y="8027"/>
                </a:cubicBezTo>
                <a:cubicBezTo>
                  <a:pt x="47710" y="8027"/>
                  <a:pt x="47861" y="8197"/>
                  <a:pt x="47861" y="8404"/>
                </a:cubicBezTo>
                <a:cubicBezTo>
                  <a:pt x="47861" y="8592"/>
                  <a:pt x="47710" y="8762"/>
                  <a:pt x="47503" y="8762"/>
                </a:cubicBezTo>
                <a:close/>
                <a:moveTo>
                  <a:pt x="47503" y="6802"/>
                </a:moveTo>
                <a:cubicBezTo>
                  <a:pt x="47295" y="6802"/>
                  <a:pt x="47126" y="6633"/>
                  <a:pt x="47126" y="6426"/>
                </a:cubicBezTo>
                <a:cubicBezTo>
                  <a:pt x="47126" y="6237"/>
                  <a:pt x="47295" y="6068"/>
                  <a:pt x="47503" y="6068"/>
                </a:cubicBezTo>
                <a:cubicBezTo>
                  <a:pt x="47710" y="6068"/>
                  <a:pt x="47861" y="6237"/>
                  <a:pt x="47861" y="6426"/>
                </a:cubicBezTo>
                <a:cubicBezTo>
                  <a:pt x="47861" y="6633"/>
                  <a:pt x="47710" y="6802"/>
                  <a:pt x="47503" y="6802"/>
                </a:cubicBezTo>
                <a:close/>
                <a:moveTo>
                  <a:pt x="47503" y="4843"/>
                </a:moveTo>
                <a:cubicBezTo>
                  <a:pt x="47295" y="4843"/>
                  <a:pt x="47126" y="4673"/>
                  <a:pt x="47126" y="4466"/>
                </a:cubicBezTo>
                <a:cubicBezTo>
                  <a:pt x="47126" y="4259"/>
                  <a:pt x="47295" y="4108"/>
                  <a:pt x="47503" y="4108"/>
                </a:cubicBezTo>
                <a:cubicBezTo>
                  <a:pt x="47710" y="4108"/>
                  <a:pt x="47861" y="4259"/>
                  <a:pt x="47861" y="4466"/>
                </a:cubicBezTo>
                <a:cubicBezTo>
                  <a:pt x="47861" y="4673"/>
                  <a:pt x="47710" y="4843"/>
                  <a:pt x="47503" y="4843"/>
                </a:cubicBezTo>
                <a:close/>
                <a:moveTo>
                  <a:pt x="47503" y="2883"/>
                </a:moveTo>
                <a:cubicBezTo>
                  <a:pt x="47295" y="2883"/>
                  <a:pt x="47126" y="2714"/>
                  <a:pt x="47126" y="2506"/>
                </a:cubicBezTo>
                <a:cubicBezTo>
                  <a:pt x="47126" y="2299"/>
                  <a:pt x="47295" y="2129"/>
                  <a:pt x="47503" y="2129"/>
                </a:cubicBezTo>
                <a:cubicBezTo>
                  <a:pt x="47710" y="2129"/>
                  <a:pt x="47861" y="2299"/>
                  <a:pt x="47861" y="2506"/>
                </a:cubicBezTo>
                <a:cubicBezTo>
                  <a:pt x="47861" y="2714"/>
                  <a:pt x="47710" y="2883"/>
                  <a:pt x="47503" y="2883"/>
                </a:cubicBezTo>
                <a:close/>
                <a:moveTo>
                  <a:pt x="47503" y="905"/>
                </a:moveTo>
                <a:cubicBezTo>
                  <a:pt x="47314" y="905"/>
                  <a:pt x="47145" y="754"/>
                  <a:pt x="47145" y="547"/>
                </a:cubicBezTo>
                <a:cubicBezTo>
                  <a:pt x="47145" y="358"/>
                  <a:pt x="47314" y="189"/>
                  <a:pt x="47503" y="189"/>
                </a:cubicBezTo>
                <a:cubicBezTo>
                  <a:pt x="47691" y="189"/>
                  <a:pt x="47861" y="358"/>
                  <a:pt x="47861" y="547"/>
                </a:cubicBezTo>
                <a:cubicBezTo>
                  <a:pt x="47861" y="754"/>
                  <a:pt x="47691" y="905"/>
                  <a:pt x="47503" y="905"/>
                </a:cubicBezTo>
                <a:close/>
                <a:moveTo>
                  <a:pt x="45543" y="57904"/>
                </a:moveTo>
                <a:cubicBezTo>
                  <a:pt x="45260" y="57904"/>
                  <a:pt x="45034" y="57678"/>
                  <a:pt x="45034" y="57395"/>
                </a:cubicBezTo>
                <a:cubicBezTo>
                  <a:pt x="45034" y="57112"/>
                  <a:pt x="45260" y="56886"/>
                  <a:pt x="45543" y="56886"/>
                </a:cubicBezTo>
                <a:cubicBezTo>
                  <a:pt x="45826" y="56886"/>
                  <a:pt x="46052" y="57112"/>
                  <a:pt x="46052" y="57395"/>
                </a:cubicBezTo>
                <a:cubicBezTo>
                  <a:pt x="46052" y="57678"/>
                  <a:pt x="45826" y="57904"/>
                  <a:pt x="45543" y="57904"/>
                </a:cubicBezTo>
                <a:close/>
                <a:moveTo>
                  <a:pt x="45543" y="53928"/>
                </a:moveTo>
                <a:cubicBezTo>
                  <a:pt x="45279" y="53928"/>
                  <a:pt x="45072" y="53721"/>
                  <a:pt x="45072" y="53476"/>
                </a:cubicBezTo>
                <a:cubicBezTo>
                  <a:pt x="45072" y="53212"/>
                  <a:pt x="45279" y="53005"/>
                  <a:pt x="45543" y="53005"/>
                </a:cubicBezTo>
                <a:cubicBezTo>
                  <a:pt x="45807" y="53005"/>
                  <a:pt x="46014" y="53212"/>
                  <a:pt x="46014" y="53476"/>
                </a:cubicBezTo>
                <a:cubicBezTo>
                  <a:pt x="46014" y="53721"/>
                  <a:pt x="45807" y="53928"/>
                  <a:pt x="45543" y="53928"/>
                </a:cubicBezTo>
                <a:close/>
                <a:moveTo>
                  <a:pt x="45543" y="55906"/>
                </a:moveTo>
                <a:cubicBezTo>
                  <a:pt x="45279" y="55906"/>
                  <a:pt x="45053" y="55699"/>
                  <a:pt x="45053" y="55435"/>
                </a:cubicBezTo>
                <a:cubicBezTo>
                  <a:pt x="45053" y="55172"/>
                  <a:pt x="45279" y="54964"/>
                  <a:pt x="45543" y="54964"/>
                </a:cubicBezTo>
                <a:cubicBezTo>
                  <a:pt x="45807" y="54964"/>
                  <a:pt x="46014" y="55172"/>
                  <a:pt x="46014" y="55435"/>
                </a:cubicBezTo>
                <a:cubicBezTo>
                  <a:pt x="46014" y="55699"/>
                  <a:pt x="45807" y="55906"/>
                  <a:pt x="45543" y="55906"/>
                </a:cubicBezTo>
                <a:close/>
                <a:moveTo>
                  <a:pt x="45543" y="52006"/>
                </a:moveTo>
                <a:cubicBezTo>
                  <a:pt x="45260" y="52006"/>
                  <a:pt x="45053" y="51780"/>
                  <a:pt x="45053" y="51516"/>
                </a:cubicBezTo>
                <a:cubicBezTo>
                  <a:pt x="45053" y="51233"/>
                  <a:pt x="45260" y="51007"/>
                  <a:pt x="45543" y="51007"/>
                </a:cubicBezTo>
                <a:cubicBezTo>
                  <a:pt x="45826" y="51007"/>
                  <a:pt x="46033" y="51233"/>
                  <a:pt x="46033" y="51516"/>
                </a:cubicBezTo>
                <a:cubicBezTo>
                  <a:pt x="46033" y="51780"/>
                  <a:pt x="45807" y="52006"/>
                  <a:pt x="45543" y="52006"/>
                </a:cubicBezTo>
                <a:close/>
                <a:moveTo>
                  <a:pt x="45543" y="49990"/>
                </a:moveTo>
                <a:cubicBezTo>
                  <a:pt x="45298" y="49990"/>
                  <a:pt x="45109" y="49801"/>
                  <a:pt x="45109" y="49556"/>
                </a:cubicBezTo>
                <a:cubicBezTo>
                  <a:pt x="45109" y="49311"/>
                  <a:pt x="45298" y="49104"/>
                  <a:pt x="45543" y="49104"/>
                </a:cubicBezTo>
                <a:cubicBezTo>
                  <a:pt x="45788" y="49104"/>
                  <a:pt x="45976" y="49311"/>
                  <a:pt x="45976" y="49556"/>
                </a:cubicBezTo>
                <a:cubicBezTo>
                  <a:pt x="45976" y="49801"/>
                  <a:pt x="45788" y="49990"/>
                  <a:pt x="45543" y="49990"/>
                </a:cubicBezTo>
                <a:close/>
                <a:moveTo>
                  <a:pt x="45543" y="48030"/>
                </a:moveTo>
                <a:cubicBezTo>
                  <a:pt x="45298" y="48030"/>
                  <a:pt x="45109" y="47823"/>
                  <a:pt x="45109" y="47578"/>
                </a:cubicBezTo>
                <a:cubicBezTo>
                  <a:pt x="45109" y="47333"/>
                  <a:pt x="45298" y="47145"/>
                  <a:pt x="45543" y="47145"/>
                </a:cubicBezTo>
                <a:cubicBezTo>
                  <a:pt x="45788" y="47145"/>
                  <a:pt x="45976" y="47333"/>
                  <a:pt x="45976" y="47578"/>
                </a:cubicBezTo>
                <a:cubicBezTo>
                  <a:pt x="45976" y="47823"/>
                  <a:pt x="45788" y="48030"/>
                  <a:pt x="45543" y="48030"/>
                </a:cubicBezTo>
                <a:close/>
                <a:moveTo>
                  <a:pt x="45543" y="46052"/>
                </a:moveTo>
                <a:cubicBezTo>
                  <a:pt x="45298" y="46052"/>
                  <a:pt x="45109" y="45863"/>
                  <a:pt x="45109" y="45618"/>
                </a:cubicBezTo>
                <a:cubicBezTo>
                  <a:pt x="45109" y="45392"/>
                  <a:pt x="45298" y="45185"/>
                  <a:pt x="45543" y="45185"/>
                </a:cubicBezTo>
                <a:cubicBezTo>
                  <a:pt x="45788" y="45185"/>
                  <a:pt x="45976" y="45392"/>
                  <a:pt x="45976" y="45618"/>
                </a:cubicBezTo>
                <a:cubicBezTo>
                  <a:pt x="45976" y="45863"/>
                  <a:pt x="45788" y="46052"/>
                  <a:pt x="45543" y="46052"/>
                </a:cubicBezTo>
                <a:close/>
                <a:moveTo>
                  <a:pt x="45543" y="44111"/>
                </a:moveTo>
                <a:cubicBezTo>
                  <a:pt x="45298" y="44111"/>
                  <a:pt x="45109" y="43922"/>
                  <a:pt x="45109" y="43677"/>
                </a:cubicBezTo>
                <a:cubicBezTo>
                  <a:pt x="45109" y="43433"/>
                  <a:pt x="45298" y="43244"/>
                  <a:pt x="45543" y="43244"/>
                </a:cubicBezTo>
                <a:cubicBezTo>
                  <a:pt x="45788" y="43244"/>
                  <a:pt x="45976" y="43433"/>
                  <a:pt x="45976" y="43677"/>
                </a:cubicBezTo>
                <a:cubicBezTo>
                  <a:pt x="45976" y="43922"/>
                  <a:pt x="45788" y="44111"/>
                  <a:pt x="45543" y="44111"/>
                </a:cubicBezTo>
                <a:close/>
                <a:moveTo>
                  <a:pt x="45543" y="42132"/>
                </a:moveTo>
                <a:cubicBezTo>
                  <a:pt x="45317" y="42132"/>
                  <a:pt x="45128" y="41944"/>
                  <a:pt x="45128" y="41718"/>
                </a:cubicBezTo>
                <a:cubicBezTo>
                  <a:pt x="45128" y="41473"/>
                  <a:pt x="45317" y="41284"/>
                  <a:pt x="45543" y="41284"/>
                </a:cubicBezTo>
                <a:cubicBezTo>
                  <a:pt x="45769" y="41284"/>
                  <a:pt x="45957" y="41473"/>
                  <a:pt x="45957" y="41718"/>
                </a:cubicBezTo>
                <a:cubicBezTo>
                  <a:pt x="45957" y="41944"/>
                  <a:pt x="45769" y="42132"/>
                  <a:pt x="45543" y="42132"/>
                </a:cubicBezTo>
                <a:close/>
                <a:moveTo>
                  <a:pt x="45543" y="40173"/>
                </a:moveTo>
                <a:cubicBezTo>
                  <a:pt x="45317" y="40173"/>
                  <a:pt x="45128" y="39984"/>
                  <a:pt x="45128" y="39758"/>
                </a:cubicBezTo>
                <a:cubicBezTo>
                  <a:pt x="45128" y="39513"/>
                  <a:pt x="45317" y="39325"/>
                  <a:pt x="45543" y="39325"/>
                </a:cubicBezTo>
                <a:cubicBezTo>
                  <a:pt x="45769" y="39325"/>
                  <a:pt x="45957" y="39513"/>
                  <a:pt x="45957" y="39758"/>
                </a:cubicBezTo>
                <a:cubicBezTo>
                  <a:pt x="45957" y="39984"/>
                  <a:pt x="45769" y="40173"/>
                  <a:pt x="45543" y="40173"/>
                </a:cubicBezTo>
                <a:close/>
                <a:moveTo>
                  <a:pt x="45543" y="37384"/>
                </a:moveTo>
                <a:cubicBezTo>
                  <a:pt x="45750" y="37384"/>
                  <a:pt x="45939" y="37572"/>
                  <a:pt x="45939" y="37780"/>
                </a:cubicBezTo>
                <a:cubicBezTo>
                  <a:pt x="45939" y="38006"/>
                  <a:pt x="45750" y="38175"/>
                  <a:pt x="45543" y="38175"/>
                </a:cubicBezTo>
                <a:cubicBezTo>
                  <a:pt x="45317" y="38175"/>
                  <a:pt x="45147" y="38006"/>
                  <a:pt x="45147" y="37780"/>
                </a:cubicBezTo>
                <a:cubicBezTo>
                  <a:pt x="45147" y="37572"/>
                  <a:pt x="45317" y="37384"/>
                  <a:pt x="45543" y="37384"/>
                </a:cubicBezTo>
                <a:close/>
                <a:moveTo>
                  <a:pt x="45543" y="36253"/>
                </a:moveTo>
                <a:cubicBezTo>
                  <a:pt x="45317" y="36253"/>
                  <a:pt x="45128" y="36065"/>
                  <a:pt x="45128" y="35820"/>
                </a:cubicBezTo>
                <a:cubicBezTo>
                  <a:pt x="45128" y="35594"/>
                  <a:pt x="45317" y="35406"/>
                  <a:pt x="45543" y="35406"/>
                </a:cubicBezTo>
                <a:cubicBezTo>
                  <a:pt x="45769" y="35406"/>
                  <a:pt x="45957" y="35594"/>
                  <a:pt x="45957" y="35820"/>
                </a:cubicBezTo>
                <a:cubicBezTo>
                  <a:pt x="45957" y="36065"/>
                  <a:pt x="45769" y="36253"/>
                  <a:pt x="45543" y="36253"/>
                </a:cubicBezTo>
                <a:close/>
                <a:moveTo>
                  <a:pt x="45543" y="34275"/>
                </a:moveTo>
                <a:cubicBezTo>
                  <a:pt x="45317" y="34275"/>
                  <a:pt x="45128" y="34105"/>
                  <a:pt x="45128" y="33860"/>
                </a:cubicBezTo>
                <a:cubicBezTo>
                  <a:pt x="45128" y="33634"/>
                  <a:pt x="45317" y="33446"/>
                  <a:pt x="45543" y="33446"/>
                </a:cubicBezTo>
                <a:cubicBezTo>
                  <a:pt x="45769" y="33446"/>
                  <a:pt x="45957" y="33634"/>
                  <a:pt x="45957" y="33860"/>
                </a:cubicBezTo>
                <a:cubicBezTo>
                  <a:pt x="45957" y="34105"/>
                  <a:pt x="45769" y="34275"/>
                  <a:pt x="45543" y="34275"/>
                </a:cubicBezTo>
                <a:close/>
                <a:moveTo>
                  <a:pt x="45543" y="32315"/>
                </a:moveTo>
                <a:cubicBezTo>
                  <a:pt x="45317" y="32315"/>
                  <a:pt x="45128" y="32127"/>
                  <a:pt x="45128" y="31901"/>
                </a:cubicBezTo>
                <a:cubicBezTo>
                  <a:pt x="45128" y="31675"/>
                  <a:pt x="45317" y="31486"/>
                  <a:pt x="45543" y="31486"/>
                </a:cubicBezTo>
                <a:cubicBezTo>
                  <a:pt x="45769" y="31486"/>
                  <a:pt x="45957" y="31675"/>
                  <a:pt x="45957" y="31901"/>
                </a:cubicBezTo>
                <a:cubicBezTo>
                  <a:pt x="45957" y="32127"/>
                  <a:pt x="45769" y="32315"/>
                  <a:pt x="45543" y="32315"/>
                </a:cubicBezTo>
                <a:close/>
                <a:moveTo>
                  <a:pt x="45543" y="30337"/>
                </a:moveTo>
                <a:cubicBezTo>
                  <a:pt x="45317" y="30337"/>
                  <a:pt x="45147" y="30167"/>
                  <a:pt x="45147" y="29941"/>
                </a:cubicBezTo>
                <a:cubicBezTo>
                  <a:pt x="45147" y="29734"/>
                  <a:pt x="45317" y="29546"/>
                  <a:pt x="45543" y="29546"/>
                </a:cubicBezTo>
                <a:cubicBezTo>
                  <a:pt x="45750" y="29546"/>
                  <a:pt x="45939" y="29734"/>
                  <a:pt x="45939" y="29941"/>
                </a:cubicBezTo>
                <a:cubicBezTo>
                  <a:pt x="45939" y="30167"/>
                  <a:pt x="45750" y="30337"/>
                  <a:pt x="45543" y="30337"/>
                </a:cubicBezTo>
                <a:close/>
                <a:moveTo>
                  <a:pt x="45543" y="28377"/>
                </a:moveTo>
                <a:cubicBezTo>
                  <a:pt x="45317" y="28377"/>
                  <a:pt x="45147" y="28208"/>
                  <a:pt x="45147" y="27982"/>
                </a:cubicBezTo>
                <a:cubicBezTo>
                  <a:pt x="45147" y="27774"/>
                  <a:pt x="45317" y="27586"/>
                  <a:pt x="45543" y="27586"/>
                </a:cubicBezTo>
                <a:cubicBezTo>
                  <a:pt x="45750" y="27586"/>
                  <a:pt x="45939" y="27755"/>
                  <a:pt x="45939" y="27982"/>
                </a:cubicBezTo>
                <a:cubicBezTo>
                  <a:pt x="45939" y="28208"/>
                  <a:pt x="45750" y="28377"/>
                  <a:pt x="45543" y="28377"/>
                </a:cubicBezTo>
                <a:close/>
                <a:moveTo>
                  <a:pt x="45543" y="26418"/>
                </a:moveTo>
                <a:cubicBezTo>
                  <a:pt x="45336" y="26418"/>
                  <a:pt x="45166" y="26248"/>
                  <a:pt x="45166" y="26022"/>
                </a:cubicBezTo>
                <a:cubicBezTo>
                  <a:pt x="45166" y="25815"/>
                  <a:pt x="45336" y="25645"/>
                  <a:pt x="45543" y="25645"/>
                </a:cubicBezTo>
                <a:cubicBezTo>
                  <a:pt x="45750" y="25645"/>
                  <a:pt x="45920" y="25815"/>
                  <a:pt x="45920" y="26022"/>
                </a:cubicBezTo>
                <a:cubicBezTo>
                  <a:pt x="45920" y="26248"/>
                  <a:pt x="45750" y="26418"/>
                  <a:pt x="45543" y="26418"/>
                </a:cubicBezTo>
                <a:close/>
                <a:moveTo>
                  <a:pt x="45543" y="24439"/>
                </a:moveTo>
                <a:cubicBezTo>
                  <a:pt x="45336" y="24439"/>
                  <a:pt x="45166" y="24270"/>
                  <a:pt x="45166" y="24062"/>
                </a:cubicBezTo>
                <a:cubicBezTo>
                  <a:pt x="45166" y="23855"/>
                  <a:pt x="45336" y="23685"/>
                  <a:pt x="45543" y="23685"/>
                </a:cubicBezTo>
                <a:cubicBezTo>
                  <a:pt x="45750" y="23685"/>
                  <a:pt x="45920" y="23855"/>
                  <a:pt x="45920" y="24062"/>
                </a:cubicBezTo>
                <a:cubicBezTo>
                  <a:pt x="45920" y="24270"/>
                  <a:pt x="45750" y="24439"/>
                  <a:pt x="45543" y="24439"/>
                </a:cubicBezTo>
                <a:close/>
                <a:moveTo>
                  <a:pt x="45543" y="22498"/>
                </a:moveTo>
                <a:cubicBezTo>
                  <a:pt x="45336" y="22498"/>
                  <a:pt x="45166" y="22310"/>
                  <a:pt x="45166" y="22103"/>
                </a:cubicBezTo>
                <a:cubicBezTo>
                  <a:pt x="45166" y="21895"/>
                  <a:pt x="45336" y="21726"/>
                  <a:pt x="45543" y="21726"/>
                </a:cubicBezTo>
                <a:cubicBezTo>
                  <a:pt x="45750" y="21726"/>
                  <a:pt x="45920" y="21895"/>
                  <a:pt x="45920" y="22103"/>
                </a:cubicBezTo>
                <a:cubicBezTo>
                  <a:pt x="45920" y="22310"/>
                  <a:pt x="45750" y="22498"/>
                  <a:pt x="45543" y="22498"/>
                </a:cubicBezTo>
                <a:close/>
                <a:moveTo>
                  <a:pt x="45543" y="20520"/>
                </a:moveTo>
                <a:cubicBezTo>
                  <a:pt x="45336" y="20520"/>
                  <a:pt x="45166" y="20350"/>
                  <a:pt x="45166" y="20143"/>
                </a:cubicBezTo>
                <a:cubicBezTo>
                  <a:pt x="45166" y="19936"/>
                  <a:pt x="45336" y="19785"/>
                  <a:pt x="45543" y="19785"/>
                </a:cubicBezTo>
                <a:cubicBezTo>
                  <a:pt x="45750" y="19785"/>
                  <a:pt x="45920" y="19936"/>
                  <a:pt x="45920" y="20143"/>
                </a:cubicBezTo>
                <a:cubicBezTo>
                  <a:pt x="45920" y="20350"/>
                  <a:pt x="45750" y="20520"/>
                  <a:pt x="45543" y="20520"/>
                </a:cubicBezTo>
                <a:close/>
                <a:moveTo>
                  <a:pt x="45543" y="18560"/>
                </a:moveTo>
                <a:cubicBezTo>
                  <a:pt x="45336" y="18560"/>
                  <a:pt x="45166" y="18391"/>
                  <a:pt x="45166" y="18183"/>
                </a:cubicBezTo>
                <a:cubicBezTo>
                  <a:pt x="45166" y="17976"/>
                  <a:pt x="45336" y="17807"/>
                  <a:pt x="45543" y="17807"/>
                </a:cubicBezTo>
                <a:cubicBezTo>
                  <a:pt x="45750" y="17807"/>
                  <a:pt x="45920" y="17976"/>
                  <a:pt x="45920" y="18183"/>
                </a:cubicBezTo>
                <a:cubicBezTo>
                  <a:pt x="45920" y="18391"/>
                  <a:pt x="45750" y="18560"/>
                  <a:pt x="45543" y="18560"/>
                </a:cubicBezTo>
                <a:close/>
                <a:moveTo>
                  <a:pt x="45543" y="16582"/>
                </a:moveTo>
                <a:cubicBezTo>
                  <a:pt x="45336" y="16582"/>
                  <a:pt x="45185" y="16412"/>
                  <a:pt x="45185" y="16224"/>
                </a:cubicBezTo>
                <a:cubicBezTo>
                  <a:pt x="45185" y="16016"/>
                  <a:pt x="45336" y="15866"/>
                  <a:pt x="45543" y="15866"/>
                </a:cubicBezTo>
                <a:cubicBezTo>
                  <a:pt x="45750" y="15866"/>
                  <a:pt x="45901" y="16016"/>
                  <a:pt x="45901" y="16224"/>
                </a:cubicBezTo>
                <a:cubicBezTo>
                  <a:pt x="45901" y="16412"/>
                  <a:pt x="45750" y="16582"/>
                  <a:pt x="45543" y="16582"/>
                </a:cubicBezTo>
                <a:close/>
                <a:moveTo>
                  <a:pt x="45543" y="14622"/>
                </a:moveTo>
                <a:cubicBezTo>
                  <a:pt x="45336" y="14622"/>
                  <a:pt x="45185" y="14471"/>
                  <a:pt x="45185" y="14264"/>
                </a:cubicBezTo>
                <a:cubicBezTo>
                  <a:pt x="45185" y="14057"/>
                  <a:pt x="45336" y="13906"/>
                  <a:pt x="45543" y="13906"/>
                </a:cubicBezTo>
                <a:cubicBezTo>
                  <a:pt x="45750" y="13906"/>
                  <a:pt x="45901" y="14057"/>
                  <a:pt x="45901" y="14264"/>
                </a:cubicBezTo>
                <a:cubicBezTo>
                  <a:pt x="45901" y="14471"/>
                  <a:pt x="45750" y="14622"/>
                  <a:pt x="45543" y="14622"/>
                </a:cubicBezTo>
                <a:close/>
                <a:moveTo>
                  <a:pt x="45543" y="12662"/>
                </a:moveTo>
                <a:cubicBezTo>
                  <a:pt x="45336" y="12662"/>
                  <a:pt x="45185" y="12512"/>
                  <a:pt x="45185" y="12304"/>
                </a:cubicBezTo>
                <a:cubicBezTo>
                  <a:pt x="45185" y="12097"/>
                  <a:pt x="45336" y="11928"/>
                  <a:pt x="45543" y="11928"/>
                </a:cubicBezTo>
                <a:cubicBezTo>
                  <a:pt x="45750" y="11928"/>
                  <a:pt x="45901" y="12097"/>
                  <a:pt x="45901" y="12304"/>
                </a:cubicBezTo>
                <a:cubicBezTo>
                  <a:pt x="45901" y="12512"/>
                  <a:pt x="45750" y="12662"/>
                  <a:pt x="45543" y="12662"/>
                </a:cubicBezTo>
                <a:close/>
                <a:moveTo>
                  <a:pt x="45543" y="10703"/>
                </a:moveTo>
                <a:cubicBezTo>
                  <a:pt x="45336" y="10703"/>
                  <a:pt x="45185" y="10533"/>
                  <a:pt x="45185" y="10345"/>
                </a:cubicBezTo>
                <a:cubicBezTo>
                  <a:pt x="45185" y="10138"/>
                  <a:pt x="45336" y="9968"/>
                  <a:pt x="45543" y="9968"/>
                </a:cubicBezTo>
                <a:cubicBezTo>
                  <a:pt x="45750" y="9968"/>
                  <a:pt x="45901" y="10138"/>
                  <a:pt x="45901" y="10345"/>
                </a:cubicBezTo>
                <a:cubicBezTo>
                  <a:pt x="45901" y="10533"/>
                  <a:pt x="45750" y="10703"/>
                  <a:pt x="45543" y="10703"/>
                </a:cubicBezTo>
                <a:close/>
                <a:moveTo>
                  <a:pt x="45543" y="8743"/>
                </a:moveTo>
                <a:cubicBezTo>
                  <a:pt x="45336" y="8743"/>
                  <a:pt x="45185" y="8592"/>
                  <a:pt x="45185" y="8385"/>
                </a:cubicBezTo>
                <a:cubicBezTo>
                  <a:pt x="45185" y="8178"/>
                  <a:pt x="45336" y="8027"/>
                  <a:pt x="45543" y="8027"/>
                </a:cubicBezTo>
                <a:cubicBezTo>
                  <a:pt x="45750" y="8027"/>
                  <a:pt x="45901" y="8178"/>
                  <a:pt x="45901" y="8385"/>
                </a:cubicBezTo>
                <a:cubicBezTo>
                  <a:pt x="45901" y="8592"/>
                  <a:pt x="45750" y="8743"/>
                  <a:pt x="45543" y="8743"/>
                </a:cubicBezTo>
                <a:close/>
                <a:moveTo>
                  <a:pt x="45543" y="6784"/>
                </a:moveTo>
                <a:cubicBezTo>
                  <a:pt x="45336" y="6784"/>
                  <a:pt x="45185" y="6633"/>
                  <a:pt x="45185" y="6426"/>
                </a:cubicBezTo>
                <a:cubicBezTo>
                  <a:pt x="45185" y="6218"/>
                  <a:pt x="45336" y="6049"/>
                  <a:pt x="45543" y="6049"/>
                </a:cubicBezTo>
                <a:cubicBezTo>
                  <a:pt x="45750" y="6049"/>
                  <a:pt x="45901" y="6218"/>
                  <a:pt x="45901" y="6426"/>
                </a:cubicBezTo>
                <a:cubicBezTo>
                  <a:pt x="45901" y="6633"/>
                  <a:pt x="45750" y="6784"/>
                  <a:pt x="45543" y="6784"/>
                </a:cubicBezTo>
                <a:close/>
                <a:moveTo>
                  <a:pt x="45543" y="4824"/>
                </a:moveTo>
                <a:cubicBezTo>
                  <a:pt x="45354" y="4824"/>
                  <a:pt x="45185" y="4654"/>
                  <a:pt x="45185" y="4466"/>
                </a:cubicBezTo>
                <a:cubicBezTo>
                  <a:pt x="45185" y="4259"/>
                  <a:pt x="45354" y="4108"/>
                  <a:pt x="45543" y="4108"/>
                </a:cubicBezTo>
                <a:cubicBezTo>
                  <a:pt x="45731" y="4108"/>
                  <a:pt x="45901" y="4259"/>
                  <a:pt x="45901" y="4466"/>
                </a:cubicBezTo>
                <a:cubicBezTo>
                  <a:pt x="45901" y="4654"/>
                  <a:pt x="45731" y="4824"/>
                  <a:pt x="45543" y="4824"/>
                </a:cubicBezTo>
                <a:close/>
                <a:moveTo>
                  <a:pt x="45543" y="2845"/>
                </a:moveTo>
                <a:cubicBezTo>
                  <a:pt x="45354" y="2845"/>
                  <a:pt x="45185" y="2695"/>
                  <a:pt x="45185" y="2506"/>
                </a:cubicBezTo>
                <a:cubicBezTo>
                  <a:pt x="45185" y="2299"/>
                  <a:pt x="45354" y="2148"/>
                  <a:pt x="45543" y="2148"/>
                </a:cubicBezTo>
                <a:cubicBezTo>
                  <a:pt x="45731" y="2148"/>
                  <a:pt x="45901" y="2318"/>
                  <a:pt x="45901" y="2506"/>
                </a:cubicBezTo>
                <a:cubicBezTo>
                  <a:pt x="45901" y="2695"/>
                  <a:pt x="45731" y="2845"/>
                  <a:pt x="45543" y="2845"/>
                </a:cubicBezTo>
                <a:close/>
                <a:moveTo>
                  <a:pt x="45543" y="886"/>
                </a:moveTo>
                <a:cubicBezTo>
                  <a:pt x="45354" y="886"/>
                  <a:pt x="45185" y="735"/>
                  <a:pt x="45185" y="547"/>
                </a:cubicBezTo>
                <a:cubicBezTo>
                  <a:pt x="45185" y="339"/>
                  <a:pt x="45354" y="189"/>
                  <a:pt x="45543" y="189"/>
                </a:cubicBezTo>
                <a:cubicBezTo>
                  <a:pt x="45731" y="189"/>
                  <a:pt x="45901" y="339"/>
                  <a:pt x="45901" y="547"/>
                </a:cubicBezTo>
                <a:cubicBezTo>
                  <a:pt x="45901" y="735"/>
                  <a:pt x="45731" y="886"/>
                  <a:pt x="45543" y="886"/>
                </a:cubicBezTo>
                <a:close/>
                <a:moveTo>
                  <a:pt x="45543" y="58808"/>
                </a:moveTo>
                <a:cubicBezTo>
                  <a:pt x="45788" y="58808"/>
                  <a:pt x="45995" y="58978"/>
                  <a:pt x="46052" y="59223"/>
                </a:cubicBezTo>
                <a:cubicBezTo>
                  <a:pt x="45712" y="59279"/>
                  <a:pt x="45373" y="59336"/>
                  <a:pt x="45015" y="59392"/>
                </a:cubicBezTo>
                <a:cubicBezTo>
                  <a:pt x="45015" y="59373"/>
                  <a:pt x="45015" y="59355"/>
                  <a:pt x="45015" y="59336"/>
                </a:cubicBezTo>
                <a:cubicBezTo>
                  <a:pt x="45015" y="59053"/>
                  <a:pt x="45241" y="58808"/>
                  <a:pt x="45543" y="58808"/>
                </a:cubicBezTo>
                <a:close/>
                <a:moveTo>
                  <a:pt x="43188" y="59637"/>
                </a:moveTo>
                <a:cubicBezTo>
                  <a:pt x="43112" y="59562"/>
                  <a:pt x="43074" y="59449"/>
                  <a:pt x="43074" y="59336"/>
                </a:cubicBezTo>
                <a:cubicBezTo>
                  <a:pt x="43074" y="59053"/>
                  <a:pt x="43301" y="58827"/>
                  <a:pt x="43583" y="58827"/>
                </a:cubicBezTo>
                <a:cubicBezTo>
                  <a:pt x="43866" y="58827"/>
                  <a:pt x="44092" y="59053"/>
                  <a:pt x="44092" y="59336"/>
                </a:cubicBezTo>
                <a:cubicBezTo>
                  <a:pt x="44092" y="59411"/>
                  <a:pt x="44073" y="59468"/>
                  <a:pt x="44054" y="59524"/>
                </a:cubicBezTo>
                <a:cubicBezTo>
                  <a:pt x="43772" y="59581"/>
                  <a:pt x="43470" y="59618"/>
                  <a:pt x="43188" y="59637"/>
                </a:cubicBezTo>
                <a:close/>
                <a:moveTo>
                  <a:pt x="43583" y="55888"/>
                </a:moveTo>
                <a:cubicBezTo>
                  <a:pt x="43319" y="55888"/>
                  <a:pt x="43112" y="55680"/>
                  <a:pt x="43112" y="55416"/>
                </a:cubicBezTo>
                <a:cubicBezTo>
                  <a:pt x="43112" y="55172"/>
                  <a:pt x="43319" y="54964"/>
                  <a:pt x="43583" y="54964"/>
                </a:cubicBezTo>
                <a:cubicBezTo>
                  <a:pt x="43847" y="54964"/>
                  <a:pt x="44054" y="55172"/>
                  <a:pt x="44054" y="55416"/>
                </a:cubicBezTo>
                <a:cubicBezTo>
                  <a:pt x="44054" y="55680"/>
                  <a:pt x="43847" y="55888"/>
                  <a:pt x="43583" y="55888"/>
                </a:cubicBezTo>
                <a:close/>
                <a:moveTo>
                  <a:pt x="43583" y="57866"/>
                </a:moveTo>
                <a:cubicBezTo>
                  <a:pt x="43319" y="57866"/>
                  <a:pt x="43093" y="57640"/>
                  <a:pt x="43093" y="57376"/>
                </a:cubicBezTo>
                <a:cubicBezTo>
                  <a:pt x="43093" y="57112"/>
                  <a:pt x="43319" y="56886"/>
                  <a:pt x="43583" y="56886"/>
                </a:cubicBezTo>
                <a:cubicBezTo>
                  <a:pt x="43866" y="56886"/>
                  <a:pt x="44073" y="57112"/>
                  <a:pt x="44073" y="57376"/>
                </a:cubicBezTo>
                <a:cubicBezTo>
                  <a:pt x="44073" y="57640"/>
                  <a:pt x="43866" y="57866"/>
                  <a:pt x="43583" y="57866"/>
                </a:cubicBezTo>
                <a:close/>
                <a:moveTo>
                  <a:pt x="43583" y="53966"/>
                </a:moveTo>
                <a:cubicBezTo>
                  <a:pt x="43301" y="53966"/>
                  <a:pt x="43093" y="53739"/>
                  <a:pt x="43093" y="53457"/>
                </a:cubicBezTo>
                <a:cubicBezTo>
                  <a:pt x="43093" y="53193"/>
                  <a:pt x="43301" y="52967"/>
                  <a:pt x="43583" y="52967"/>
                </a:cubicBezTo>
                <a:cubicBezTo>
                  <a:pt x="43847" y="52967"/>
                  <a:pt x="44073" y="53193"/>
                  <a:pt x="44073" y="53457"/>
                </a:cubicBezTo>
                <a:cubicBezTo>
                  <a:pt x="44073" y="53739"/>
                  <a:pt x="43847" y="53966"/>
                  <a:pt x="43583" y="53966"/>
                </a:cubicBezTo>
                <a:close/>
                <a:moveTo>
                  <a:pt x="43583" y="51987"/>
                </a:moveTo>
                <a:cubicBezTo>
                  <a:pt x="43301" y="51987"/>
                  <a:pt x="43093" y="51761"/>
                  <a:pt x="43093" y="51497"/>
                </a:cubicBezTo>
                <a:cubicBezTo>
                  <a:pt x="43093" y="51215"/>
                  <a:pt x="43301" y="51007"/>
                  <a:pt x="43583" y="51007"/>
                </a:cubicBezTo>
                <a:cubicBezTo>
                  <a:pt x="43847" y="51007"/>
                  <a:pt x="44073" y="51215"/>
                  <a:pt x="44073" y="51497"/>
                </a:cubicBezTo>
                <a:cubicBezTo>
                  <a:pt x="44073" y="51761"/>
                  <a:pt x="43847" y="51987"/>
                  <a:pt x="43583" y="51987"/>
                </a:cubicBezTo>
                <a:close/>
                <a:moveTo>
                  <a:pt x="43583" y="49971"/>
                </a:moveTo>
                <a:cubicBezTo>
                  <a:pt x="43338" y="49971"/>
                  <a:pt x="43131" y="49783"/>
                  <a:pt x="43131" y="49538"/>
                </a:cubicBezTo>
                <a:cubicBezTo>
                  <a:pt x="43131" y="49293"/>
                  <a:pt x="43338" y="49104"/>
                  <a:pt x="43583" y="49104"/>
                </a:cubicBezTo>
                <a:cubicBezTo>
                  <a:pt x="43828" y="49104"/>
                  <a:pt x="44017" y="49293"/>
                  <a:pt x="44017" y="49538"/>
                </a:cubicBezTo>
                <a:cubicBezTo>
                  <a:pt x="44017" y="49783"/>
                  <a:pt x="43828" y="49971"/>
                  <a:pt x="43583" y="49971"/>
                </a:cubicBezTo>
                <a:close/>
                <a:moveTo>
                  <a:pt x="43583" y="48011"/>
                </a:moveTo>
                <a:cubicBezTo>
                  <a:pt x="43338" y="48011"/>
                  <a:pt x="43150" y="47823"/>
                  <a:pt x="43150" y="47578"/>
                </a:cubicBezTo>
                <a:cubicBezTo>
                  <a:pt x="43150" y="47333"/>
                  <a:pt x="43338" y="47145"/>
                  <a:pt x="43583" y="47145"/>
                </a:cubicBezTo>
                <a:cubicBezTo>
                  <a:pt x="43828" y="47145"/>
                  <a:pt x="44017" y="47333"/>
                  <a:pt x="44017" y="47578"/>
                </a:cubicBezTo>
                <a:cubicBezTo>
                  <a:pt x="44017" y="47823"/>
                  <a:pt x="43828" y="48011"/>
                  <a:pt x="43583" y="48011"/>
                </a:cubicBezTo>
                <a:close/>
                <a:moveTo>
                  <a:pt x="43583" y="46052"/>
                </a:moveTo>
                <a:cubicBezTo>
                  <a:pt x="43338" y="46052"/>
                  <a:pt x="43150" y="45844"/>
                  <a:pt x="43150" y="45618"/>
                </a:cubicBezTo>
                <a:cubicBezTo>
                  <a:pt x="43150" y="45373"/>
                  <a:pt x="43338" y="45185"/>
                  <a:pt x="43583" y="45185"/>
                </a:cubicBezTo>
                <a:cubicBezTo>
                  <a:pt x="43828" y="45185"/>
                  <a:pt x="44017" y="45373"/>
                  <a:pt x="44017" y="45618"/>
                </a:cubicBezTo>
                <a:cubicBezTo>
                  <a:pt x="44017" y="45844"/>
                  <a:pt x="43828" y="46052"/>
                  <a:pt x="43583" y="46052"/>
                </a:cubicBezTo>
                <a:close/>
                <a:moveTo>
                  <a:pt x="43583" y="44092"/>
                </a:moveTo>
                <a:cubicBezTo>
                  <a:pt x="43338" y="44092"/>
                  <a:pt x="43150" y="43904"/>
                  <a:pt x="43150" y="43659"/>
                </a:cubicBezTo>
                <a:cubicBezTo>
                  <a:pt x="43150" y="43414"/>
                  <a:pt x="43338" y="43225"/>
                  <a:pt x="43583" y="43225"/>
                </a:cubicBezTo>
                <a:cubicBezTo>
                  <a:pt x="43828" y="43225"/>
                  <a:pt x="44017" y="43414"/>
                  <a:pt x="44017" y="43659"/>
                </a:cubicBezTo>
                <a:cubicBezTo>
                  <a:pt x="44017" y="43904"/>
                  <a:pt x="43828" y="44092"/>
                  <a:pt x="43583" y="44092"/>
                </a:cubicBezTo>
                <a:close/>
                <a:moveTo>
                  <a:pt x="43583" y="41284"/>
                </a:moveTo>
                <a:cubicBezTo>
                  <a:pt x="43809" y="41284"/>
                  <a:pt x="43998" y="41473"/>
                  <a:pt x="43998" y="41699"/>
                </a:cubicBezTo>
                <a:cubicBezTo>
                  <a:pt x="43998" y="41925"/>
                  <a:pt x="43809" y="42114"/>
                  <a:pt x="43583" y="42114"/>
                </a:cubicBezTo>
                <a:cubicBezTo>
                  <a:pt x="43357" y="42114"/>
                  <a:pt x="43188" y="41925"/>
                  <a:pt x="43188" y="41699"/>
                </a:cubicBezTo>
                <a:cubicBezTo>
                  <a:pt x="43188" y="41473"/>
                  <a:pt x="43357" y="41284"/>
                  <a:pt x="43583" y="41284"/>
                </a:cubicBezTo>
                <a:close/>
                <a:moveTo>
                  <a:pt x="43583" y="40154"/>
                </a:moveTo>
                <a:cubicBezTo>
                  <a:pt x="43357" y="40154"/>
                  <a:pt x="43169" y="39965"/>
                  <a:pt x="43169" y="39739"/>
                </a:cubicBezTo>
                <a:cubicBezTo>
                  <a:pt x="43169" y="39513"/>
                  <a:pt x="43357" y="39325"/>
                  <a:pt x="43583" y="39325"/>
                </a:cubicBezTo>
                <a:cubicBezTo>
                  <a:pt x="43809" y="39325"/>
                  <a:pt x="43998" y="39513"/>
                  <a:pt x="43998" y="39739"/>
                </a:cubicBezTo>
                <a:cubicBezTo>
                  <a:pt x="43998" y="39965"/>
                  <a:pt x="43809" y="40154"/>
                  <a:pt x="43583" y="40154"/>
                </a:cubicBezTo>
                <a:close/>
                <a:moveTo>
                  <a:pt x="43583" y="37384"/>
                </a:moveTo>
                <a:cubicBezTo>
                  <a:pt x="43809" y="37384"/>
                  <a:pt x="43979" y="37554"/>
                  <a:pt x="43979" y="37780"/>
                </a:cubicBezTo>
                <a:cubicBezTo>
                  <a:pt x="43979" y="37987"/>
                  <a:pt x="43809" y="38175"/>
                  <a:pt x="43583" y="38175"/>
                </a:cubicBezTo>
                <a:cubicBezTo>
                  <a:pt x="43376" y="38175"/>
                  <a:pt x="43188" y="37987"/>
                  <a:pt x="43188" y="37780"/>
                </a:cubicBezTo>
                <a:cubicBezTo>
                  <a:pt x="43188" y="37554"/>
                  <a:pt x="43376" y="37384"/>
                  <a:pt x="43583" y="37384"/>
                </a:cubicBezTo>
                <a:close/>
                <a:moveTo>
                  <a:pt x="43583" y="35424"/>
                </a:moveTo>
                <a:cubicBezTo>
                  <a:pt x="43809" y="35424"/>
                  <a:pt x="43979" y="35594"/>
                  <a:pt x="43979" y="35820"/>
                </a:cubicBezTo>
                <a:cubicBezTo>
                  <a:pt x="43979" y="36046"/>
                  <a:pt x="43809" y="36216"/>
                  <a:pt x="43583" y="36216"/>
                </a:cubicBezTo>
                <a:cubicBezTo>
                  <a:pt x="43376" y="36216"/>
                  <a:pt x="43188" y="36046"/>
                  <a:pt x="43188" y="35820"/>
                </a:cubicBezTo>
                <a:cubicBezTo>
                  <a:pt x="43188" y="35594"/>
                  <a:pt x="43376" y="35424"/>
                  <a:pt x="43583" y="35424"/>
                </a:cubicBezTo>
                <a:close/>
                <a:moveTo>
                  <a:pt x="43583" y="34275"/>
                </a:moveTo>
                <a:cubicBezTo>
                  <a:pt x="43357" y="34275"/>
                  <a:pt x="43169" y="34087"/>
                  <a:pt x="43169" y="33860"/>
                </a:cubicBezTo>
                <a:cubicBezTo>
                  <a:pt x="43169" y="33616"/>
                  <a:pt x="43357" y="33446"/>
                  <a:pt x="43583" y="33446"/>
                </a:cubicBezTo>
                <a:cubicBezTo>
                  <a:pt x="43809" y="33446"/>
                  <a:pt x="43998" y="33616"/>
                  <a:pt x="43998" y="33860"/>
                </a:cubicBezTo>
                <a:cubicBezTo>
                  <a:pt x="43998" y="34087"/>
                  <a:pt x="43809" y="34275"/>
                  <a:pt x="43583" y="34275"/>
                </a:cubicBezTo>
                <a:close/>
                <a:moveTo>
                  <a:pt x="43583" y="32297"/>
                </a:moveTo>
                <a:cubicBezTo>
                  <a:pt x="43357" y="32297"/>
                  <a:pt x="43188" y="32127"/>
                  <a:pt x="43188" y="31901"/>
                </a:cubicBezTo>
                <a:cubicBezTo>
                  <a:pt x="43188" y="31675"/>
                  <a:pt x="43357" y="31486"/>
                  <a:pt x="43583" y="31486"/>
                </a:cubicBezTo>
                <a:cubicBezTo>
                  <a:pt x="43809" y="31486"/>
                  <a:pt x="43998" y="31675"/>
                  <a:pt x="43998" y="31901"/>
                </a:cubicBezTo>
                <a:cubicBezTo>
                  <a:pt x="43998" y="32127"/>
                  <a:pt x="43809" y="32297"/>
                  <a:pt x="43583" y="32297"/>
                </a:cubicBezTo>
                <a:close/>
                <a:moveTo>
                  <a:pt x="43583" y="30356"/>
                </a:moveTo>
                <a:cubicBezTo>
                  <a:pt x="43357" y="30356"/>
                  <a:pt x="43188" y="30167"/>
                  <a:pt x="43188" y="29941"/>
                </a:cubicBezTo>
                <a:cubicBezTo>
                  <a:pt x="43188" y="29715"/>
                  <a:pt x="43357" y="29527"/>
                  <a:pt x="43583" y="29527"/>
                </a:cubicBezTo>
                <a:cubicBezTo>
                  <a:pt x="43809" y="29527"/>
                  <a:pt x="43998" y="29715"/>
                  <a:pt x="43998" y="29941"/>
                </a:cubicBezTo>
                <a:cubicBezTo>
                  <a:pt x="43998" y="30167"/>
                  <a:pt x="43809" y="30356"/>
                  <a:pt x="43583" y="30356"/>
                </a:cubicBezTo>
                <a:close/>
                <a:moveTo>
                  <a:pt x="43583" y="28358"/>
                </a:moveTo>
                <a:cubicBezTo>
                  <a:pt x="43376" y="28358"/>
                  <a:pt x="43188" y="28189"/>
                  <a:pt x="43188" y="27963"/>
                </a:cubicBezTo>
                <a:cubicBezTo>
                  <a:pt x="43188" y="27755"/>
                  <a:pt x="43376" y="27567"/>
                  <a:pt x="43583" y="27567"/>
                </a:cubicBezTo>
                <a:cubicBezTo>
                  <a:pt x="43809" y="27567"/>
                  <a:pt x="43979" y="27755"/>
                  <a:pt x="43979" y="27963"/>
                </a:cubicBezTo>
                <a:cubicBezTo>
                  <a:pt x="43979" y="28189"/>
                  <a:pt x="43809" y="28358"/>
                  <a:pt x="43583" y="28358"/>
                </a:cubicBezTo>
                <a:close/>
                <a:moveTo>
                  <a:pt x="43583" y="26418"/>
                </a:moveTo>
                <a:cubicBezTo>
                  <a:pt x="43376" y="26418"/>
                  <a:pt x="43188" y="26229"/>
                  <a:pt x="43188" y="26003"/>
                </a:cubicBezTo>
                <a:cubicBezTo>
                  <a:pt x="43188" y="25796"/>
                  <a:pt x="43376" y="25607"/>
                  <a:pt x="43583" y="25607"/>
                </a:cubicBezTo>
                <a:cubicBezTo>
                  <a:pt x="43809" y="25607"/>
                  <a:pt x="43979" y="25796"/>
                  <a:pt x="43979" y="26003"/>
                </a:cubicBezTo>
                <a:cubicBezTo>
                  <a:pt x="43979" y="26229"/>
                  <a:pt x="43809" y="26418"/>
                  <a:pt x="43583" y="26418"/>
                </a:cubicBezTo>
                <a:close/>
                <a:moveTo>
                  <a:pt x="43960" y="24062"/>
                </a:moveTo>
                <a:cubicBezTo>
                  <a:pt x="43960" y="24270"/>
                  <a:pt x="43791" y="24439"/>
                  <a:pt x="43583" y="24439"/>
                </a:cubicBezTo>
                <a:cubicBezTo>
                  <a:pt x="43376" y="24439"/>
                  <a:pt x="43206" y="24270"/>
                  <a:pt x="43206" y="24062"/>
                </a:cubicBezTo>
                <a:cubicBezTo>
                  <a:pt x="43206" y="23855"/>
                  <a:pt x="43376" y="23685"/>
                  <a:pt x="43583" y="23685"/>
                </a:cubicBezTo>
                <a:cubicBezTo>
                  <a:pt x="43791" y="23685"/>
                  <a:pt x="43960" y="23855"/>
                  <a:pt x="43960" y="24062"/>
                </a:cubicBezTo>
                <a:close/>
                <a:moveTo>
                  <a:pt x="43583" y="22480"/>
                </a:moveTo>
                <a:cubicBezTo>
                  <a:pt x="43376" y="22480"/>
                  <a:pt x="43188" y="22310"/>
                  <a:pt x="43188" y="22084"/>
                </a:cubicBezTo>
                <a:cubicBezTo>
                  <a:pt x="43188" y="21877"/>
                  <a:pt x="43376" y="21707"/>
                  <a:pt x="43583" y="21707"/>
                </a:cubicBezTo>
                <a:cubicBezTo>
                  <a:pt x="43809" y="21707"/>
                  <a:pt x="43979" y="21877"/>
                  <a:pt x="43979" y="22084"/>
                </a:cubicBezTo>
                <a:cubicBezTo>
                  <a:pt x="43979" y="22310"/>
                  <a:pt x="43809" y="22480"/>
                  <a:pt x="43583" y="22480"/>
                </a:cubicBezTo>
                <a:close/>
                <a:moveTo>
                  <a:pt x="43583" y="20539"/>
                </a:moveTo>
                <a:cubicBezTo>
                  <a:pt x="43376" y="20539"/>
                  <a:pt x="43188" y="20350"/>
                  <a:pt x="43188" y="20143"/>
                </a:cubicBezTo>
                <a:cubicBezTo>
                  <a:pt x="43188" y="19917"/>
                  <a:pt x="43376" y="19747"/>
                  <a:pt x="43583" y="19747"/>
                </a:cubicBezTo>
                <a:cubicBezTo>
                  <a:pt x="43809" y="19747"/>
                  <a:pt x="43979" y="19917"/>
                  <a:pt x="43979" y="20143"/>
                </a:cubicBezTo>
                <a:cubicBezTo>
                  <a:pt x="43979" y="20350"/>
                  <a:pt x="43809" y="20539"/>
                  <a:pt x="43583" y="20539"/>
                </a:cubicBezTo>
                <a:close/>
                <a:moveTo>
                  <a:pt x="43583" y="18560"/>
                </a:moveTo>
                <a:cubicBezTo>
                  <a:pt x="43376" y="18560"/>
                  <a:pt x="43188" y="18391"/>
                  <a:pt x="43188" y="18183"/>
                </a:cubicBezTo>
                <a:cubicBezTo>
                  <a:pt x="43188" y="17957"/>
                  <a:pt x="43376" y="17788"/>
                  <a:pt x="43583" y="17788"/>
                </a:cubicBezTo>
                <a:cubicBezTo>
                  <a:pt x="43809" y="17788"/>
                  <a:pt x="43979" y="17957"/>
                  <a:pt x="43979" y="18183"/>
                </a:cubicBezTo>
                <a:cubicBezTo>
                  <a:pt x="43979" y="18391"/>
                  <a:pt x="43809" y="18560"/>
                  <a:pt x="43583" y="18560"/>
                </a:cubicBezTo>
                <a:close/>
                <a:moveTo>
                  <a:pt x="43583" y="16582"/>
                </a:moveTo>
                <a:cubicBezTo>
                  <a:pt x="43376" y="16582"/>
                  <a:pt x="43206" y="16412"/>
                  <a:pt x="43206" y="16205"/>
                </a:cubicBezTo>
                <a:cubicBezTo>
                  <a:pt x="43206" y="15998"/>
                  <a:pt x="43376" y="15828"/>
                  <a:pt x="43583" y="15828"/>
                </a:cubicBezTo>
                <a:cubicBezTo>
                  <a:pt x="43791" y="15828"/>
                  <a:pt x="43960" y="15998"/>
                  <a:pt x="43960" y="16205"/>
                </a:cubicBezTo>
                <a:cubicBezTo>
                  <a:pt x="43960" y="16412"/>
                  <a:pt x="43791" y="16582"/>
                  <a:pt x="43583" y="16582"/>
                </a:cubicBezTo>
                <a:close/>
                <a:moveTo>
                  <a:pt x="43583" y="14622"/>
                </a:moveTo>
                <a:cubicBezTo>
                  <a:pt x="43376" y="14622"/>
                  <a:pt x="43225" y="14453"/>
                  <a:pt x="43225" y="14245"/>
                </a:cubicBezTo>
                <a:cubicBezTo>
                  <a:pt x="43225" y="14057"/>
                  <a:pt x="43376" y="13887"/>
                  <a:pt x="43583" y="13887"/>
                </a:cubicBezTo>
                <a:cubicBezTo>
                  <a:pt x="43791" y="13887"/>
                  <a:pt x="43941" y="14057"/>
                  <a:pt x="43941" y="14245"/>
                </a:cubicBezTo>
                <a:cubicBezTo>
                  <a:pt x="43941" y="14453"/>
                  <a:pt x="43791" y="14622"/>
                  <a:pt x="43583" y="14622"/>
                </a:cubicBezTo>
                <a:close/>
                <a:moveTo>
                  <a:pt x="43583" y="12662"/>
                </a:moveTo>
                <a:cubicBezTo>
                  <a:pt x="43376" y="12662"/>
                  <a:pt x="43225" y="12493"/>
                  <a:pt x="43225" y="12286"/>
                </a:cubicBezTo>
                <a:cubicBezTo>
                  <a:pt x="43225" y="12078"/>
                  <a:pt x="43376" y="11928"/>
                  <a:pt x="43583" y="11928"/>
                </a:cubicBezTo>
                <a:cubicBezTo>
                  <a:pt x="43791" y="11928"/>
                  <a:pt x="43941" y="12078"/>
                  <a:pt x="43941" y="12286"/>
                </a:cubicBezTo>
                <a:cubicBezTo>
                  <a:pt x="43941" y="12493"/>
                  <a:pt x="43791" y="12662"/>
                  <a:pt x="43583" y="12662"/>
                </a:cubicBezTo>
                <a:close/>
                <a:moveTo>
                  <a:pt x="43583" y="10684"/>
                </a:moveTo>
                <a:cubicBezTo>
                  <a:pt x="43376" y="10684"/>
                  <a:pt x="43225" y="10533"/>
                  <a:pt x="43225" y="10326"/>
                </a:cubicBezTo>
                <a:cubicBezTo>
                  <a:pt x="43225" y="10119"/>
                  <a:pt x="43376" y="9968"/>
                  <a:pt x="43583" y="9968"/>
                </a:cubicBezTo>
                <a:cubicBezTo>
                  <a:pt x="43791" y="9968"/>
                  <a:pt x="43941" y="10119"/>
                  <a:pt x="43941" y="10326"/>
                </a:cubicBezTo>
                <a:cubicBezTo>
                  <a:pt x="43941" y="10533"/>
                  <a:pt x="43791" y="10684"/>
                  <a:pt x="43583" y="10684"/>
                </a:cubicBezTo>
                <a:close/>
                <a:moveTo>
                  <a:pt x="43583" y="8743"/>
                </a:moveTo>
                <a:cubicBezTo>
                  <a:pt x="43376" y="8743"/>
                  <a:pt x="43225" y="8574"/>
                  <a:pt x="43225" y="8366"/>
                </a:cubicBezTo>
                <a:cubicBezTo>
                  <a:pt x="43225" y="8178"/>
                  <a:pt x="43376" y="8008"/>
                  <a:pt x="43583" y="8008"/>
                </a:cubicBezTo>
                <a:cubicBezTo>
                  <a:pt x="43791" y="8008"/>
                  <a:pt x="43941" y="8178"/>
                  <a:pt x="43941" y="8366"/>
                </a:cubicBezTo>
                <a:cubicBezTo>
                  <a:pt x="43941" y="8574"/>
                  <a:pt x="43791" y="8743"/>
                  <a:pt x="43583" y="8743"/>
                </a:cubicBezTo>
                <a:close/>
                <a:moveTo>
                  <a:pt x="43583" y="6765"/>
                </a:moveTo>
                <a:cubicBezTo>
                  <a:pt x="43395" y="6765"/>
                  <a:pt x="43225" y="6614"/>
                  <a:pt x="43225" y="6407"/>
                </a:cubicBezTo>
                <a:cubicBezTo>
                  <a:pt x="43225" y="6218"/>
                  <a:pt x="43395" y="6049"/>
                  <a:pt x="43583" y="6049"/>
                </a:cubicBezTo>
                <a:cubicBezTo>
                  <a:pt x="43772" y="6049"/>
                  <a:pt x="43941" y="6218"/>
                  <a:pt x="43941" y="6407"/>
                </a:cubicBezTo>
                <a:cubicBezTo>
                  <a:pt x="43941" y="6614"/>
                  <a:pt x="43772" y="6765"/>
                  <a:pt x="43583" y="6765"/>
                </a:cubicBezTo>
                <a:close/>
                <a:moveTo>
                  <a:pt x="43583" y="4805"/>
                </a:moveTo>
                <a:cubicBezTo>
                  <a:pt x="43395" y="4805"/>
                  <a:pt x="43225" y="4654"/>
                  <a:pt x="43225" y="4447"/>
                </a:cubicBezTo>
                <a:cubicBezTo>
                  <a:pt x="43225" y="4259"/>
                  <a:pt x="43395" y="4089"/>
                  <a:pt x="43583" y="4089"/>
                </a:cubicBezTo>
                <a:cubicBezTo>
                  <a:pt x="43772" y="4089"/>
                  <a:pt x="43941" y="4259"/>
                  <a:pt x="43941" y="4447"/>
                </a:cubicBezTo>
                <a:cubicBezTo>
                  <a:pt x="43941" y="4654"/>
                  <a:pt x="43772" y="4805"/>
                  <a:pt x="43583" y="4805"/>
                </a:cubicBezTo>
                <a:close/>
                <a:moveTo>
                  <a:pt x="43583" y="2845"/>
                </a:moveTo>
                <a:cubicBezTo>
                  <a:pt x="43395" y="2845"/>
                  <a:pt x="43225" y="2676"/>
                  <a:pt x="43225" y="2487"/>
                </a:cubicBezTo>
                <a:cubicBezTo>
                  <a:pt x="43225" y="2299"/>
                  <a:pt x="43395" y="2148"/>
                  <a:pt x="43583" y="2148"/>
                </a:cubicBezTo>
                <a:cubicBezTo>
                  <a:pt x="43772" y="2148"/>
                  <a:pt x="43941" y="2299"/>
                  <a:pt x="43941" y="2487"/>
                </a:cubicBezTo>
                <a:cubicBezTo>
                  <a:pt x="43941" y="2676"/>
                  <a:pt x="43772" y="2845"/>
                  <a:pt x="43583" y="2845"/>
                </a:cubicBezTo>
                <a:close/>
                <a:moveTo>
                  <a:pt x="43583" y="886"/>
                </a:moveTo>
                <a:cubicBezTo>
                  <a:pt x="43395" y="886"/>
                  <a:pt x="43225" y="716"/>
                  <a:pt x="43225" y="528"/>
                </a:cubicBezTo>
                <a:cubicBezTo>
                  <a:pt x="43225" y="339"/>
                  <a:pt x="43395" y="170"/>
                  <a:pt x="43583" y="170"/>
                </a:cubicBezTo>
                <a:cubicBezTo>
                  <a:pt x="43772" y="170"/>
                  <a:pt x="43941" y="339"/>
                  <a:pt x="43941" y="528"/>
                </a:cubicBezTo>
                <a:cubicBezTo>
                  <a:pt x="43941" y="735"/>
                  <a:pt x="43772" y="886"/>
                  <a:pt x="43583" y="886"/>
                </a:cubicBezTo>
                <a:close/>
                <a:moveTo>
                  <a:pt x="41416" y="59788"/>
                </a:moveTo>
                <a:cubicBezTo>
                  <a:pt x="41228" y="59713"/>
                  <a:pt x="41115" y="59543"/>
                  <a:pt x="41115" y="59336"/>
                </a:cubicBezTo>
                <a:cubicBezTo>
                  <a:pt x="41115" y="59053"/>
                  <a:pt x="41341" y="58808"/>
                  <a:pt x="41624" y="58808"/>
                </a:cubicBezTo>
                <a:cubicBezTo>
                  <a:pt x="41906" y="58808"/>
                  <a:pt x="42132" y="59053"/>
                  <a:pt x="42132" y="59336"/>
                </a:cubicBezTo>
                <a:cubicBezTo>
                  <a:pt x="42132" y="59505"/>
                  <a:pt x="42038" y="59656"/>
                  <a:pt x="41887" y="59750"/>
                </a:cubicBezTo>
                <a:cubicBezTo>
                  <a:pt x="41737" y="59769"/>
                  <a:pt x="41567" y="59562"/>
                  <a:pt x="41416" y="59788"/>
                </a:cubicBezTo>
                <a:close/>
                <a:moveTo>
                  <a:pt x="41624" y="55869"/>
                </a:moveTo>
                <a:cubicBezTo>
                  <a:pt x="41360" y="55869"/>
                  <a:pt x="41153" y="55661"/>
                  <a:pt x="41153" y="55416"/>
                </a:cubicBezTo>
                <a:cubicBezTo>
                  <a:pt x="41153" y="55153"/>
                  <a:pt x="41360" y="54945"/>
                  <a:pt x="41624" y="54945"/>
                </a:cubicBezTo>
                <a:cubicBezTo>
                  <a:pt x="41887" y="54945"/>
                  <a:pt x="42095" y="55153"/>
                  <a:pt x="42095" y="55416"/>
                </a:cubicBezTo>
                <a:cubicBezTo>
                  <a:pt x="42095" y="55661"/>
                  <a:pt x="41887" y="55869"/>
                  <a:pt x="41624" y="55869"/>
                </a:cubicBezTo>
                <a:close/>
                <a:moveTo>
                  <a:pt x="41624" y="57847"/>
                </a:moveTo>
                <a:cubicBezTo>
                  <a:pt x="41360" y="57847"/>
                  <a:pt x="41134" y="57640"/>
                  <a:pt x="41134" y="57376"/>
                </a:cubicBezTo>
                <a:cubicBezTo>
                  <a:pt x="41134" y="57093"/>
                  <a:pt x="41360" y="56886"/>
                  <a:pt x="41624" y="56886"/>
                </a:cubicBezTo>
                <a:cubicBezTo>
                  <a:pt x="41887" y="56886"/>
                  <a:pt x="42095" y="57093"/>
                  <a:pt x="42095" y="57376"/>
                </a:cubicBezTo>
                <a:cubicBezTo>
                  <a:pt x="42095" y="57640"/>
                  <a:pt x="41887" y="57847"/>
                  <a:pt x="41624" y="57847"/>
                </a:cubicBezTo>
                <a:close/>
                <a:moveTo>
                  <a:pt x="41624" y="53947"/>
                </a:moveTo>
                <a:cubicBezTo>
                  <a:pt x="41341" y="53947"/>
                  <a:pt x="41134" y="53739"/>
                  <a:pt x="41134" y="53457"/>
                </a:cubicBezTo>
                <a:cubicBezTo>
                  <a:pt x="41134" y="53193"/>
                  <a:pt x="41341" y="52967"/>
                  <a:pt x="41624" y="52967"/>
                </a:cubicBezTo>
                <a:cubicBezTo>
                  <a:pt x="41887" y="52967"/>
                  <a:pt x="42114" y="53193"/>
                  <a:pt x="42114" y="53457"/>
                </a:cubicBezTo>
                <a:cubicBezTo>
                  <a:pt x="42114" y="53739"/>
                  <a:pt x="41887" y="53947"/>
                  <a:pt x="41624" y="53947"/>
                </a:cubicBezTo>
                <a:close/>
                <a:moveTo>
                  <a:pt x="41624" y="51987"/>
                </a:moveTo>
                <a:cubicBezTo>
                  <a:pt x="41341" y="51987"/>
                  <a:pt x="41134" y="51761"/>
                  <a:pt x="41134" y="51497"/>
                </a:cubicBezTo>
                <a:cubicBezTo>
                  <a:pt x="41134" y="51215"/>
                  <a:pt x="41341" y="50988"/>
                  <a:pt x="41624" y="50988"/>
                </a:cubicBezTo>
                <a:cubicBezTo>
                  <a:pt x="41887" y="50988"/>
                  <a:pt x="42114" y="51215"/>
                  <a:pt x="42114" y="51497"/>
                </a:cubicBezTo>
                <a:cubicBezTo>
                  <a:pt x="42114" y="51761"/>
                  <a:pt x="41887" y="51987"/>
                  <a:pt x="41624" y="51987"/>
                </a:cubicBezTo>
                <a:close/>
                <a:moveTo>
                  <a:pt x="41624" y="49971"/>
                </a:moveTo>
                <a:cubicBezTo>
                  <a:pt x="41379" y="49971"/>
                  <a:pt x="41190" y="49783"/>
                  <a:pt x="41190" y="49538"/>
                </a:cubicBezTo>
                <a:cubicBezTo>
                  <a:pt x="41190" y="49293"/>
                  <a:pt x="41379" y="49085"/>
                  <a:pt x="41624" y="49085"/>
                </a:cubicBezTo>
                <a:cubicBezTo>
                  <a:pt x="41869" y="49085"/>
                  <a:pt x="42057" y="49293"/>
                  <a:pt x="42057" y="49538"/>
                </a:cubicBezTo>
                <a:cubicBezTo>
                  <a:pt x="42057" y="49783"/>
                  <a:pt x="41869" y="49971"/>
                  <a:pt x="41624" y="49971"/>
                </a:cubicBezTo>
                <a:close/>
                <a:moveTo>
                  <a:pt x="41624" y="47992"/>
                </a:moveTo>
                <a:cubicBezTo>
                  <a:pt x="41397" y="47992"/>
                  <a:pt x="41190" y="47804"/>
                  <a:pt x="41190" y="47559"/>
                </a:cubicBezTo>
                <a:cubicBezTo>
                  <a:pt x="41190" y="47333"/>
                  <a:pt x="41397" y="47145"/>
                  <a:pt x="41624" y="47145"/>
                </a:cubicBezTo>
                <a:cubicBezTo>
                  <a:pt x="41850" y="47145"/>
                  <a:pt x="42057" y="47333"/>
                  <a:pt x="42057" y="47559"/>
                </a:cubicBezTo>
                <a:cubicBezTo>
                  <a:pt x="42057" y="47804"/>
                  <a:pt x="41850" y="47992"/>
                  <a:pt x="41624" y="47992"/>
                </a:cubicBezTo>
                <a:close/>
                <a:moveTo>
                  <a:pt x="41624" y="46033"/>
                </a:moveTo>
                <a:cubicBezTo>
                  <a:pt x="41397" y="46033"/>
                  <a:pt x="41190" y="45844"/>
                  <a:pt x="41190" y="45599"/>
                </a:cubicBezTo>
                <a:cubicBezTo>
                  <a:pt x="41190" y="45373"/>
                  <a:pt x="41397" y="45185"/>
                  <a:pt x="41624" y="45185"/>
                </a:cubicBezTo>
                <a:cubicBezTo>
                  <a:pt x="41850" y="45185"/>
                  <a:pt x="42057" y="45373"/>
                  <a:pt x="42057" y="45599"/>
                </a:cubicBezTo>
                <a:cubicBezTo>
                  <a:pt x="42057" y="45844"/>
                  <a:pt x="41850" y="46033"/>
                  <a:pt x="41624" y="46033"/>
                </a:cubicBezTo>
                <a:close/>
                <a:moveTo>
                  <a:pt x="41624" y="44073"/>
                </a:moveTo>
                <a:cubicBezTo>
                  <a:pt x="41397" y="44073"/>
                  <a:pt x="41190" y="43885"/>
                  <a:pt x="41190" y="43659"/>
                </a:cubicBezTo>
                <a:cubicBezTo>
                  <a:pt x="41190" y="43414"/>
                  <a:pt x="41397" y="43225"/>
                  <a:pt x="41624" y="43225"/>
                </a:cubicBezTo>
                <a:cubicBezTo>
                  <a:pt x="41850" y="43225"/>
                  <a:pt x="42057" y="43414"/>
                  <a:pt x="42057" y="43659"/>
                </a:cubicBezTo>
                <a:cubicBezTo>
                  <a:pt x="42057" y="43885"/>
                  <a:pt x="41850" y="44073"/>
                  <a:pt x="41624" y="44073"/>
                </a:cubicBezTo>
                <a:close/>
                <a:moveTo>
                  <a:pt x="41624" y="41284"/>
                </a:moveTo>
                <a:cubicBezTo>
                  <a:pt x="41850" y="41284"/>
                  <a:pt x="42038" y="41473"/>
                  <a:pt x="42038" y="41699"/>
                </a:cubicBezTo>
                <a:cubicBezTo>
                  <a:pt x="42038" y="41925"/>
                  <a:pt x="41850" y="42114"/>
                  <a:pt x="41624" y="42114"/>
                </a:cubicBezTo>
                <a:cubicBezTo>
                  <a:pt x="41397" y="42114"/>
                  <a:pt x="41209" y="41925"/>
                  <a:pt x="41209" y="41699"/>
                </a:cubicBezTo>
                <a:cubicBezTo>
                  <a:pt x="41209" y="41473"/>
                  <a:pt x="41397" y="41284"/>
                  <a:pt x="41624" y="41284"/>
                </a:cubicBezTo>
                <a:close/>
                <a:moveTo>
                  <a:pt x="41624" y="40154"/>
                </a:moveTo>
                <a:cubicBezTo>
                  <a:pt x="41397" y="40154"/>
                  <a:pt x="41209" y="39965"/>
                  <a:pt x="41209" y="39739"/>
                </a:cubicBezTo>
                <a:cubicBezTo>
                  <a:pt x="41209" y="39494"/>
                  <a:pt x="41397" y="39306"/>
                  <a:pt x="41624" y="39306"/>
                </a:cubicBezTo>
                <a:cubicBezTo>
                  <a:pt x="41850" y="39306"/>
                  <a:pt x="42038" y="39494"/>
                  <a:pt x="42038" y="39739"/>
                </a:cubicBezTo>
                <a:cubicBezTo>
                  <a:pt x="42038" y="39965"/>
                  <a:pt x="41850" y="40154"/>
                  <a:pt x="41624" y="40154"/>
                </a:cubicBezTo>
                <a:close/>
                <a:moveTo>
                  <a:pt x="41624" y="37365"/>
                </a:moveTo>
                <a:cubicBezTo>
                  <a:pt x="41850" y="37365"/>
                  <a:pt x="42019" y="37554"/>
                  <a:pt x="42019" y="37761"/>
                </a:cubicBezTo>
                <a:cubicBezTo>
                  <a:pt x="42019" y="37987"/>
                  <a:pt x="41850" y="38157"/>
                  <a:pt x="41624" y="38157"/>
                </a:cubicBezTo>
                <a:cubicBezTo>
                  <a:pt x="41397" y="38157"/>
                  <a:pt x="41228" y="37987"/>
                  <a:pt x="41228" y="37761"/>
                </a:cubicBezTo>
                <a:cubicBezTo>
                  <a:pt x="41228" y="37554"/>
                  <a:pt x="41397" y="37365"/>
                  <a:pt x="41624" y="37365"/>
                </a:cubicBezTo>
                <a:close/>
                <a:moveTo>
                  <a:pt x="41624" y="35424"/>
                </a:moveTo>
                <a:cubicBezTo>
                  <a:pt x="41831" y="35424"/>
                  <a:pt x="42019" y="35594"/>
                  <a:pt x="42019" y="35801"/>
                </a:cubicBezTo>
                <a:cubicBezTo>
                  <a:pt x="42019" y="36027"/>
                  <a:pt x="41831" y="36197"/>
                  <a:pt x="41624" y="36197"/>
                </a:cubicBezTo>
                <a:cubicBezTo>
                  <a:pt x="41416" y="36197"/>
                  <a:pt x="41228" y="36027"/>
                  <a:pt x="41228" y="35801"/>
                </a:cubicBezTo>
                <a:cubicBezTo>
                  <a:pt x="41228" y="35594"/>
                  <a:pt x="41397" y="35424"/>
                  <a:pt x="41624" y="35424"/>
                </a:cubicBezTo>
                <a:close/>
                <a:moveTo>
                  <a:pt x="41624" y="34256"/>
                </a:moveTo>
                <a:cubicBezTo>
                  <a:pt x="41397" y="34256"/>
                  <a:pt x="41209" y="34068"/>
                  <a:pt x="41209" y="33842"/>
                </a:cubicBezTo>
                <a:cubicBezTo>
                  <a:pt x="41209" y="33616"/>
                  <a:pt x="41397" y="33446"/>
                  <a:pt x="41624" y="33446"/>
                </a:cubicBezTo>
                <a:cubicBezTo>
                  <a:pt x="41850" y="33446"/>
                  <a:pt x="42038" y="33616"/>
                  <a:pt x="42038" y="33842"/>
                </a:cubicBezTo>
                <a:cubicBezTo>
                  <a:pt x="42038" y="34068"/>
                  <a:pt x="41850" y="34256"/>
                  <a:pt x="41624" y="34256"/>
                </a:cubicBezTo>
                <a:close/>
                <a:moveTo>
                  <a:pt x="41624" y="32297"/>
                </a:moveTo>
                <a:cubicBezTo>
                  <a:pt x="41397" y="32297"/>
                  <a:pt x="41209" y="32108"/>
                  <a:pt x="41209" y="31882"/>
                </a:cubicBezTo>
                <a:cubicBezTo>
                  <a:pt x="41209" y="31656"/>
                  <a:pt x="41397" y="31467"/>
                  <a:pt x="41624" y="31467"/>
                </a:cubicBezTo>
                <a:cubicBezTo>
                  <a:pt x="41850" y="31467"/>
                  <a:pt x="42038" y="31656"/>
                  <a:pt x="42038" y="31882"/>
                </a:cubicBezTo>
                <a:cubicBezTo>
                  <a:pt x="42038" y="32108"/>
                  <a:pt x="41850" y="32297"/>
                  <a:pt x="41624" y="32297"/>
                </a:cubicBezTo>
                <a:close/>
                <a:moveTo>
                  <a:pt x="41624" y="30337"/>
                </a:moveTo>
                <a:cubicBezTo>
                  <a:pt x="41397" y="30337"/>
                  <a:pt x="41209" y="30148"/>
                  <a:pt x="41209" y="29922"/>
                </a:cubicBezTo>
                <a:cubicBezTo>
                  <a:pt x="41209" y="29696"/>
                  <a:pt x="41397" y="29508"/>
                  <a:pt x="41624" y="29508"/>
                </a:cubicBezTo>
                <a:cubicBezTo>
                  <a:pt x="41850" y="29508"/>
                  <a:pt x="42038" y="29696"/>
                  <a:pt x="42038" y="29922"/>
                </a:cubicBezTo>
                <a:cubicBezTo>
                  <a:pt x="42038" y="30148"/>
                  <a:pt x="41850" y="30337"/>
                  <a:pt x="41624" y="30337"/>
                </a:cubicBezTo>
                <a:close/>
                <a:moveTo>
                  <a:pt x="41624" y="28358"/>
                </a:moveTo>
                <a:cubicBezTo>
                  <a:pt x="41397" y="28358"/>
                  <a:pt x="41228" y="28170"/>
                  <a:pt x="41228" y="27963"/>
                </a:cubicBezTo>
                <a:cubicBezTo>
                  <a:pt x="41228" y="27737"/>
                  <a:pt x="41397" y="27567"/>
                  <a:pt x="41624" y="27567"/>
                </a:cubicBezTo>
                <a:cubicBezTo>
                  <a:pt x="41850" y="27567"/>
                  <a:pt x="42019" y="27737"/>
                  <a:pt x="42019" y="27963"/>
                </a:cubicBezTo>
                <a:cubicBezTo>
                  <a:pt x="42019" y="28189"/>
                  <a:pt x="41850" y="28358"/>
                  <a:pt x="41624" y="28358"/>
                </a:cubicBezTo>
                <a:close/>
                <a:moveTo>
                  <a:pt x="41624" y="26399"/>
                </a:moveTo>
                <a:cubicBezTo>
                  <a:pt x="41397" y="26399"/>
                  <a:pt x="41228" y="26229"/>
                  <a:pt x="41228" y="26003"/>
                </a:cubicBezTo>
                <a:cubicBezTo>
                  <a:pt x="41228" y="25777"/>
                  <a:pt x="41397" y="25607"/>
                  <a:pt x="41624" y="25607"/>
                </a:cubicBezTo>
                <a:cubicBezTo>
                  <a:pt x="41850" y="25607"/>
                  <a:pt x="42019" y="25777"/>
                  <a:pt x="42019" y="26003"/>
                </a:cubicBezTo>
                <a:cubicBezTo>
                  <a:pt x="42019" y="26229"/>
                  <a:pt x="41850" y="26399"/>
                  <a:pt x="41624" y="26399"/>
                </a:cubicBezTo>
                <a:close/>
                <a:moveTo>
                  <a:pt x="41624" y="24439"/>
                </a:moveTo>
                <a:cubicBezTo>
                  <a:pt x="41397" y="24439"/>
                  <a:pt x="41228" y="24270"/>
                  <a:pt x="41228" y="24043"/>
                </a:cubicBezTo>
                <a:cubicBezTo>
                  <a:pt x="41228" y="23836"/>
                  <a:pt x="41397" y="23648"/>
                  <a:pt x="41624" y="23648"/>
                </a:cubicBezTo>
                <a:cubicBezTo>
                  <a:pt x="41850" y="23648"/>
                  <a:pt x="42019" y="23836"/>
                  <a:pt x="42019" y="24043"/>
                </a:cubicBezTo>
                <a:cubicBezTo>
                  <a:pt x="42019" y="24270"/>
                  <a:pt x="41850" y="24439"/>
                  <a:pt x="41624" y="24439"/>
                </a:cubicBezTo>
                <a:close/>
                <a:moveTo>
                  <a:pt x="41624" y="22480"/>
                </a:moveTo>
                <a:cubicBezTo>
                  <a:pt x="41397" y="22480"/>
                  <a:pt x="41228" y="22291"/>
                  <a:pt x="41228" y="22084"/>
                </a:cubicBezTo>
                <a:cubicBezTo>
                  <a:pt x="41228" y="21858"/>
                  <a:pt x="41397" y="21688"/>
                  <a:pt x="41624" y="21688"/>
                </a:cubicBezTo>
                <a:cubicBezTo>
                  <a:pt x="41850" y="21688"/>
                  <a:pt x="42019" y="21858"/>
                  <a:pt x="42019" y="22084"/>
                </a:cubicBezTo>
                <a:cubicBezTo>
                  <a:pt x="42019" y="22291"/>
                  <a:pt x="41850" y="22480"/>
                  <a:pt x="41624" y="22480"/>
                </a:cubicBezTo>
                <a:close/>
                <a:moveTo>
                  <a:pt x="41624" y="20520"/>
                </a:moveTo>
                <a:cubicBezTo>
                  <a:pt x="41397" y="20520"/>
                  <a:pt x="41228" y="20350"/>
                  <a:pt x="41228" y="20124"/>
                </a:cubicBezTo>
                <a:cubicBezTo>
                  <a:pt x="41228" y="19898"/>
                  <a:pt x="41397" y="19728"/>
                  <a:pt x="41624" y="19728"/>
                </a:cubicBezTo>
                <a:cubicBezTo>
                  <a:pt x="41850" y="19728"/>
                  <a:pt x="42019" y="19898"/>
                  <a:pt x="42019" y="20124"/>
                </a:cubicBezTo>
                <a:cubicBezTo>
                  <a:pt x="42019" y="20350"/>
                  <a:pt x="41850" y="20520"/>
                  <a:pt x="41624" y="20520"/>
                </a:cubicBezTo>
                <a:close/>
                <a:moveTo>
                  <a:pt x="41624" y="18560"/>
                </a:moveTo>
                <a:cubicBezTo>
                  <a:pt x="41397" y="18560"/>
                  <a:pt x="41228" y="18372"/>
                  <a:pt x="41228" y="18165"/>
                </a:cubicBezTo>
                <a:cubicBezTo>
                  <a:pt x="41228" y="17938"/>
                  <a:pt x="41397" y="17769"/>
                  <a:pt x="41624" y="17769"/>
                </a:cubicBezTo>
                <a:cubicBezTo>
                  <a:pt x="41850" y="17769"/>
                  <a:pt x="42019" y="17938"/>
                  <a:pt x="42019" y="18165"/>
                </a:cubicBezTo>
                <a:cubicBezTo>
                  <a:pt x="42019" y="18372"/>
                  <a:pt x="41850" y="18560"/>
                  <a:pt x="41624" y="18560"/>
                </a:cubicBezTo>
                <a:close/>
                <a:moveTo>
                  <a:pt x="41624" y="16601"/>
                </a:moveTo>
                <a:cubicBezTo>
                  <a:pt x="41397" y="16601"/>
                  <a:pt x="41228" y="16412"/>
                  <a:pt x="41228" y="16205"/>
                </a:cubicBezTo>
                <a:cubicBezTo>
                  <a:pt x="41228" y="15979"/>
                  <a:pt x="41397" y="15809"/>
                  <a:pt x="41624" y="15809"/>
                </a:cubicBezTo>
                <a:cubicBezTo>
                  <a:pt x="41850" y="15809"/>
                  <a:pt x="42019" y="15979"/>
                  <a:pt x="42019" y="16205"/>
                </a:cubicBezTo>
                <a:cubicBezTo>
                  <a:pt x="42019" y="16431"/>
                  <a:pt x="41850" y="16601"/>
                  <a:pt x="41624" y="16601"/>
                </a:cubicBezTo>
                <a:close/>
                <a:moveTo>
                  <a:pt x="41624" y="14622"/>
                </a:moveTo>
                <a:cubicBezTo>
                  <a:pt x="41416" y="14622"/>
                  <a:pt x="41247" y="14453"/>
                  <a:pt x="41247" y="14245"/>
                </a:cubicBezTo>
                <a:cubicBezTo>
                  <a:pt x="41247" y="14038"/>
                  <a:pt x="41416" y="13868"/>
                  <a:pt x="41624" y="13868"/>
                </a:cubicBezTo>
                <a:cubicBezTo>
                  <a:pt x="41831" y="13868"/>
                  <a:pt x="42000" y="14038"/>
                  <a:pt x="42000" y="14245"/>
                </a:cubicBezTo>
                <a:cubicBezTo>
                  <a:pt x="42000" y="14453"/>
                  <a:pt x="41831" y="14622"/>
                  <a:pt x="41624" y="14622"/>
                </a:cubicBezTo>
                <a:close/>
                <a:moveTo>
                  <a:pt x="41624" y="12644"/>
                </a:moveTo>
                <a:cubicBezTo>
                  <a:pt x="41416" y="12644"/>
                  <a:pt x="41247" y="12474"/>
                  <a:pt x="41247" y="12267"/>
                </a:cubicBezTo>
                <a:cubicBezTo>
                  <a:pt x="41247" y="12060"/>
                  <a:pt x="41416" y="11890"/>
                  <a:pt x="41624" y="11890"/>
                </a:cubicBezTo>
                <a:cubicBezTo>
                  <a:pt x="41831" y="11890"/>
                  <a:pt x="42000" y="12060"/>
                  <a:pt x="42000" y="12267"/>
                </a:cubicBezTo>
                <a:cubicBezTo>
                  <a:pt x="42000" y="12474"/>
                  <a:pt x="41831" y="12644"/>
                  <a:pt x="41624" y="12644"/>
                </a:cubicBezTo>
                <a:close/>
                <a:moveTo>
                  <a:pt x="41624" y="10684"/>
                </a:moveTo>
                <a:cubicBezTo>
                  <a:pt x="41416" y="10684"/>
                  <a:pt x="41247" y="10514"/>
                  <a:pt x="41247" y="10326"/>
                </a:cubicBezTo>
                <a:cubicBezTo>
                  <a:pt x="41247" y="10119"/>
                  <a:pt x="41416" y="9949"/>
                  <a:pt x="41624" y="9949"/>
                </a:cubicBezTo>
                <a:cubicBezTo>
                  <a:pt x="41831" y="9949"/>
                  <a:pt x="42000" y="10119"/>
                  <a:pt x="42000" y="10326"/>
                </a:cubicBezTo>
                <a:cubicBezTo>
                  <a:pt x="42000" y="10514"/>
                  <a:pt x="41831" y="10684"/>
                  <a:pt x="41624" y="10684"/>
                </a:cubicBezTo>
                <a:close/>
                <a:moveTo>
                  <a:pt x="41624" y="8743"/>
                </a:moveTo>
                <a:cubicBezTo>
                  <a:pt x="41416" y="8743"/>
                  <a:pt x="41247" y="8574"/>
                  <a:pt x="41247" y="8366"/>
                </a:cubicBezTo>
                <a:cubicBezTo>
                  <a:pt x="41247" y="8159"/>
                  <a:pt x="41416" y="7989"/>
                  <a:pt x="41624" y="7989"/>
                </a:cubicBezTo>
                <a:cubicBezTo>
                  <a:pt x="41831" y="7989"/>
                  <a:pt x="42000" y="8159"/>
                  <a:pt x="42000" y="8366"/>
                </a:cubicBezTo>
                <a:cubicBezTo>
                  <a:pt x="42000" y="8574"/>
                  <a:pt x="41831" y="8743"/>
                  <a:pt x="41624" y="8743"/>
                </a:cubicBezTo>
                <a:close/>
                <a:moveTo>
                  <a:pt x="41624" y="6765"/>
                </a:moveTo>
                <a:cubicBezTo>
                  <a:pt x="41416" y="6765"/>
                  <a:pt x="41266" y="6595"/>
                  <a:pt x="41266" y="6407"/>
                </a:cubicBezTo>
                <a:cubicBezTo>
                  <a:pt x="41266" y="6199"/>
                  <a:pt x="41416" y="6030"/>
                  <a:pt x="41624" y="6030"/>
                </a:cubicBezTo>
                <a:cubicBezTo>
                  <a:pt x="41831" y="6030"/>
                  <a:pt x="41982" y="6199"/>
                  <a:pt x="41982" y="6407"/>
                </a:cubicBezTo>
                <a:cubicBezTo>
                  <a:pt x="41982" y="6595"/>
                  <a:pt x="41831" y="6765"/>
                  <a:pt x="41624" y="6765"/>
                </a:cubicBezTo>
                <a:close/>
                <a:moveTo>
                  <a:pt x="41624" y="4805"/>
                </a:moveTo>
                <a:cubicBezTo>
                  <a:pt x="41416" y="4805"/>
                  <a:pt x="41266" y="4635"/>
                  <a:pt x="41266" y="4447"/>
                </a:cubicBezTo>
                <a:cubicBezTo>
                  <a:pt x="41266" y="4240"/>
                  <a:pt x="41416" y="4070"/>
                  <a:pt x="41624" y="4070"/>
                </a:cubicBezTo>
                <a:cubicBezTo>
                  <a:pt x="41831" y="4070"/>
                  <a:pt x="41982" y="4240"/>
                  <a:pt x="41982" y="4447"/>
                </a:cubicBezTo>
                <a:cubicBezTo>
                  <a:pt x="41982" y="4635"/>
                  <a:pt x="41831" y="4805"/>
                  <a:pt x="41624" y="4805"/>
                </a:cubicBezTo>
                <a:close/>
                <a:moveTo>
                  <a:pt x="41624" y="2845"/>
                </a:moveTo>
                <a:cubicBezTo>
                  <a:pt x="41416" y="2845"/>
                  <a:pt x="41266" y="2676"/>
                  <a:pt x="41266" y="2487"/>
                </a:cubicBezTo>
                <a:cubicBezTo>
                  <a:pt x="41266" y="2280"/>
                  <a:pt x="41416" y="2111"/>
                  <a:pt x="41624" y="2111"/>
                </a:cubicBezTo>
                <a:cubicBezTo>
                  <a:pt x="41831" y="2111"/>
                  <a:pt x="41982" y="2280"/>
                  <a:pt x="41982" y="2487"/>
                </a:cubicBezTo>
                <a:cubicBezTo>
                  <a:pt x="41982" y="2676"/>
                  <a:pt x="41831" y="2845"/>
                  <a:pt x="41624" y="2845"/>
                </a:cubicBezTo>
                <a:close/>
                <a:moveTo>
                  <a:pt x="41624" y="867"/>
                </a:moveTo>
                <a:cubicBezTo>
                  <a:pt x="41435" y="867"/>
                  <a:pt x="41266" y="716"/>
                  <a:pt x="41266" y="528"/>
                </a:cubicBezTo>
                <a:cubicBezTo>
                  <a:pt x="41266" y="321"/>
                  <a:pt x="41435" y="170"/>
                  <a:pt x="41624" y="170"/>
                </a:cubicBezTo>
                <a:cubicBezTo>
                  <a:pt x="41812" y="170"/>
                  <a:pt x="41982" y="321"/>
                  <a:pt x="41982" y="528"/>
                </a:cubicBezTo>
                <a:cubicBezTo>
                  <a:pt x="41982" y="716"/>
                  <a:pt x="41812" y="867"/>
                  <a:pt x="41624" y="867"/>
                </a:cubicBezTo>
                <a:close/>
                <a:moveTo>
                  <a:pt x="39664" y="51968"/>
                </a:moveTo>
                <a:cubicBezTo>
                  <a:pt x="39381" y="51968"/>
                  <a:pt x="39174" y="51742"/>
                  <a:pt x="39174" y="51478"/>
                </a:cubicBezTo>
                <a:cubicBezTo>
                  <a:pt x="39174" y="51196"/>
                  <a:pt x="39381" y="50988"/>
                  <a:pt x="39664" y="50988"/>
                </a:cubicBezTo>
                <a:cubicBezTo>
                  <a:pt x="39928" y="50988"/>
                  <a:pt x="40154" y="51196"/>
                  <a:pt x="40154" y="51478"/>
                </a:cubicBezTo>
                <a:cubicBezTo>
                  <a:pt x="40154" y="51742"/>
                  <a:pt x="39928" y="51968"/>
                  <a:pt x="39664" y="51968"/>
                </a:cubicBezTo>
                <a:close/>
                <a:moveTo>
                  <a:pt x="39664" y="50009"/>
                </a:moveTo>
                <a:cubicBezTo>
                  <a:pt x="39381" y="50009"/>
                  <a:pt x="39174" y="49783"/>
                  <a:pt x="39174" y="49519"/>
                </a:cubicBezTo>
                <a:cubicBezTo>
                  <a:pt x="39174" y="49236"/>
                  <a:pt x="39381" y="49010"/>
                  <a:pt x="39664" y="49010"/>
                </a:cubicBezTo>
                <a:cubicBezTo>
                  <a:pt x="39928" y="49010"/>
                  <a:pt x="40154" y="49236"/>
                  <a:pt x="40154" y="49519"/>
                </a:cubicBezTo>
                <a:cubicBezTo>
                  <a:pt x="40154" y="49783"/>
                  <a:pt x="39928" y="50009"/>
                  <a:pt x="39664" y="50009"/>
                </a:cubicBezTo>
                <a:close/>
                <a:moveTo>
                  <a:pt x="39664" y="47992"/>
                </a:moveTo>
                <a:cubicBezTo>
                  <a:pt x="39419" y="47992"/>
                  <a:pt x="39231" y="47804"/>
                  <a:pt x="39231" y="47559"/>
                </a:cubicBezTo>
                <a:cubicBezTo>
                  <a:pt x="39231" y="47314"/>
                  <a:pt x="39419" y="47107"/>
                  <a:pt x="39664" y="47107"/>
                </a:cubicBezTo>
                <a:cubicBezTo>
                  <a:pt x="39909" y="47107"/>
                  <a:pt x="40097" y="47314"/>
                  <a:pt x="40097" y="47559"/>
                </a:cubicBezTo>
                <a:cubicBezTo>
                  <a:pt x="40097" y="47804"/>
                  <a:pt x="39909" y="47992"/>
                  <a:pt x="39664" y="47992"/>
                </a:cubicBezTo>
                <a:close/>
                <a:moveTo>
                  <a:pt x="39664" y="46014"/>
                </a:moveTo>
                <a:cubicBezTo>
                  <a:pt x="39419" y="46014"/>
                  <a:pt x="39231" y="45826"/>
                  <a:pt x="39231" y="45599"/>
                </a:cubicBezTo>
                <a:cubicBezTo>
                  <a:pt x="39231" y="45354"/>
                  <a:pt x="39419" y="45166"/>
                  <a:pt x="39664" y="45166"/>
                </a:cubicBezTo>
                <a:cubicBezTo>
                  <a:pt x="39890" y="45166"/>
                  <a:pt x="40097" y="45354"/>
                  <a:pt x="40097" y="45599"/>
                </a:cubicBezTo>
                <a:cubicBezTo>
                  <a:pt x="40097" y="45826"/>
                  <a:pt x="39890" y="46014"/>
                  <a:pt x="39664" y="46014"/>
                </a:cubicBezTo>
                <a:close/>
                <a:moveTo>
                  <a:pt x="39664" y="44073"/>
                </a:moveTo>
                <a:cubicBezTo>
                  <a:pt x="39419" y="44073"/>
                  <a:pt x="39231" y="43866"/>
                  <a:pt x="39231" y="43640"/>
                </a:cubicBezTo>
                <a:cubicBezTo>
                  <a:pt x="39231" y="43395"/>
                  <a:pt x="39419" y="43206"/>
                  <a:pt x="39664" y="43206"/>
                </a:cubicBezTo>
                <a:cubicBezTo>
                  <a:pt x="39890" y="43206"/>
                  <a:pt x="40097" y="43395"/>
                  <a:pt x="40097" y="43640"/>
                </a:cubicBezTo>
                <a:cubicBezTo>
                  <a:pt x="40097" y="43866"/>
                  <a:pt x="39890" y="44073"/>
                  <a:pt x="39664" y="44073"/>
                </a:cubicBezTo>
                <a:close/>
                <a:moveTo>
                  <a:pt x="39664" y="41284"/>
                </a:moveTo>
                <a:cubicBezTo>
                  <a:pt x="39890" y="41284"/>
                  <a:pt x="40060" y="41454"/>
                  <a:pt x="40060" y="41680"/>
                </a:cubicBezTo>
                <a:cubicBezTo>
                  <a:pt x="40060" y="41887"/>
                  <a:pt x="39890" y="42076"/>
                  <a:pt x="39664" y="42076"/>
                </a:cubicBezTo>
                <a:cubicBezTo>
                  <a:pt x="39438" y="42076"/>
                  <a:pt x="39249" y="41887"/>
                  <a:pt x="39249" y="41680"/>
                </a:cubicBezTo>
                <a:cubicBezTo>
                  <a:pt x="39249" y="41454"/>
                  <a:pt x="39438" y="41284"/>
                  <a:pt x="39664" y="41284"/>
                </a:cubicBezTo>
                <a:close/>
                <a:moveTo>
                  <a:pt x="39664" y="40135"/>
                </a:moveTo>
                <a:cubicBezTo>
                  <a:pt x="39438" y="40135"/>
                  <a:pt x="39249" y="39947"/>
                  <a:pt x="39249" y="39721"/>
                </a:cubicBezTo>
                <a:cubicBezTo>
                  <a:pt x="39249" y="39494"/>
                  <a:pt x="39438" y="39306"/>
                  <a:pt x="39664" y="39306"/>
                </a:cubicBezTo>
                <a:cubicBezTo>
                  <a:pt x="39890" y="39306"/>
                  <a:pt x="40078" y="39494"/>
                  <a:pt x="40078" y="39721"/>
                </a:cubicBezTo>
                <a:cubicBezTo>
                  <a:pt x="40078" y="39947"/>
                  <a:pt x="39890" y="40135"/>
                  <a:pt x="39664" y="40135"/>
                </a:cubicBezTo>
                <a:close/>
                <a:moveTo>
                  <a:pt x="39664" y="38175"/>
                </a:moveTo>
                <a:cubicBezTo>
                  <a:pt x="39438" y="38175"/>
                  <a:pt x="39249" y="37987"/>
                  <a:pt x="39249" y="37761"/>
                </a:cubicBezTo>
                <a:cubicBezTo>
                  <a:pt x="39249" y="37516"/>
                  <a:pt x="39438" y="37328"/>
                  <a:pt x="39664" y="37328"/>
                </a:cubicBezTo>
                <a:cubicBezTo>
                  <a:pt x="39890" y="37328"/>
                  <a:pt x="40078" y="37516"/>
                  <a:pt x="40078" y="37761"/>
                </a:cubicBezTo>
                <a:cubicBezTo>
                  <a:pt x="40078" y="37987"/>
                  <a:pt x="39890" y="38175"/>
                  <a:pt x="39664" y="38175"/>
                </a:cubicBezTo>
                <a:close/>
                <a:moveTo>
                  <a:pt x="39664" y="36197"/>
                </a:moveTo>
                <a:cubicBezTo>
                  <a:pt x="39438" y="36197"/>
                  <a:pt x="39249" y="36027"/>
                  <a:pt x="39249" y="35801"/>
                </a:cubicBezTo>
                <a:cubicBezTo>
                  <a:pt x="39249" y="35575"/>
                  <a:pt x="39438" y="35387"/>
                  <a:pt x="39664" y="35387"/>
                </a:cubicBezTo>
                <a:cubicBezTo>
                  <a:pt x="39890" y="35387"/>
                  <a:pt x="40078" y="35575"/>
                  <a:pt x="40078" y="35801"/>
                </a:cubicBezTo>
                <a:cubicBezTo>
                  <a:pt x="40078" y="36027"/>
                  <a:pt x="39890" y="36197"/>
                  <a:pt x="39664" y="36197"/>
                </a:cubicBezTo>
                <a:close/>
                <a:moveTo>
                  <a:pt x="39664" y="34237"/>
                </a:moveTo>
                <a:cubicBezTo>
                  <a:pt x="39438" y="34237"/>
                  <a:pt x="39249" y="34049"/>
                  <a:pt x="39249" y="33823"/>
                </a:cubicBezTo>
                <a:cubicBezTo>
                  <a:pt x="39249" y="33616"/>
                  <a:pt x="39438" y="33427"/>
                  <a:pt x="39664" y="33427"/>
                </a:cubicBezTo>
                <a:cubicBezTo>
                  <a:pt x="39890" y="33427"/>
                  <a:pt x="40078" y="33616"/>
                  <a:pt x="40078" y="33823"/>
                </a:cubicBezTo>
                <a:cubicBezTo>
                  <a:pt x="40078" y="34049"/>
                  <a:pt x="39890" y="34237"/>
                  <a:pt x="39664" y="34237"/>
                </a:cubicBezTo>
                <a:close/>
                <a:moveTo>
                  <a:pt x="39664" y="32278"/>
                </a:moveTo>
                <a:cubicBezTo>
                  <a:pt x="39438" y="32278"/>
                  <a:pt x="39249" y="32089"/>
                  <a:pt x="39249" y="31863"/>
                </a:cubicBezTo>
                <a:cubicBezTo>
                  <a:pt x="39249" y="31637"/>
                  <a:pt x="39438" y="31467"/>
                  <a:pt x="39664" y="31467"/>
                </a:cubicBezTo>
                <a:cubicBezTo>
                  <a:pt x="39890" y="31467"/>
                  <a:pt x="40078" y="31637"/>
                  <a:pt x="40078" y="31863"/>
                </a:cubicBezTo>
                <a:cubicBezTo>
                  <a:pt x="40078" y="32089"/>
                  <a:pt x="39890" y="32278"/>
                  <a:pt x="39664" y="32278"/>
                </a:cubicBezTo>
                <a:close/>
                <a:moveTo>
                  <a:pt x="39664" y="30318"/>
                </a:moveTo>
                <a:cubicBezTo>
                  <a:pt x="39438" y="30318"/>
                  <a:pt x="39249" y="30130"/>
                  <a:pt x="39249" y="29904"/>
                </a:cubicBezTo>
                <a:cubicBezTo>
                  <a:pt x="39249" y="29677"/>
                  <a:pt x="39438" y="29508"/>
                  <a:pt x="39664" y="29508"/>
                </a:cubicBezTo>
                <a:cubicBezTo>
                  <a:pt x="39890" y="29508"/>
                  <a:pt x="40078" y="29677"/>
                  <a:pt x="40078" y="29904"/>
                </a:cubicBezTo>
                <a:cubicBezTo>
                  <a:pt x="40078" y="30130"/>
                  <a:pt x="39890" y="30318"/>
                  <a:pt x="39664" y="30318"/>
                </a:cubicBezTo>
                <a:close/>
                <a:moveTo>
                  <a:pt x="39664" y="28340"/>
                </a:moveTo>
                <a:cubicBezTo>
                  <a:pt x="39438" y="28340"/>
                  <a:pt x="39268" y="28170"/>
                  <a:pt x="39268" y="27944"/>
                </a:cubicBezTo>
                <a:cubicBezTo>
                  <a:pt x="39268" y="27737"/>
                  <a:pt x="39438" y="27548"/>
                  <a:pt x="39664" y="27548"/>
                </a:cubicBezTo>
                <a:cubicBezTo>
                  <a:pt x="39871" y="27548"/>
                  <a:pt x="40060" y="27737"/>
                  <a:pt x="40060" y="27944"/>
                </a:cubicBezTo>
                <a:cubicBezTo>
                  <a:pt x="40060" y="28170"/>
                  <a:pt x="39871" y="28340"/>
                  <a:pt x="39664" y="28340"/>
                </a:cubicBezTo>
                <a:close/>
                <a:moveTo>
                  <a:pt x="39664" y="26380"/>
                </a:moveTo>
                <a:cubicBezTo>
                  <a:pt x="39438" y="26380"/>
                  <a:pt x="39268" y="26210"/>
                  <a:pt x="39268" y="25984"/>
                </a:cubicBezTo>
                <a:cubicBezTo>
                  <a:pt x="39268" y="25777"/>
                  <a:pt x="39438" y="25589"/>
                  <a:pt x="39664" y="25589"/>
                </a:cubicBezTo>
                <a:cubicBezTo>
                  <a:pt x="39871" y="25589"/>
                  <a:pt x="40060" y="25777"/>
                  <a:pt x="40060" y="25984"/>
                </a:cubicBezTo>
                <a:cubicBezTo>
                  <a:pt x="40060" y="26210"/>
                  <a:pt x="39871" y="26380"/>
                  <a:pt x="39664" y="26380"/>
                </a:cubicBezTo>
                <a:close/>
                <a:moveTo>
                  <a:pt x="39664" y="24439"/>
                </a:moveTo>
                <a:cubicBezTo>
                  <a:pt x="39438" y="24439"/>
                  <a:pt x="39268" y="24251"/>
                  <a:pt x="39268" y="24025"/>
                </a:cubicBezTo>
                <a:cubicBezTo>
                  <a:pt x="39268" y="23817"/>
                  <a:pt x="39438" y="23629"/>
                  <a:pt x="39664" y="23629"/>
                </a:cubicBezTo>
                <a:cubicBezTo>
                  <a:pt x="39871" y="23629"/>
                  <a:pt x="40060" y="23817"/>
                  <a:pt x="40060" y="24025"/>
                </a:cubicBezTo>
                <a:cubicBezTo>
                  <a:pt x="40060" y="24251"/>
                  <a:pt x="39871" y="24439"/>
                  <a:pt x="39664" y="24439"/>
                </a:cubicBezTo>
                <a:close/>
                <a:moveTo>
                  <a:pt x="39664" y="22461"/>
                </a:moveTo>
                <a:cubicBezTo>
                  <a:pt x="39438" y="22461"/>
                  <a:pt x="39268" y="22291"/>
                  <a:pt x="39268" y="22065"/>
                </a:cubicBezTo>
                <a:cubicBezTo>
                  <a:pt x="39268" y="21858"/>
                  <a:pt x="39438" y="21669"/>
                  <a:pt x="39664" y="21669"/>
                </a:cubicBezTo>
                <a:cubicBezTo>
                  <a:pt x="39871" y="21669"/>
                  <a:pt x="40060" y="21858"/>
                  <a:pt x="40060" y="22065"/>
                </a:cubicBezTo>
                <a:cubicBezTo>
                  <a:pt x="40060" y="22291"/>
                  <a:pt x="39871" y="22461"/>
                  <a:pt x="39664" y="22461"/>
                </a:cubicBezTo>
                <a:close/>
                <a:moveTo>
                  <a:pt x="39664" y="20501"/>
                </a:moveTo>
                <a:cubicBezTo>
                  <a:pt x="39438" y="20501"/>
                  <a:pt x="39268" y="20331"/>
                  <a:pt x="39268" y="20105"/>
                </a:cubicBezTo>
                <a:cubicBezTo>
                  <a:pt x="39268" y="19898"/>
                  <a:pt x="39438" y="19710"/>
                  <a:pt x="39664" y="19710"/>
                </a:cubicBezTo>
                <a:cubicBezTo>
                  <a:pt x="39871" y="19710"/>
                  <a:pt x="40060" y="19898"/>
                  <a:pt x="40060" y="20105"/>
                </a:cubicBezTo>
                <a:cubicBezTo>
                  <a:pt x="40060" y="20331"/>
                  <a:pt x="39871" y="20501"/>
                  <a:pt x="39664" y="20501"/>
                </a:cubicBezTo>
                <a:close/>
                <a:moveTo>
                  <a:pt x="39664" y="18541"/>
                </a:moveTo>
                <a:cubicBezTo>
                  <a:pt x="39438" y="18541"/>
                  <a:pt x="39268" y="18372"/>
                  <a:pt x="39268" y="18146"/>
                </a:cubicBezTo>
                <a:cubicBezTo>
                  <a:pt x="39268" y="17920"/>
                  <a:pt x="39438" y="17750"/>
                  <a:pt x="39664" y="17750"/>
                </a:cubicBezTo>
                <a:cubicBezTo>
                  <a:pt x="39871" y="17750"/>
                  <a:pt x="40060" y="17920"/>
                  <a:pt x="40060" y="18146"/>
                </a:cubicBezTo>
                <a:cubicBezTo>
                  <a:pt x="40060" y="18372"/>
                  <a:pt x="39871" y="18541"/>
                  <a:pt x="39664" y="18541"/>
                </a:cubicBezTo>
                <a:close/>
                <a:moveTo>
                  <a:pt x="39664" y="16563"/>
                </a:moveTo>
                <a:cubicBezTo>
                  <a:pt x="39457" y="16563"/>
                  <a:pt x="39287" y="16393"/>
                  <a:pt x="39287" y="16186"/>
                </a:cubicBezTo>
                <a:cubicBezTo>
                  <a:pt x="39287" y="15979"/>
                  <a:pt x="39457" y="15809"/>
                  <a:pt x="39664" y="15809"/>
                </a:cubicBezTo>
                <a:cubicBezTo>
                  <a:pt x="39871" y="15809"/>
                  <a:pt x="40041" y="15979"/>
                  <a:pt x="40041" y="16186"/>
                </a:cubicBezTo>
                <a:cubicBezTo>
                  <a:pt x="40041" y="16393"/>
                  <a:pt x="39871" y="16563"/>
                  <a:pt x="39664" y="16563"/>
                </a:cubicBezTo>
                <a:close/>
                <a:moveTo>
                  <a:pt x="39664" y="14603"/>
                </a:moveTo>
                <a:cubicBezTo>
                  <a:pt x="39457" y="14603"/>
                  <a:pt x="39287" y="14434"/>
                  <a:pt x="39287" y="14226"/>
                </a:cubicBezTo>
                <a:cubicBezTo>
                  <a:pt x="39287" y="14019"/>
                  <a:pt x="39457" y="13850"/>
                  <a:pt x="39664" y="13850"/>
                </a:cubicBezTo>
                <a:cubicBezTo>
                  <a:pt x="39871" y="13850"/>
                  <a:pt x="40041" y="14019"/>
                  <a:pt x="40041" y="14226"/>
                </a:cubicBezTo>
                <a:cubicBezTo>
                  <a:pt x="40041" y="14434"/>
                  <a:pt x="39871" y="14603"/>
                  <a:pt x="39664" y="14603"/>
                </a:cubicBezTo>
                <a:close/>
                <a:moveTo>
                  <a:pt x="39664" y="12644"/>
                </a:moveTo>
                <a:cubicBezTo>
                  <a:pt x="39457" y="12644"/>
                  <a:pt x="39287" y="12474"/>
                  <a:pt x="39287" y="12267"/>
                </a:cubicBezTo>
                <a:cubicBezTo>
                  <a:pt x="39287" y="12060"/>
                  <a:pt x="39457" y="11890"/>
                  <a:pt x="39664" y="11890"/>
                </a:cubicBezTo>
                <a:cubicBezTo>
                  <a:pt x="39871" y="11890"/>
                  <a:pt x="40041" y="12060"/>
                  <a:pt x="40041" y="12267"/>
                </a:cubicBezTo>
                <a:cubicBezTo>
                  <a:pt x="40041" y="12474"/>
                  <a:pt x="39871" y="12644"/>
                  <a:pt x="39664" y="12644"/>
                </a:cubicBezTo>
                <a:close/>
                <a:moveTo>
                  <a:pt x="39664" y="10684"/>
                </a:moveTo>
                <a:cubicBezTo>
                  <a:pt x="39457" y="10684"/>
                  <a:pt x="39287" y="10514"/>
                  <a:pt x="39287" y="10307"/>
                </a:cubicBezTo>
                <a:cubicBezTo>
                  <a:pt x="39287" y="10100"/>
                  <a:pt x="39457" y="9930"/>
                  <a:pt x="39664" y="9930"/>
                </a:cubicBezTo>
                <a:cubicBezTo>
                  <a:pt x="39871" y="9930"/>
                  <a:pt x="40041" y="10100"/>
                  <a:pt x="40041" y="10307"/>
                </a:cubicBezTo>
                <a:cubicBezTo>
                  <a:pt x="40041" y="10514"/>
                  <a:pt x="39871" y="10684"/>
                  <a:pt x="39664" y="10684"/>
                </a:cubicBezTo>
                <a:close/>
                <a:moveTo>
                  <a:pt x="39664" y="8706"/>
                </a:moveTo>
                <a:cubicBezTo>
                  <a:pt x="39457" y="8706"/>
                  <a:pt x="39287" y="8555"/>
                  <a:pt x="39287" y="8348"/>
                </a:cubicBezTo>
                <a:cubicBezTo>
                  <a:pt x="39287" y="8159"/>
                  <a:pt x="39457" y="7989"/>
                  <a:pt x="39664" y="7989"/>
                </a:cubicBezTo>
                <a:cubicBezTo>
                  <a:pt x="39852" y="7989"/>
                  <a:pt x="40022" y="8159"/>
                  <a:pt x="40022" y="8348"/>
                </a:cubicBezTo>
                <a:cubicBezTo>
                  <a:pt x="40022" y="8555"/>
                  <a:pt x="39871" y="8706"/>
                  <a:pt x="39664" y="8706"/>
                </a:cubicBezTo>
                <a:close/>
                <a:moveTo>
                  <a:pt x="39664" y="6746"/>
                </a:moveTo>
                <a:cubicBezTo>
                  <a:pt x="39457" y="6746"/>
                  <a:pt x="39287" y="6595"/>
                  <a:pt x="39287" y="6388"/>
                </a:cubicBezTo>
                <a:cubicBezTo>
                  <a:pt x="39287" y="6181"/>
                  <a:pt x="39457" y="6030"/>
                  <a:pt x="39664" y="6030"/>
                </a:cubicBezTo>
                <a:cubicBezTo>
                  <a:pt x="39852" y="6030"/>
                  <a:pt x="40022" y="6181"/>
                  <a:pt x="40022" y="6388"/>
                </a:cubicBezTo>
                <a:cubicBezTo>
                  <a:pt x="40022" y="6595"/>
                  <a:pt x="39871" y="6746"/>
                  <a:pt x="39664" y="6746"/>
                </a:cubicBezTo>
                <a:close/>
                <a:moveTo>
                  <a:pt x="39664" y="4786"/>
                </a:moveTo>
                <a:cubicBezTo>
                  <a:pt x="39457" y="4786"/>
                  <a:pt x="39287" y="4635"/>
                  <a:pt x="39287" y="4428"/>
                </a:cubicBezTo>
                <a:cubicBezTo>
                  <a:pt x="39287" y="4221"/>
                  <a:pt x="39457" y="4051"/>
                  <a:pt x="39664" y="4051"/>
                </a:cubicBezTo>
                <a:cubicBezTo>
                  <a:pt x="39852" y="4051"/>
                  <a:pt x="40022" y="4221"/>
                  <a:pt x="40022" y="4428"/>
                </a:cubicBezTo>
                <a:cubicBezTo>
                  <a:pt x="40022" y="4635"/>
                  <a:pt x="39871" y="4786"/>
                  <a:pt x="39664" y="4786"/>
                </a:cubicBezTo>
                <a:close/>
                <a:moveTo>
                  <a:pt x="39664" y="2827"/>
                </a:moveTo>
                <a:cubicBezTo>
                  <a:pt x="39457" y="2827"/>
                  <a:pt x="39287" y="2657"/>
                  <a:pt x="39287" y="2469"/>
                </a:cubicBezTo>
                <a:cubicBezTo>
                  <a:pt x="39287" y="2261"/>
                  <a:pt x="39457" y="2111"/>
                  <a:pt x="39664" y="2111"/>
                </a:cubicBezTo>
                <a:cubicBezTo>
                  <a:pt x="39852" y="2111"/>
                  <a:pt x="40022" y="2261"/>
                  <a:pt x="40022" y="2469"/>
                </a:cubicBezTo>
                <a:cubicBezTo>
                  <a:pt x="40022" y="2657"/>
                  <a:pt x="39871" y="2827"/>
                  <a:pt x="39664" y="2827"/>
                </a:cubicBezTo>
                <a:close/>
                <a:moveTo>
                  <a:pt x="39664" y="867"/>
                </a:moveTo>
                <a:cubicBezTo>
                  <a:pt x="39457" y="867"/>
                  <a:pt x="39287" y="697"/>
                  <a:pt x="39287" y="509"/>
                </a:cubicBezTo>
                <a:cubicBezTo>
                  <a:pt x="39287" y="302"/>
                  <a:pt x="39457" y="132"/>
                  <a:pt x="39664" y="132"/>
                </a:cubicBezTo>
                <a:cubicBezTo>
                  <a:pt x="39852" y="132"/>
                  <a:pt x="40022" y="302"/>
                  <a:pt x="40022" y="509"/>
                </a:cubicBezTo>
                <a:cubicBezTo>
                  <a:pt x="40022" y="697"/>
                  <a:pt x="39871" y="867"/>
                  <a:pt x="39664" y="867"/>
                </a:cubicBezTo>
                <a:close/>
                <a:moveTo>
                  <a:pt x="37704" y="59788"/>
                </a:moveTo>
                <a:cubicBezTo>
                  <a:pt x="37441" y="59788"/>
                  <a:pt x="37214" y="59581"/>
                  <a:pt x="37214" y="59298"/>
                </a:cubicBezTo>
                <a:cubicBezTo>
                  <a:pt x="37214" y="59034"/>
                  <a:pt x="37441" y="58827"/>
                  <a:pt x="37704" y="58827"/>
                </a:cubicBezTo>
                <a:cubicBezTo>
                  <a:pt x="37968" y="58827"/>
                  <a:pt x="38194" y="59034"/>
                  <a:pt x="38194" y="59298"/>
                </a:cubicBezTo>
                <a:cubicBezTo>
                  <a:pt x="38194" y="59581"/>
                  <a:pt x="37968" y="59788"/>
                  <a:pt x="37704" y="59788"/>
                </a:cubicBezTo>
                <a:close/>
                <a:moveTo>
                  <a:pt x="37704" y="50988"/>
                </a:moveTo>
                <a:cubicBezTo>
                  <a:pt x="37949" y="50988"/>
                  <a:pt x="38175" y="51196"/>
                  <a:pt x="38175" y="51460"/>
                </a:cubicBezTo>
                <a:cubicBezTo>
                  <a:pt x="38175" y="51723"/>
                  <a:pt x="37949" y="51931"/>
                  <a:pt x="37704" y="51931"/>
                </a:cubicBezTo>
                <a:cubicBezTo>
                  <a:pt x="37441" y="51931"/>
                  <a:pt x="37233" y="51723"/>
                  <a:pt x="37233" y="51460"/>
                </a:cubicBezTo>
                <a:cubicBezTo>
                  <a:pt x="37233" y="51215"/>
                  <a:pt x="37441" y="50988"/>
                  <a:pt x="37704" y="50988"/>
                </a:cubicBezTo>
                <a:close/>
                <a:moveTo>
                  <a:pt x="37704" y="52948"/>
                </a:moveTo>
                <a:cubicBezTo>
                  <a:pt x="37949" y="52948"/>
                  <a:pt x="38175" y="53174"/>
                  <a:pt x="38175" y="53419"/>
                </a:cubicBezTo>
                <a:cubicBezTo>
                  <a:pt x="38175" y="53683"/>
                  <a:pt x="37949" y="53890"/>
                  <a:pt x="37704" y="53890"/>
                </a:cubicBezTo>
                <a:cubicBezTo>
                  <a:pt x="37441" y="53890"/>
                  <a:pt x="37233" y="53683"/>
                  <a:pt x="37233" y="53419"/>
                </a:cubicBezTo>
                <a:cubicBezTo>
                  <a:pt x="37233" y="53174"/>
                  <a:pt x="37441" y="52948"/>
                  <a:pt x="37704" y="52948"/>
                </a:cubicBezTo>
                <a:close/>
                <a:moveTo>
                  <a:pt x="37704" y="56905"/>
                </a:moveTo>
                <a:cubicBezTo>
                  <a:pt x="37949" y="56905"/>
                  <a:pt x="38138" y="57093"/>
                  <a:pt x="38138" y="57338"/>
                </a:cubicBezTo>
                <a:cubicBezTo>
                  <a:pt x="38138" y="57583"/>
                  <a:pt x="37949" y="57791"/>
                  <a:pt x="37704" y="57791"/>
                </a:cubicBezTo>
                <a:cubicBezTo>
                  <a:pt x="37459" y="57791"/>
                  <a:pt x="37252" y="57583"/>
                  <a:pt x="37252" y="57338"/>
                </a:cubicBezTo>
                <a:cubicBezTo>
                  <a:pt x="37252" y="57093"/>
                  <a:pt x="37459" y="56905"/>
                  <a:pt x="37704" y="56905"/>
                </a:cubicBezTo>
                <a:close/>
                <a:moveTo>
                  <a:pt x="37704" y="54945"/>
                </a:moveTo>
                <a:cubicBezTo>
                  <a:pt x="37949" y="54945"/>
                  <a:pt x="38138" y="55153"/>
                  <a:pt x="38138" y="55379"/>
                </a:cubicBezTo>
                <a:cubicBezTo>
                  <a:pt x="38138" y="55624"/>
                  <a:pt x="37949" y="55831"/>
                  <a:pt x="37704" y="55831"/>
                </a:cubicBezTo>
                <a:cubicBezTo>
                  <a:pt x="37459" y="55831"/>
                  <a:pt x="37252" y="55624"/>
                  <a:pt x="37252" y="55379"/>
                </a:cubicBezTo>
                <a:cubicBezTo>
                  <a:pt x="37252" y="55134"/>
                  <a:pt x="37459" y="54945"/>
                  <a:pt x="37704" y="54945"/>
                </a:cubicBezTo>
                <a:close/>
                <a:moveTo>
                  <a:pt x="37704" y="49971"/>
                </a:moveTo>
                <a:cubicBezTo>
                  <a:pt x="37441" y="49971"/>
                  <a:pt x="37233" y="49764"/>
                  <a:pt x="37233" y="49500"/>
                </a:cubicBezTo>
                <a:cubicBezTo>
                  <a:pt x="37233" y="49236"/>
                  <a:pt x="37441" y="49029"/>
                  <a:pt x="37704" y="49029"/>
                </a:cubicBezTo>
                <a:cubicBezTo>
                  <a:pt x="37968" y="49029"/>
                  <a:pt x="38175" y="49236"/>
                  <a:pt x="38175" y="49500"/>
                </a:cubicBezTo>
                <a:cubicBezTo>
                  <a:pt x="38175" y="49764"/>
                  <a:pt x="37968" y="49971"/>
                  <a:pt x="37704" y="49971"/>
                </a:cubicBezTo>
                <a:close/>
                <a:moveTo>
                  <a:pt x="37704" y="47992"/>
                </a:moveTo>
                <a:cubicBezTo>
                  <a:pt x="37459" y="47992"/>
                  <a:pt x="37271" y="47785"/>
                  <a:pt x="37271" y="47540"/>
                </a:cubicBezTo>
                <a:cubicBezTo>
                  <a:pt x="37271" y="47295"/>
                  <a:pt x="37459" y="47107"/>
                  <a:pt x="37704" y="47107"/>
                </a:cubicBezTo>
                <a:cubicBezTo>
                  <a:pt x="37949" y="47107"/>
                  <a:pt x="38138" y="47295"/>
                  <a:pt x="38138" y="47540"/>
                </a:cubicBezTo>
                <a:cubicBezTo>
                  <a:pt x="38138" y="47785"/>
                  <a:pt x="37949" y="47992"/>
                  <a:pt x="37704" y="47992"/>
                </a:cubicBezTo>
                <a:close/>
                <a:moveTo>
                  <a:pt x="37704" y="46014"/>
                </a:moveTo>
                <a:cubicBezTo>
                  <a:pt x="37459" y="46014"/>
                  <a:pt x="37271" y="45826"/>
                  <a:pt x="37271" y="45581"/>
                </a:cubicBezTo>
                <a:cubicBezTo>
                  <a:pt x="37271" y="45354"/>
                  <a:pt x="37459" y="45147"/>
                  <a:pt x="37704" y="45147"/>
                </a:cubicBezTo>
                <a:cubicBezTo>
                  <a:pt x="37930" y="45147"/>
                  <a:pt x="38138" y="45354"/>
                  <a:pt x="38138" y="45581"/>
                </a:cubicBezTo>
                <a:cubicBezTo>
                  <a:pt x="38138" y="45826"/>
                  <a:pt x="37930" y="46014"/>
                  <a:pt x="37704" y="46014"/>
                </a:cubicBezTo>
                <a:close/>
                <a:moveTo>
                  <a:pt x="37704" y="33408"/>
                </a:moveTo>
                <a:cubicBezTo>
                  <a:pt x="37930" y="33408"/>
                  <a:pt x="38119" y="33597"/>
                  <a:pt x="38119" y="33823"/>
                </a:cubicBezTo>
                <a:cubicBezTo>
                  <a:pt x="38119" y="34049"/>
                  <a:pt x="37930" y="34237"/>
                  <a:pt x="37704" y="34237"/>
                </a:cubicBezTo>
                <a:cubicBezTo>
                  <a:pt x="37478" y="34237"/>
                  <a:pt x="37290" y="34049"/>
                  <a:pt x="37290" y="33823"/>
                </a:cubicBezTo>
                <a:cubicBezTo>
                  <a:pt x="37290" y="33597"/>
                  <a:pt x="37478" y="33408"/>
                  <a:pt x="37704" y="33408"/>
                </a:cubicBezTo>
                <a:close/>
                <a:moveTo>
                  <a:pt x="37704" y="35368"/>
                </a:moveTo>
                <a:cubicBezTo>
                  <a:pt x="37930" y="35368"/>
                  <a:pt x="38119" y="35556"/>
                  <a:pt x="38119" y="35782"/>
                </a:cubicBezTo>
                <a:cubicBezTo>
                  <a:pt x="38119" y="36027"/>
                  <a:pt x="37930" y="36216"/>
                  <a:pt x="37704" y="36216"/>
                </a:cubicBezTo>
                <a:cubicBezTo>
                  <a:pt x="37478" y="36216"/>
                  <a:pt x="37290" y="36027"/>
                  <a:pt x="37290" y="35782"/>
                </a:cubicBezTo>
                <a:cubicBezTo>
                  <a:pt x="37290" y="35556"/>
                  <a:pt x="37478" y="35368"/>
                  <a:pt x="37704" y="35368"/>
                </a:cubicBezTo>
                <a:close/>
                <a:moveTo>
                  <a:pt x="37704" y="44054"/>
                </a:moveTo>
                <a:cubicBezTo>
                  <a:pt x="37478" y="44054"/>
                  <a:pt x="37290" y="43866"/>
                  <a:pt x="37290" y="43621"/>
                </a:cubicBezTo>
                <a:cubicBezTo>
                  <a:pt x="37290" y="43395"/>
                  <a:pt x="37478" y="43206"/>
                  <a:pt x="37704" y="43206"/>
                </a:cubicBezTo>
                <a:cubicBezTo>
                  <a:pt x="37930" y="43206"/>
                  <a:pt x="38119" y="43395"/>
                  <a:pt x="38119" y="43621"/>
                </a:cubicBezTo>
                <a:cubicBezTo>
                  <a:pt x="38119" y="43866"/>
                  <a:pt x="37930" y="44054"/>
                  <a:pt x="37704" y="44054"/>
                </a:cubicBezTo>
                <a:close/>
                <a:moveTo>
                  <a:pt x="37704" y="42076"/>
                </a:moveTo>
                <a:cubicBezTo>
                  <a:pt x="37478" y="42076"/>
                  <a:pt x="37290" y="41887"/>
                  <a:pt x="37290" y="41661"/>
                </a:cubicBezTo>
                <a:cubicBezTo>
                  <a:pt x="37290" y="41454"/>
                  <a:pt x="37478" y="41266"/>
                  <a:pt x="37704" y="41266"/>
                </a:cubicBezTo>
                <a:cubicBezTo>
                  <a:pt x="37930" y="41266"/>
                  <a:pt x="38100" y="41454"/>
                  <a:pt x="38100" y="41661"/>
                </a:cubicBezTo>
                <a:cubicBezTo>
                  <a:pt x="38100" y="41887"/>
                  <a:pt x="37930" y="42076"/>
                  <a:pt x="37704" y="42076"/>
                </a:cubicBezTo>
                <a:close/>
                <a:moveTo>
                  <a:pt x="37704" y="38138"/>
                </a:moveTo>
                <a:cubicBezTo>
                  <a:pt x="37478" y="38138"/>
                  <a:pt x="37290" y="37968"/>
                  <a:pt x="37290" y="37742"/>
                </a:cubicBezTo>
                <a:cubicBezTo>
                  <a:pt x="37290" y="37535"/>
                  <a:pt x="37478" y="37346"/>
                  <a:pt x="37704" y="37346"/>
                </a:cubicBezTo>
                <a:cubicBezTo>
                  <a:pt x="37930" y="37346"/>
                  <a:pt x="38100" y="37535"/>
                  <a:pt x="38100" y="37742"/>
                </a:cubicBezTo>
                <a:cubicBezTo>
                  <a:pt x="38100" y="37968"/>
                  <a:pt x="37930" y="38138"/>
                  <a:pt x="37704" y="38138"/>
                </a:cubicBezTo>
                <a:close/>
                <a:moveTo>
                  <a:pt x="37704" y="40116"/>
                </a:moveTo>
                <a:cubicBezTo>
                  <a:pt x="37478" y="40116"/>
                  <a:pt x="37290" y="39928"/>
                  <a:pt x="37290" y="39702"/>
                </a:cubicBezTo>
                <a:cubicBezTo>
                  <a:pt x="37290" y="39494"/>
                  <a:pt x="37478" y="39306"/>
                  <a:pt x="37704" y="39306"/>
                </a:cubicBezTo>
                <a:cubicBezTo>
                  <a:pt x="37930" y="39306"/>
                  <a:pt x="38100" y="39494"/>
                  <a:pt x="38100" y="39702"/>
                </a:cubicBezTo>
                <a:cubicBezTo>
                  <a:pt x="38100" y="39928"/>
                  <a:pt x="37930" y="40116"/>
                  <a:pt x="37704" y="40116"/>
                </a:cubicBezTo>
                <a:close/>
                <a:moveTo>
                  <a:pt x="37704" y="32297"/>
                </a:moveTo>
                <a:cubicBezTo>
                  <a:pt x="37459" y="32297"/>
                  <a:pt x="37271" y="32108"/>
                  <a:pt x="37271" y="31863"/>
                </a:cubicBezTo>
                <a:cubicBezTo>
                  <a:pt x="37271" y="31618"/>
                  <a:pt x="37459" y="31430"/>
                  <a:pt x="37704" y="31430"/>
                </a:cubicBezTo>
                <a:cubicBezTo>
                  <a:pt x="37930" y="31430"/>
                  <a:pt x="38138" y="31618"/>
                  <a:pt x="38138" y="31863"/>
                </a:cubicBezTo>
                <a:cubicBezTo>
                  <a:pt x="38138" y="32108"/>
                  <a:pt x="37930" y="32297"/>
                  <a:pt x="37704" y="32297"/>
                </a:cubicBezTo>
                <a:close/>
                <a:moveTo>
                  <a:pt x="37704" y="30337"/>
                </a:moveTo>
                <a:cubicBezTo>
                  <a:pt x="37459" y="30337"/>
                  <a:pt x="37271" y="30148"/>
                  <a:pt x="37271" y="29904"/>
                </a:cubicBezTo>
                <a:cubicBezTo>
                  <a:pt x="37271" y="29659"/>
                  <a:pt x="37459" y="29470"/>
                  <a:pt x="37704" y="29470"/>
                </a:cubicBezTo>
                <a:cubicBezTo>
                  <a:pt x="37930" y="29470"/>
                  <a:pt x="38138" y="29659"/>
                  <a:pt x="38138" y="29904"/>
                </a:cubicBezTo>
                <a:cubicBezTo>
                  <a:pt x="38138" y="30148"/>
                  <a:pt x="37930" y="30337"/>
                  <a:pt x="37704" y="30337"/>
                </a:cubicBezTo>
                <a:close/>
                <a:moveTo>
                  <a:pt x="37704" y="28358"/>
                </a:moveTo>
                <a:cubicBezTo>
                  <a:pt x="37478" y="28358"/>
                  <a:pt x="37290" y="28170"/>
                  <a:pt x="37290" y="27944"/>
                </a:cubicBezTo>
                <a:cubicBezTo>
                  <a:pt x="37290" y="27718"/>
                  <a:pt x="37478" y="27548"/>
                  <a:pt x="37704" y="27548"/>
                </a:cubicBezTo>
                <a:cubicBezTo>
                  <a:pt x="37930" y="27548"/>
                  <a:pt x="38100" y="27718"/>
                  <a:pt x="38100" y="27944"/>
                </a:cubicBezTo>
                <a:cubicBezTo>
                  <a:pt x="38100" y="28170"/>
                  <a:pt x="37930" y="28358"/>
                  <a:pt x="37704" y="28358"/>
                </a:cubicBezTo>
                <a:close/>
                <a:moveTo>
                  <a:pt x="38081" y="25984"/>
                </a:moveTo>
                <a:cubicBezTo>
                  <a:pt x="38081" y="26210"/>
                  <a:pt x="37912" y="26380"/>
                  <a:pt x="37704" y="26380"/>
                </a:cubicBezTo>
                <a:cubicBezTo>
                  <a:pt x="37497" y="26380"/>
                  <a:pt x="37327" y="26210"/>
                  <a:pt x="37327" y="25984"/>
                </a:cubicBezTo>
                <a:cubicBezTo>
                  <a:pt x="37327" y="25777"/>
                  <a:pt x="37497" y="25607"/>
                  <a:pt x="37704" y="25607"/>
                </a:cubicBezTo>
                <a:cubicBezTo>
                  <a:pt x="37912" y="25607"/>
                  <a:pt x="38081" y="25777"/>
                  <a:pt x="38081" y="25984"/>
                </a:cubicBezTo>
                <a:close/>
                <a:moveTo>
                  <a:pt x="37704" y="24420"/>
                </a:moveTo>
                <a:cubicBezTo>
                  <a:pt x="37478" y="24420"/>
                  <a:pt x="37309" y="24251"/>
                  <a:pt x="37309" y="24025"/>
                </a:cubicBezTo>
                <a:cubicBezTo>
                  <a:pt x="37309" y="23817"/>
                  <a:pt x="37478" y="23629"/>
                  <a:pt x="37704" y="23629"/>
                </a:cubicBezTo>
                <a:cubicBezTo>
                  <a:pt x="37930" y="23629"/>
                  <a:pt x="38100" y="23817"/>
                  <a:pt x="38100" y="24025"/>
                </a:cubicBezTo>
                <a:cubicBezTo>
                  <a:pt x="38100" y="24251"/>
                  <a:pt x="37930" y="24420"/>
                  <a:pt x="37704" y="24420"/>
                </a:cubicBezTo>
                <a:close/>
                <a:moveTo>
                  <a:pt x="37704" y="22461"/>
                </a:moveTo>
                <a:cubicBezTo>
                  <a:pt x="37478" y="22461"/>
                  <a:pt x="37309" y="22291"/>
                  <a:pt x="37309" y="22065"/>
                </a:cubicBezTo>
                <a:cubicBezTo>
                  <a:pt x="37309" y="21858"/>
                  <a:pt x="37478" y="21669"/>
                  <a:pt x="37704" y="21669"/>
                </a:cubicBezTo>
                <a:cubicBezTo>
                  <a:pt x="37930" y="21669"/>
                  <a:pt x="38100" y="21858"/>
                  <a:pt x="38100" y="22065"/>
                </a:cubicBezTo>
                <a:cubicBezTo>
                  <a:pt x="38100" y="22291"/>
                  <a:pt x="37930" y="22461"/>
                  <a:pt x="37704" y="22461"/>
                </a:cubicBezTo>
                <a:close/>
                <a:moveTo>
                  <a:pt x="37704" y="20501"/>
                </a:moveTo>
                <a:cubicBezTo>
                  <a:pt x="37478" y="20501"/>
                  <a:pt x="37309" y="20331"/>
                  <a:pt x="37309" y="20105"/>
                </a:cubicBezTo>
                <a:cubicBezTo>
                  <a:pt x="37309" y="19898"/>
                  <a:pt x="37478" y="19710"/>
                  <a:pt x="37704" y="19710"/>
                </a:cubicBezTo>
                <a:cubicBezTo>
                  <a:pt x="37930" y="19710"/>
                  <a:pt x="38100" y="19898"/>
                  <a:pt x="38100" y="20105"/>
                </a:cubicBezTo>
                <a:cubicBezTo>
                  <a:pt x="38100" y="20331"/>
                  <a:pt x="37930" y="20501"/>
                  <a:pt x="37704" y="20501"/>
                </a:cubicBezTo>
                <a:close/>
                <a:moveTo>
                  <a:pt x="37704" y="18541"/>
                </a:moveTo>
                <a:cubicBezTo>
                  <a:pt x="37478" y="18541"/>
                  <a:pt x="37309" y="18372"/>
                  <a:pt x="37309" y="18146"/>
                </a:cubicBezTo>
                <a:cubicBezTo>
                  <a:pt x="37309" y="17920"/>
                  <a:pt x="37478" y="17750"/>
                  <a:pt x="37704" y="17750"/>
                </a:cubicBezTo>
                <a:cubicBezTo>
                  <a:pt x="37930" y="17750"/>
                  <a:pt x="38100" y="17920"/>
                  <a:pt x="38100" y="18146"/>
                </a:cubicBezTo>
                <a:cubicBezTo>
                  <a:pt x="38100" y="18372"/>
                  <a:pt x="37930" y="18541"/>
                  <a:pt x="37704" y="18541"/>
                </a:cubicBezTo>
                <a:close/>
                <a:moveTo>
                  <a:pt x="37704" y="16544"/>
                </a:moveTo>
                <a:cubicBezTo>
                  <a:pt x="37497" y="16544"/>
                  <a:pt x="37327" y="16393"/>
                  <a:pt x="37327" y="16186"/>
                </a:cubicBezTo>
                <a:cubicBezTo>
                  <a:pt x="37327" y="15979"/>
                  <a:pt x="37497" y="15809"/>
                  <a:pt x="37704" y="15809"/>
                </a:cubicBezTo>
                <a:cubicBezTo>
                  <a:pt x="37912" y="15809"/>
                  <a:pt x="38081" y="15979"/>
                  <a:pt x="38081" y="16186"/>
                </a:cubicBezTo>
                <a:cubicBezTo>
                  <a:pt x="38081" y="16393"/>
                  <a:pt x="37912" y="16544"/>
                  <a:pt x="37704" y="16544"/>
                </a:cubicBezTo>
                <a:close/>
                <a:moveTo>
                  <a:pt x="37704" y="14603"/>
                </a:moveTo>
                <a:cubicBezTo>
                  <a:pt x="37497" y="14603"/>
                  <a:pt x="37327" y="14434"/>
                  <a:pt x="37327" y="14226"/>
                </a:cubicBezTo>
                <a:cubicBezTo>
                  <a:pt x="37327" y="14019"/>
                  <a:pt x="37497" y="13850"/>
                  <a:pt x="37704" y="13850"/>
                </a:cubicBezTo>
                <a:cubicBezTo>
                  <a:pt x="37912" y="13850"/>
                  <a:pt x="38081" y="14019"/>
                  <a:pt x="38081" y="14226"/>
                </a:cubicBezTo>
                <a:cubicBezTo>
                  <a:pt x="38081" y="14434"/>
                  <a:pt x="37912" y="14603"/>
                  <a:pt x="37704" y="14603"/>
                </a:cubicBezTo>
                <a:close/>
                <a:moveTo>
                  <a:pt x="37704" y="12644"/>
                </a:moveTo>
                <a:cubicBezTo>
                  <a:pt x="37497" y="12644"/>
                  <a:pt x="37327" y="12474"/>
                  <a:pt x="37327" y="12267"/>
                </a:cubicBezTo>
                <a:cubicBezTo>
                  <a:pt x="37327" y="12060"/>
                  <a:pt x="37497" y="11890"/>
                  <a:pt x="37704" y="11890"/>
                </a:cubicBezTo>
                <a:cubicBezTo>
                  <a:pt x="37912" y="11890"/>
                  <a:pt x="38081" y="12060"/>
                  <a:pt x="38081" y="12267"/>
                </a:cubicBezTo>
                <a:cubicBezTo>
                  <a:pt x="38081" y="12474"/>
                  <a:pt x="37912" y="12644"/>
                  <a:pt x="37704" y="12644"/>
                </a:cubicBezTo>
                <a:close/>
                <a:moveTo>
                  <a:pt x="37704" y="10665"/>
                </a:moveTo>
                <a:cubicBezTo>
                  <a:pt x="37497" y="10665"/>
                  <a:pt x="37327" y="10514"/>
                  <a:pt x="37327" y="10307"/>
                </a:cubicBezTo>
                <a:cubicBezTo>
                  <a:pt x="37327" y="10100"/>
                  <a:pt x="37497" y="9930"/>
                  <a:pt x="37704" y="9930"/>
                </a:cubicBezTo>
                <a:cubicBezTo>
                  <a:pt x="37912" y="9930"/>
                  <a:pt x="38081" y="10100"/>
                  <a:pt x="38081" y="10307"/>
                </a:cubicBezTo>
                <a:cubicBezTo>
                  <a:pt x="38081" y="10514"/>
                  <a:pt x="37912" y="10665"/>
                  <a:pt x="37704" y="10665"/>
                </a:cubicBezTo>
                <a:close/>
                <a:moveTo>
                  <a:pt x="37704" y="8724"/>
                </a:moveTo>
                <a:cubicBezTo>
                  <a:pt x="37497" y="8724"/>
                  <a:pt x="37327" y="8555"/>
                  <a:pt x="37327" y="8348"/>
                </a:cubicBezTo>
                <a:cubicBezTo>
                  <a:pt x="37327" y="8140"/>
                  <a:pt x="37497" y="7971"/>
                  <a:pt x="37704" y="7971"/>
                </a:cubicBezTo>
                <a:cubicBezTo>
                  <a:pt x="37912" y="7971"/>
                  <a:pt x="38081" y="8140"/>
                  <a:pt x="38081" y="8348"/>
                </a:cubicBezTo>
                <a:cubicBezTo>
                  <a:pt x="38081" y="8555"/>
                  <a:pt x="37912" y="8724"/>
                  <a:pt x="37704" y="8724"/>
                </a:cubicBezTo>
                <a:close/>
                <a:moveTo>
                  <a:pt x="37704" y="6765"/>
                </a:moveTo>
                <a:cubicBezTo>
                  <a:pt x="37497" y="6765"/>
                  <a:pt x="37327" y="6595"/>
                  <a:pt x="37327" y="6388"/>
                </a:cubicBezTo>
                <a:cubicBezTo>
                  <a:pt x="37327" y="6181"/>
                  <a:pt x="37497" y="6011"/>
                  <a:pt x="37704" y="6011"/>
                </a:cubicBezTo>
                <a:cubicBezTo>
                  <a:pt x="37912" y="6011"/>
                  <a:pt x="38081" y="6181"/>
                  <a:pt x="38081" y="6388"/>
                </a:cubicBezTo>
                <a:cubicBezTo>
                  <a:pt x="38081" y="6595"/>
                  <a:pt x="37912" y="6765"/>
                  <a:pt x="37704" y="6765"/>
                </a:cubicBezTo>
                <a:close/>
                <a:moveTo>
                  <a:pt x="37704" y="4786"/>
                </a:moveTo>
                <a:cubicBezTo>
                  <a:pt x="37497" y="4786"/>
                  <a:pt x="37327" y="4617"/>
                  <a:pt x="37327" y="4428"/>
                </a:cubicBezTo>
                <a:cubicBezTo>
                  <a:pt x="37327" y="4221"/>
                  <a:pt x="37497" y="4051"/>
                  <a:pt x="37704" y="4051"/>
                </a:cubicBezTo>
                <a:cubicBezTo>
                  <a:pt x="37912" y="4051"/>
                  <a:pt x="38062" y="4221"/>
                  <a:pt x="38062" y="4428"/>
                </a:cubicBezTo>
                <a:cubicBezTo>
                  <a:pt x="38062" y="4617"/>
                  <a:pt x="37912" y="4786"/>
                  <a:pt x="37704" y="4786"/>
                </a:cubicBezTo>
                <a:close/>
                <a:moveTo>
                  <a:pt x="37704" y="2827"/>
                </a:moveTo>
                <a:cubicBezTo>
                  <a:pt x="37497" y="2827"/>
                  <a:pt x="37327" y="2657"/>
                  <a:pt x="37327" y="2469"/>
                </a:cubicBezTo>
                <a:cubicBezTo>
                  <a:pt x="37327" y="2261"/>
                  <a:pt x="37497" y="2092"/>
                  <a:pt x="37704" y="2092"/>
                </a:cubicBezTo>
                <a:cubicBezTo>
                  <a:pt x="37912" y="2092"/>
                  <a:pt x="38062" y="2261"/>
                  <a:pt x="38062" y="2469"/>
                </a:cubicBezTo>
                <a:cubicBezTo>
                  <a:pt x="38062" y="2657"/>
                  <a:pt x="37912" y="2827"/>
                  <a:pt x="37704" y="2827"/>
                </a:cubicBezTo>
                <a:close/>
                <a:moveTo>
                  <a:pt x="37704" y="867"/>
                </a:moveTo>
                <a:cubicBezTo>
                  <a:pt x="37497" y="867"/>
                  <a:pt x="37327" y="697"/>
                  <a:pt x="37327" y="509"/>
                </a:cubicBezTo>
                <a:cubicBezTo>
                  <a:pt x="37327" y="302"/>
                  <a:pt x="37497" y="132"/>
                  <a:pt x="37704" y="132"/>
                </a:cubicBezTo>
                <a:cubicBezTo>
                  <a:pt x="37912" y="132"/>
                  <a:pt x="38062" y="302"/>
                  <a:pt x="38062" y="509"/>
                </a:cubicBezTo>
                <a:cubicBezTo>
                  <a:pt x="38062" y="697"/>
                  <a:pt x="37912" y="867"/>
                  <a:pt x="37704" y="867"/>
                </a:cubicBezTo>
                <a:close/>
                <a:moveTo>
                  <a:pt x="35745" y="53871"/>
                </a:moveTo>
                <a:cubicBezTo>
                  <a:pt x="35481" y="53871"/>
                  <a:pt x="35274" y="53664"/>
                  <a:pt x="35274" y="53419"/>
                </a:cubicBezTo>
                <a:cubicBezTo>
                  <a:pt x="35274" y="53155"/>
                  <a:pt x="35481" y="52967"/>
                  <a:pt x="35745" y="52967"/>
                </a:cubicBezTo>
                <a:cubicBezTo>
                  <a:pt x="35990" y="52967"/>
                  <a:pt x="36197" y="53155"/>
                  <a:pt x="36197" y="53419"/>
                </a:cubicBezTo>
                <a:cubicBezTo>
                  <a:pt x="36197" y="53664"/>
                  <a:pt x="35990" y="53871"/>
                  <a:pt x="35745" y="53871"/>
                </a:cubicBezTo>
                <a:close/>
                <a:moveTo>
                  <a:pt x="35745" y="51893"/>
                </a:moveTo>
                <a:cubicBezTo>
                  <a:pt x="35500" y="51893"/>
                  <a:pt x="35292" y="51704"/>
                  <a:pt x="35292" y="51460"/>
                </a:cubicBezTo>
                <a:cubicBezTo>
                  <a:pt x="35292" y="51233"/>
                  <a:pt x="35500" y="51026"/>
                  <a:pt x="35745" y="51026"/>
                </a:cubicBezTo>
                <a:cubicBezTo>
                  <a:pt x="35990" y="51026"/>
                  <a:pt x="36178" y="51233"/>
                  <a:pt x="36178" y="51460"/>
                </a:cubicBezTo>
                <a:cubicBezTo>
                  <a:pt x="36178" y="51704"/>
                  <a:pt x="35990" y="51893"/>
                  <a:pt x="35745" y="51893"/>
                </a:cubicBezTo>
                <a:close/>
                <a:moveTo>
                  <a:pt x="35745" y="49933"/>
                </a:moveTo>
                <a:cubicBezTo>
                  <a:pt x="35500" y="49933"/>
                  <a:pt x="35292" y="49745"/>
                  <a:pt x="35292" y="49500"/>
                </a:cubicBezTo>
                <a:cubicBezTo>
                  <a:pt x="35292" y="49255"/>
                  <a:pt x="35500" y="49066"/>
                  <a:pt x="35745" y="49066"/>
                </a:cubicBezTo>
                <a:cubicBezTo>
                  <a:pt x="35990" y="49066"/>
                  <a:pt x="36178" y="49255"/>
                  <a:pt x="36178" y="49500"/>
                </a:cubicBezTo>
                <a:cubicBezTo>
                  <a:pt x="36178" y="49745"/>
                  <a:pt x="35990" y="49933"/>
                  <a:pt x="35745" y="49933"/>
                </a:cubicBezTo>
                <a:close/>
                <a:moveTo>
                  <a:pt x="35745" y="47974"/>
                </a:moveTo>
                <a:cubicBezTo>
                  <a:pt x="35500" y="47974"/>
                  <a:pt x="35292" y="47785"/>
                  <a:pt x="35292" y="47540"/>
                </a:cubicBezTo>
                <a:cubicBezTo>
                  <a:pt x="35292" y="47295"/>
                  <a:pt x="35500" y="47088"/>
                  <a:pt x="35745" y="47088"/>
                </a:cubicBezTo>
                <a:cubicBezTo>
                  <a:pt x="35990" y="47088"/>
                  <a:pt x="36178" y="47295"/>
                  <a:pt x="36178" y="47540"/>
                </a:cubicBezTo>
                <a:cubicBezTo>
                  <a:pt x="36178" y="47785"/>
                  <a:pt x="35990" y="47974"/>
                  <a:pt x="35745" y="47974"/>
                </a:cubicBezTo>
                <a:close/>
                <a:moveTo>
                  <a:pt x="35745" y="45995"/>
                </a:moveTo>
                <a:cubicBezTo>
                  <a:pt x="35519" y="45995"/>
                  <a:pt x="35311" y="45807"/>
                  <a:pt x="35311" y="45581"/>
                </a:cubicBezTo>
                <a:cubicBezTo>
                  <a:pt x="35311" y="45336"/>
                  <a:pt x="35519" y="45147"/>
                  <a:pt x="35745" y="45147"/>
                </a:cubicBezTo>
                <a:cubicBezTo>
                  <a:pt x="35990" y="45147"/>
                  <a:pt x="36178" y="45336"/>
                  <a:pt x="36178" y="45581"/>
                </a:cubicBezTo>
                <a:cubicBezTo>
                  <a:pt x="36178" y="45807"/>
                  <a:pt x="35990" y="45995"/>
                  <a:pt x="35745" y="45995"/>
                </a:cubicBezTo>
                <a:close/>
                <a:moveTo>
                  <a:pt x="35745" y="33408"/>
                </a:moveTo>
                <a:cubicBezTo>
                  <a:pt x="35971" y="33408"/>
                  <a:pt x="36159" y="33578"/>
                  <a:pt x="36159" y="33823"/>
                </a:cubicBezTo>
                <a:cubicBezTo>
                  <a:pt x="36159" y="34049"/>
                  <a:pt x="35971" y="34237"/>
                  <a:pt x="35745" y="34237"/>
                </a:cubicBezTo>
                <a:cubicBezTo>
                  <a:pt x="35519" y="34237"/>
                  <a:pt x="35330" y="34049"/>
                  <a:pt x="35330" y="33823"/>
                </a:cubicBezTo>
                <a:cubicBezTo>
                  <a:pt x="35330" y="33578"/>
                  <a:pt x="35519" y="33408"/>
                  <a:pt x="35745" y="33408"/>
                </a:cubicBezTo>
                <a:close/>
                <a:moveTo>
                  <a:pt x="35745" y="35349"/>
                </a:moveTo>
                <a:cubicBezTo>
                  <a:pt x="35971" y="35349"/>
                  <a:pt x="36159" y="35556"/>
                  <a:pt x="36159" y="35782"/>
                </a:cubicBezTo>
                <a:cubicBezTo>
                  <a:pt x="36159" y="36009"/>
                  <a:pt x="35971" y="36197"/>
                  <a:pt x="35745" y="36197"/>
                </a:cubicBezTo>
                <a:cubicBezTo>
                  <a:pt x="35519" y="36197"/>
                  <a:pt x="35330" y="36009"/>
                  <a:pt x="35330" y="35782"/>
                </a:cubicBezTo>
                <a:cubicBezTo>
                  <a:pt x="35330" y="35556"/>
                  <a:pt x="35519" y="35349"/>
                  <a:pt x="35745" y="35349"/>
                </a:cubicBezTo>
                <a:close/>
                <a:moveTo>
                  <a:pt x="35745" y="44036"/>
                </a:moveTo>
                <a:cubicBezTo>
                  <a:pt x="35519" y="44036"/>
                  <a:pt x="35330" y="43847"/>
                  <a:pt x="35330" y="43621"/>
                </a:cubicBezTo>
                <a:cubicBezTo>
                  <a:pt x="35330" y="43395"/>
                  <a:pt x="35519" y="43206"/>
                  <a:pt x="35745" y="43206"/>
                </a:cubicBezTo>
                <a:cubicBezTo>
                  <a:pt x="35971" y="43206"/>
                  <a:pt x="36159" y="43395"/>
                  <a:pt x="36159" y="43621"/>
                </a:cubicBezTo>
                <a:cubicBezTo>
                  <a:pt x="36159" y="43847"/>
                  <a:pt x="35971" y="44036"/>
                  <a:pt x="35745" y="44036"/>
                </a:cubicBezTo>
                <a:close/>
                <a:moveTo>
                  <a:pt x="35745" y="42057"/>
                </a:moveTo>
                <a:cubicBezTo>
                  <a:pt x="35519" y="42057"/>
                  <a:pt x="35330" y="41887"/>
                  <a:pt x="35330" y="41661"/>
                </a:cubicBezTo>
                <a:cubicBezTo>
                  <a:pt x="35330" y="41435"/>
                  <a:pt x="35519" y="41266"/>
                  <a:pt x="35745" y="41266"/>
                </a:cubicBezTo>
                <a:cubicBezTo>
                  <a:pt x="35971" y="41266"/>
                  <a:pt x="36140" y="41435"/>
                  <a:pt x="36140" y="41661"/>
                </a:cubicBezTo>
                <a:cubicBezTo>
                  <a:pt x="36140" y="41887"/>
                  <a:pt x="35952" y="42057"/>
                  <a:pt x="35745" y="42057"/>
                </a:cubicBezTo>
                <a:close/>
                <a:moveTo>
                  <a:pt x="35745" y="38138"/>
                </a:moveTo>
                <a:cubicBezTo>
                  <a:pt x="35519" y="38138"/>
                  <a:pt x="35330" y="37968"/>
                  <a:pt x="35330" y="37742"/>
                </a:cubicBezTo>
                <a:cubicBezTo>
                  <a:pt x="35330" y="37516"/>
                  <a:pt x="35519" y="37346"/>
                  <a:pt x="35745" y="37346"/>
                </a:cubicBezTo>
                <a:cubicBezTo>
                  <a:pt x="35971" y="37346"/>
                  <a:pt x="36140" y="37516"/>
                  <a:pt x="36140" y="37742"/>
                </a:cubicBezTo>
                <a:cubicBezTo>
                  <a:pt x="36140" y="37968"/>
                  <a:pt x="35952" y="38138"/>
                  <a:pt x="35745" y="38138"/>
                </a:cubicBezTo>
                <a:close/>
                <a:moveTo>
                  <a:pt x="35745" y="40116"/>
                </a:moveTo>
                <a:cubicBezTo>
                  <a:pt x="35519" y="40116"/>
                  <a:pt x="35330" y="39928"/>
                  <a:pt x="35330" y="39702"/>
                </a:cubicBezTo>
                <a:cubicBezTo>
                  <a:pt x="35330" y="39476"/>
                  <a:pt x="35519" y="39306"/>
                  <a:pt x="35745" y="39306"/>
                </a:cubicBezTo>
                <a:cubicBezTo>
                  <a:pt x="35971" y="39306"/>
                  <a:pt x="36140" y="39476"/>
                  <a:pt x="36140" y="39702"/>
                </a:cubicBezTo>
                <a:cubicBezTo>
                  <a:pt x="36140" y="39928"/>
                  <a:pt x="35952" y="40116"/>
                  <a:pt x="35745" y="40116"/>
                </a:cubicBezTo>
                <a:close/>
                <a:moveTo>
                  <a:pt x="35745" y="32297"/>
                </a:moveTo>
                <a:cubicBezTo>
                  <a:pt x="35519" y="32297"/>
                  <a:pt x="35311" y="32089"/>
                  <a:pt x="35311" y="31863"/>
                </a:cubicBezTo>
                <a:cubicBezTo>
                  <a:pt x="35311" y="31618"/>
                  <a:pt x="35519" y="31430"/>
                  <a:pt x="35745" y="31430"/>
                </a:cubicBezTo>
                <a:cubicBezTo>
                  <a:pt x="35990" y="31430"/>
                  <a:pt x="36178" y="31618"/>
                  <a:pt x="36178" y="31863"/>
                </a:cubicBezTo>
                <a:cubicBezTo>
                  <a:pt x="36178" y="32089"/>
                  <a:pt x="35990" y="32297"/>
                  <a:pt x="35745" y="32297"/>
                </a:cubicBezTo>
                <a:close/>
                <a:moveTo>
                  <a:pt x="35745" y="30337"/>
                </a:moveTo>
                <a:cubicBezTo>
                  <a:pt x="35519" y="30337"/>
                  <a:pt x="35311" y="30130"/>
                  <a:pt x="35311" y="29904"/>
                </a:cubicBezTo>
                <a:cubicBezTo>
                  <a:pt x="35311" y="29659"/>
                  <a:pt x="35519" y="29470"/>
                  <a:pt x="35745" y="29470"/>
                </a:cubicBezTo>
                <a:cubicBezTo>
                  <a:pt x="35990" y="29470"/>
                  <a:pt x="36178" y="29659"/>
                  <a:pt x="36178" y="29904"/>
                </a:cubicBezTo>
                <a:cubicBezTo>
                  <a:pt x="36178" y="30130"/>
                  <a:pt x="35990" y="30337"/>
                  <a:pt x="35745" y="30337"/>
                </a:cubicBezTo>
                <a:close/>
                <a:moveTo>
                  <a:pt x="35745" y="27529"/>
                </a:moveTo>
                <a:cubicBezTo>
                  <a:pt x="35952" y="27529"/>
                  <a:pt x="36140" y="27718"/>
                  <a:pt x="36140" y="27944"/>
                </a:cubicBezTo>
                <a:cubicBezTo>
                  <a:pt x="36140" y="28170"/>
                  <a:pt x="35952" y="28340"/>
                  <a:pt x="35745" y="28340"/>
                </a:cubicBezTo>
                <a:cubicBezTo>
                  <a:pt x="35519" y="28340"/>
                  <a:pt x="35330" y="28170"/>
                  <a:pt x="35330" y="27944"/>
                </a:cubicBezTo>
                <a:cubicBezTo>
                  <a:pt x="35330" y="27718"/>
                  <a:pt x="35519" y="27529"/>
                  <a:pt x="35745" y="27529"/>
                </a:cubicBezTo>
                <a:close/>
                <a:moveTo>
                  <a:pt x="35745" y="25589"/>
                </a:moveTo>
                <a:cubicBezTo>
                  <a:pt x="35952" y="25589"/>
                  <a:pt x="36140" y="25758"/>
                  <a:pt x="36140" y="25984"/>
                </a:cubicBezTo>
                <a:cubicBezTo>
                  <a:pt x="36140" y="26210"/>
                  <a:pt x="35952" y="26399"/>
                  <a:pt x="35745" y="26399"/>
                </a:cubicBezTo>
                <a:cubicBezTo>
                  <a:pt x="35519" y="26399"/>
                  <a:pt x="35330" y="26210"/>
                  <a:pt x="35330" y="25984"/>
                </a:cubicBezTo>
                <a:cubicBezTo>
                  <a:pt x="35330" y="25758"/>
                  <a:pt x="35519" y="25589"/>
                  <a:pt x="35745" y="25589"/>
                </a:cubicBezTo>
                <a:close/>
                <a:moveTo>
                  <a:pt x="35745" y="24439"/>
                </a:moveTo>
                <a:cubicBezTo>
                  <a:pt x="35500" y="24439"/>
                  <a:pt x="35311" y="24251"/>
                  <a:pt x="35311" y="24025"/>
                </a:cubicBezTo>
                <a:cubicBezTo>
                  <a:pt x="35311" y="23798"/>
                  <a:pt x="35500" y="23610"/>
                  <a:pt x="35745" y="23610"/>
                </a:cubicBezTo>
                <a:cubicBezTo>
                  <a:pt x="35971" y="23610"/>
                  <a:pt x="36159" y="23798"/>
                  <a:pt x="36159" y="24025"/>
                </a:cubicBezTo>
                <a:cubicBezTo>
                  <a:pt x="36159" y="24251"/>
                  <a:pt x="35971" y="24439"/>
                  <a:pt x="35745" y="24439"/>
                </a:cubicBezTo>
                <a:close/>
                <a:moveTo>
                  <a:pt x="35745" y="22461"/>
                </a:moveTo>
                <a:cubicBezTo>
                  <a:pt x="35519" y="22461"/>
                  <a:pt x="35330" y="22291"/>
                  <a:pt x="35330" y="22065"/>
                </a:cubicBezTo>
                <a:cubicBezTo>
                  <a:pt x="35330" y="21839"/>
                  <a:pt x="35519" y="21650"/>
                  <a:pt x="35745" y="21650"/>
                </a:cubicBezTo>
                <a:cubicBezTo>
                  <a:pt x="35971" y="21650"/>
                  <a:pt x="36140" y="21839"/>
                  <a:pt x="36140" y="22065"/>
                </a:cubicBezTo>
                <a:cubicBezTo>
                  <a:pt x="36140" y="22291"/>
                  <a:pt x="35952" y="22461"/>
                  <a:pt x="35745" y="22461"/>
                </a:cubicBezTo>
                <a:close/>
                <a:moveTo>
                  <a:pt x="35745" y="20482"/>
                </a:moveTo>
                <a:cubicBezTo>
                  <a:pt x="35537" y="20482"/>
                  <a:pt x="35368" y="20313"/>
                  <a:pt x="35368" y="20105"/>
                </a:cubicBezTo>
                <a:cubicBezTo>
                  <a:pt x="35368" y="19898"/>
                  <a:pt x="35537" y="19728"/>
                  <a:pt x="35745" y="19728"/>
                </a:cubicBezTo>
                <a:cubicBezTo>
                  <a:pt x="35952" y="19728"/>
                  <a:pt x="36122" y="19898"/>
                  <a:pt x="36122" y="20105"/>
                </a:cubicBezTo>
                <a:cubicBezTo>
                  <a:pt x="36122" y="20313"/>
                  <a:pt x="35952" y="20482"/>
                  <a:pt x="35745" y="20482"/>
                </a:cubicBezTo>
                <a:close/>
                <a:moveTo>
                  <a:pt x="35745" y="18523"/>
                </a:moveTo>
                <a:cubicBezTo>
                  <a:pt x="35537" y="18523"/>
                  <a:pt x="35368" y="18353"/>
                  <a:pt x="35368" y="18146"/>
                </a:cubicBezTo>
                <a:cubicBezTo>
                  <a:pt x="35368" y="17938"/>
                  <a:pt x="35537" y="17769"/>
                  <a:pt x="35745" y="17769"/>
                </a:cubicBezTo>
                <a:cubicBezTo>
                  <a:pt x="35952" y="17769"/>
                  <a:pt x="36122" y="17938"/>
                  <a:pt x="36122" y="18146"/>
                </a:cubicBezTo>
                <a:cubicBezTo>
                  <a:pt x="36122" y="18353"/>
                  <a:pt x="35952" y="18523"/>
                  <a:pt x="35745" y="18523"/>
                </a:cubicBezTo>
                <a:close/>
                <a:moveTo>
                  <a:pt x="35745" y="16544"/>
                </a:moveTo>
                <a:cubicBezTo>
                  <a:pt x="35537" y="16544"/>
                  <a:pt x="35368" y="16374"/>
                  <a:pt x="35368" y="16167"/>
                </a:cubicBezTo>
                <a:cubicBezTo>
                  <a:pt x="35368" y="15979"/>
                  <a:pt x="35537" y="15809"/>
                  <a:pt x="35745" y="15809"/>
                </a:cubicBezTo>
                <a:cubicBezTo>
                  <a:pt x="35952" y="15809"/>
                  <a:pt x="36122" y="15979"/>
                  <a:pt x="36122" y="16167"/>
                </a:cubicBezTo>
                <a:cubicBezTo>
                  <a:pt x="36122" y="16374"/>
                  <a:pt x="35952" y="16544"/>
                  <a:pt x="35745" y="16544"/>
                </a:cubicBezTo>
                <a:close/>
                <a:moveTo>
                  <a:pt x="35745" y="14584"/>
                </a:moveTo>
                <a:cubicBezTo>
                  <a:pt x="35537" y="14584"/>
                  <a:pt x="35368" y="14434"/>
                  <a:pt x="35368" y="14226"/>
                </a:cubicBezTo>
                <a:cubicBezTo>
                  <a:pt x="35368" y="14019"/>
                  <a:pt x="35537" y="13850"/>
                  <a:pt x="35745" y="13850"/>
                </a:cubicBezTo>
                <a:cubicBezTo>
                  <a:pt x="35952" y="13850"/>
                  <a:pt x="36122" y="14019"/>
                  <a:pt x="36122" y="14226"/>
                </a:cubicBezTo>
                <a:cubicBezTo>
                  <a:pt x="36122" y="14434"/>
                  <a:pt x="35952" y="14584"/>
                  <a:pt x="35745" y="14584"/>
                </a:cubicBezTo>
                <a:close/>
                <a:moveTo>
                  <a:pt x="35745" y="12625"/>
                </a:moveTo>
                <a:cubicBezTo>
                  <a:pt x="35537" y="12625"/>
                  <a:pt x="35368" y="12455"/>
                  <a:pt x="35368" y="12248"/>
                </a:cubicBezTo>
                <a:cubicBezTo>
                  <a:pt x="35368" y="12041"/>
                  <a:pt x="35537" y="11871"/>
                  <a:pt x="35745" y="11871"/>
                </a:cubicBezTo>
                <a:cubicBezTo>
                  <a:pt x="35952" y="11871"/>
                  <a:pt x="36122" y="12041"/>
                  <a:pt x="36122" y="12248"/>
                </a:cubicBezTo>
                <a:cubicBezTo>
                  <a:pt x="36122" y="12455"/>
                  <a:pt x="35952" y="12625"/>
                  <a:pt x="35745" y="12625"/>
                </a:cubicBezTo>
                <a:close/>
                <a:moveTo>
                  <a:pt x="35745" y="10665"/>
                </a:moveTo>
                <a:cubicBezTo>
                  <a:pt x="35537" y="10665"/>
                  <a:pt x="35368" y="10496"/>
                  <a:pt x="35368" y="10288"/>
                </a:cubicBezTo>
                <a:cubicBezTo>
                  <a:pt x="35368" y="10100"/>
                  <a:pt x="35537" y="9930"/>
                  <a:pt x="35745" y="9930"/>
                </a:cubicBezTo>
                <a:cubicBezTo>
                  <a:pt x="35952" y="9930"/>
                  <a:pt x="36122" y="10100"/>
                  <a:pt x="36122" y="10288"/>
                </a:cubicBezTo>
                <a:cubicBezTo>
                  <a:pt x="36122" y="10496"/>
                  <a:pt x="35952" y="10665"/>
                  <a:pt x="35745" y="10665"/>
                </a:cubicBezTo>
                <a:close/>
                <a:moveTo>
                  <a:pt x="35745" y="8706"/>
                </a:moveTo>
                <a:cubicBezTo>
                  <a:pt x="35537" y="8706"/>
                  <a:pt x="35368" y="8555"/>
                  <a:pt x="35368" y="8348"/>
                </a:cubicBezTo>
                <a:cubicBezTo>
                  <a:pt x="35368" y="8140"/>
                  <a:pt x="35537" y="7971"/>
                  <a:pt x="35745" y="7971"/>
                </a:cubicBezTo>
                <a:cubicBezTo>
                  <a:pt x="35952" y="7971"/>
                  <a:pt x="36122" y="8140"/>
                  <a:pt x="36122" y="8348"/>
                </a:cubicBezTo>
                <a:cubicBezTo>
                  <a:pt x="36122" y="8555"/>
                  <a:pt x="35952" y="8706"/>
                  <a:pt x="35745" y="8706"/>
                </a:cubicBezTo>
                <a:close/>
                <a:moveTo>
                  <a:pt x="35745" y="6765"/>
                </a:moveTo>
                <a:cubicBezTo>
                  <a:pt x="35537" y="6765"/>
                  <a:pt x="35368" y="6595"/>
                  <a:pt x="35368" y="6388"/>
                </a:cubicBezTo>
                <a:cubicBezTo>
                  <a:pt x="35368" y="6181"/>
                  <a:pt x="35537" y="6011"/>
                  <a:pt x="35745" y="6011"/>
                </a:cubicBezTo>
                <a:cubicBezTo>
                  <a:pt x="35952" y="6011"/>
                  <a:pt x="36122" y="6181"/>
                  <a:pt x="36122" y="6388"/>
                </a:cubicBezTo>
                <a:cubicBezTo>
                  <a:pt x="36122" y="6595"/>
                  <a:pt x="35952" y="6765"/>
                  <a:pt x="35745" y="6765"/>
                </a:cubicBezTo>
                <a:close/>
                <a:moveTo>
                  <a:pt x="35745" y="4786"/>
                </a:moveTo>
                <a:cubicBezTo>
                  <a:pt x="35537" y="4786"/>
                  <a:pt x="35368" y="4617"/>
                  <a:pt x="35368" y="4409"/>
                </a:cubicBezTo>
                <a:cubicBezTo>
                  <a:pt x="35368" y="4221"/>
                  <a:pt x="35537" y="4051"/>
                  <a:pt x="35745" y="4051"/>
                </a:cubicBezTo>
                <a:cubicBezTo>
                  <a:pt x="35952" y="4051"/>
                  <a:pt x="36103" y="4221"/>
                  <a:pt x="36103" y="4409"/>
                </a:cubicBezTo>
                <a:cubicBezTo>
                  <a:pt x="36103" y="4617"/>
                  <a:pt x="35952" y="4786"/>
                  <a:pt x="35745" y="4786"/>
                </a:cubicBezTo>
                <a:close/>
                <a:moveTo>
                  <a:pt x="35745" y="2827"/>
                </a:moveTo>
                <a:cubicBezTo>
                  <a:pt x="35537" y="2827"/>
                  <a:pt x="35368" y="2657"/>
                  <a:pt x="35368" y="2450"/>
                </a:cubicBezTo>
                <a:cubicBezTo>
                  <a:pt x="35368" y="2261"/>
                  <a:pt x="35537" y="2092"/>
                  <a:pt x="35745" y="2092"/>
                </a:cubicBezTo>
                <a:cubicBezTo>
                  <a:pt x="35952" y="2092"/>
                  <a:pt x="36103" y="2261"/>
                  <a:pt x="36103" y="2450"/>
                </a:cubicBezTo>
                <a:cubicBezTo>
                  <a:pt x="36103" y="2657"/>
                  <a:pt x="35952" y="2827"/>
                  <a:pt x="35745" y="2827"/>
                </a:cubicBezTo>
                <a:close/>
                <a:moveTo>
                  <a:pt x="35745" y="867"/>
                </a:moveTo>
                <a:cubicBezTo>
                  <a:pt x="35537" y="867"/>
                  <a:pt x="35368" y="697"/>
                  <a:pt x="35368" y="490"/>
                </a:cubicBezTo>
                <a:cubicBezTo>
                  <a:pt x="35368" y="302"/>
                  <a:pt x="35537" y="132"/>
                  <a:pt x="35745" y="132"/>
                </a:cubicBezTo>
                <a:cubicBezTo>
                  <a:pt x="35952" y="132"/>
                  <a:pt x="36103" y="302"/>
                  <a:pt x="36103" y="490"/>
                </a:cubicBezTo>
                <a:cubicBezTo>
                  <a:pt x="36103" y="697"/>
                  <a:pt x="35952" y="867"/>
                  <a:pt x="35745" y="867"/>
                </a:cubicBezTo>
                <a:close/>
                <a:moveTo>
                  <a:pt x="33785" y="55850"/>
                </a:moveTo>
                <a:cubicBezTo>
                  <a:pt x="33521" y="55850"/>
                  <a:pt x="33314" y="55643"/>
                  <a:pt x="33314" y="55379"/>
                </a:cubicBezTo>
                <a:cubicBezTo>
                  <a:pt x="33314" y="55115"/>
                  <a:pt x="33521" y="54908"/>
                  <a:pt x="33785" y="54908"/>
                </a:cubicBezTo>
                <a:cubicBezTo>
                  <a:pt x="34030" y="54908"/>
                  <a:pt x="34237" y="55115"/>
                  <a:pt x="34237" y="55379"/>
                </a:cubicBezTo>
                <a:cubicBezTo>
                  <a:pt x="34237" y="55643"/>
                  <a:pt x="34030" y="55850"/>
                  <a:pt x="33785" y="55850"/>
                </a:cubicBezTo>
                <a:close/>
                <a:moveTo>
                  <a:pt x="33785" y="53871"/>
                </a:moveTo>
                <a:cubicBezTo>
                  <a:pt x="33521" y="53871"/>
                  <a:pt x="33333" y="53664"/>
                  <a:pt x="33333" y="53419"/>
                </a:cubicBezTo>
                <a:cubicBezTo>
                  <a:pt x="33333" y="53155"/>
                  <a:pt x="33521" y="52948"/>
                  <a:pt x="33785" y="52948"/>
                </a:cubicBezTo>
                <a:cubicBezTo>
                  <a:pt x="34030" y="52948"/>
                  <a:pt x="34237" y="53155"/>
                  <a:pt x="34237" y="53419"/>
                </a:cubicBezTo>
                <a:cubicBezTo>
                  <a:pt x="34237" y="53664"/>
                  <a:pt x="34030" y="53871"/>
                  <a:pt x="33785" y="53871"/>
                </a:cubicBezTo>
                <a:close/>
                <a:moveTo>
                  <a:pt x="33785" y="51893"/>
                </a:moveTo>
                <a:cubicBezTo>
                  <a:pt x="33540" y="51893"/>
                  <a:pt x="33352" y="51704"/>
                  <a:pt x="33352" y="51460"/>
                </a:cubicBezTo>
                <a:cubicBezTo>
                  <a:pt x="33352" y="51215"/>
                  <a:pt x="33540" y="51026"/>
                  <a:pt x="33785" y="51026"/>
                </a:cubicBezTo>
                <a:cubicBezTo>
                  <a:pt x="34030" y="51026"/>
                  <a:pt x="34218" y="51215"/>
                  <a:pt x="34218" y="51460"/>
                </a:cubicBezTo>
                <a:cubicBezTo>
                  <a:pt x="34218" y="51704"/>
                  <a:pt x="34030" y="51893"/>
                  <a:pt x="33785" y="51893"/>
                </a:cubicBezTo>
                <a:close/>
                <a:moveTo>
                  <a:pt x="33785" y="49914"/>
                </a:moveTo>
                <a:cubicBezTo>
                  <a:pt x="33540" y="49914"/>
                  <a:pt x="33352" y="49726"/>
                  <a:pt x="33352" y="49500"/>
                </a:cubicBezTo>
                <a:cubicBezTo>
                  <a:pt x="33352" y="49255"/>
                  <a:pt x="33540" y="49066"/>
                  <a:pt x="33785" y="49066"/>
                </a:cubicBezTo>
                <a:cubicBezTo>
                  <a:pt x="34030" y="49066"/>
                  <a:pt x="34218" y="49255"/>
                  <a:pt x="34218" y="49500"/>
                </a:cubicBezTo>
                <a:cubicBezTo>
                  <a:pt x="34218" y="49726"/>
                  <a:pt x="34030" y="49914"/>
                  <a:pt x="33785" y="49914"/>
                </a:cubicBezTo>
                <a:close/>
                <a:moveTo>
                  <a:pt x="33785" y="47974"/>
                </a:moveTo>
                <a:cubicBezTo>
                  <a:pt x="33540" y="47974"/>
                  <a:pt x="33352" y="47766"/>
                  <a:pt x="33352" y="47540"/>
                </a:cubicBezTo>
                <a:cubicBezTo>
                  <a:pt x="33352" y="47295"/>
                  <a:pt x="33540" y="47107"/>
                  <a:pt x="33785" y="47107"/>
                </a:cubicBezTo>
                <a:cubicBezTo>
                  <a:pt x="34030" y="47107"/>
                  <a:pt x="34218" y="47295"/>
                  <a:pt x="34218" y="47540"/>
                </a:cubicBezTo>
                <a:cubicBezTo>
                  <a:pt x="34218" y="47766"/>
                  <a:pt x="34030" y="47974"/>
                  <a:pt x="33785" y="47974"/>
                </a:cubicBezTo>
                <a:close/>
                <a:moveTo>
                  <a:pt x="33785" y="33389"/>
                </a:moveTo>
                <a:cubicBezTo>
                  <a:pt x="34011" y="33389"/>
                  <a:pt x="34200" y="33578"/>
                  <a:pt x="34200" y="33823"/>
                </a:cubicBezTo>
                <a:cubicBezTo>
                  <a:pt x="34200" y="34049"/>
                  <a:pt x="34011" y="34237"/>
                  <a:pt x="33785" y="34237"/>
                </a:cubicBezTo>
                <a:cubicBezTo>
                  <a:pt x="33333" y="34237"/>
                  <a:pt x="33370" y="34049"/>
                  <a:pt x="33370" y="33823"/>
                </a:cubicBezTo>
                <a:cubicBezTo>
                  <a:pt x="33370" y="33578"/>
                  <a:pt x="33333" y="33389"/>
                  <a:pt x="33785" y="33389"/>
                </a:cubicBezTo>
                <a:close/>
                <a:moveTo>
                  <a:pt x="33785" y="35349"/>
                </a:moveTo>
                <a:cubicBezTo>
                  <a:pt x="34011" y="35349"/>
                  <a:pt x="34200" y="35537"/>
                  <a:pt x="34200" y="35782"/>
                </a:cubicBezTo>
                <a:cubicBezTo>
                  <a:pt x="34200" y="36009"/>
                  <a:pt x="34011" y="36197"/>
                  <a:pt x="33785" y="36197"/>
                </a:cubicBezTo>
                <a:cubicBezTo>
                  <a:pt x="33333" y="36197"/>
                  <a:pt x="33370" y="36009"/>
                  <a:pt x="33370" y="35782"/>
                </a:cubicBezTo>
                <a:cubicBezTo>
                  <a:pt x="33370" y="35537"/>
                  <a:pt x="33333" y="35349"/>
                  <a:pt x="33785" y="35349"/>
                </a:cubicBezTo>
                <a:close/>
                <a:moveTo>
                  <a:pt x="33785" y="37309"/>
                </a:moveTo>
                <a:cubicBezTo>
                  <a:pt x="34011" y="37309"/>
                  <a:pt x="34200" y="37497"/>
                  <a:pt x="34200" y="37742"/>
                </a:cubicBezTo>
                <a:cubicBezTo>
                  <a:pt x="34200" y="37968"/>
                  <a:pt x="34011" y="38157"/>
                  <a:pt x="33785" y="38157"/>
                </a:cubicBezTo>
                <a:cubicBezTo>
                  <a:pt x="33333" y="38157"/>
                  <a:pt x="33370" y="37968"/>
                  <a:pt x="33370" y="37742"/>
                </a:cubicBezTo>
                <a:cubicBezTo>
                  <a:pt x="33370" y="37497"/>
                  <a:pt x="33333" y="37309"/>
                  <a:pt x="33785" y="37309"/>
                </a:cubicBezTo>
                <a:close/>
                <a:moveTo>
                  <a:pt x="33785" y="40097"/>
                </a:moveTo>
                <a:cubicBezTo>
                  <a:pt x="33559" y="40097"/>
                  <a:pt x="33389" y="39928"/>
                  <a:pt x="33389" y="39702"/>
                </a:cubicBezTo>
                <a:cubicBezTo>
                  <a:pt x="33389" y="39476"/>
                  <a:pt x="33559" y="39287"/>
                  <a:pt x="33785" y="39287"/>
                </a:cubicBezTo>
                <a:cubicBezTo>
                  <a:pt x="33992" y="39287"/>
                  <a:pt x="34181" y="39476"/>
                  <a:pt x="34181" y="39702"/>
                </a:cubicBezTo>
                <a:cubicBezTo>
                  <a:pt x="34181" y="39928"/>
                  <a:pt x="34011" y="40097"/>
                  <a:pt x="33785" y="40097"/>
                </a:cubicBezTo>
                <a:close/>
                <a:moveTo>
                  <a:pt x="33785" y="42057"/>
                </a:moveTo>
                <a:cubicBezTo>
                  <a:pt x="33559" y="42057"/>
                  <a:pt x="33389" y="41869"/>
                  <a:pt x="33389" y="41661"/>
                </a:cubicBezTo>
                <a:cubicBezTo>
                  <a:pt x="33389" y="41435"/>
                  <a:pt x="33559" y="41266"/>
                  <a:pt x="33785" y="41266"/>
                </a:cubicBezTo>
                <a:cubicBezTo>
                  <a:pt x="33992" y="41266"/>
                  <a:pt x="34181" y="41435"/>
                  <a:pt x="34181" y="41661"/>
                </a:cubicBezTo>
                <a:cubicBezTo>
                  <a:pt x="34181" y="41869"/>
                  <a:pt x="34011" y="42057"/>
                  <a:pt x="33785" y="42057"/>
                </a:cubicBezTo>
                <a:close/>
                <a:moveTo>
                  <a:pt x="33785" y="45166"/>
                </a:moveTo>
                <a:cubicBezTo>
                  <a:pt x="34011" y="45166"/>
                  <a:pt x="34200" y="45354"/>
                  <a:pt x="34200" y="45581"/>
                </a:cubicBezTo>
                <a:cubicBezTo>
                  <a:pt x="34200" y="45807"/>
                  <a:pt x="34011" y="45976"/>
                  <a:pt x="33785" y="45976"/>
                </a:cubicBezTo>
                <a:cubicBezTo>
                  <a:pt x="33333" y="45976"/>
                  <a:pt x="33370" y="45807"/>
                  <a:pt x="33370" y="45581"/>
                </a:cubicBezTo>
                <a:cubicBezTo>
                  <a:pt x="33370" y="45354"/>
                  <a:pt x="33333" y="45166"/>
                  <a:pt x="33785" y="45166"/>
                </a:cubicBezTo>
                <a:close/>
                <a:moveTo>
                  <a:pt x="33785" y="43206"/>
                </a:moveTo>
                <a:cubicBezTo>
                  <a:pt x="34011" y="43206"/>
                  <a:pt x="34200" y="43395"/>
                  <a:pt x="34200" y="43621"/>
                </a:cubicBezTo>
                <a:cubicBezTo>
                  <a:pt x="34200" y="43847"/>
                  <a:pt x="34011" y="44036"/>
                  <a:pt x="33785" y="44036"/>
                </a:cubicBezTo>
                <a:cubicBezTo>
                  <a:pt x="33333" y="44036"/>
                  <a:pt x="33370" y="43847"/>
                  <a:pt x="33370" y="43621"/>
                </a:cubicBezTo>
                <a:cubicBezTo>
                  <a:pt x="33370" y="43395"/>
                  <a:pt x="33333" y="43206"/>
                  <a:pt x="33785" y="43206"/>
                </a:cubicBezTo>
                <a:close/>
                <a:moveTo>
                  <a:pt x="33785" y="32278"/>
                </a:moveTo>
                <a:cubicBezTo>
                  <a:pt x="33540" y="32278"/>
                  <a:pt x="33352" y="32089"/>
                  <a:pt x="33352" y="31844"/>
                </a:cubicBezTo>
                <a:cubicBezTo>
                  <a:pt x="33352" y="31618"/>
                  <a:pt x="33540" y="31430"/>
                  <a:pt x="33785" y="31430"/>
                </a:cubicBezTo>
                <a:cubicBezTo>
                  <a:pt x="34030" y="31430"/>
                  <a:pt x="34218" y="31618"/>
                  <a:pt x="34218" y="31844"/>
                </a:cubicBezTo>
                <a:cubicBezTo>
                  <a:pt x="34218" y="32089"/>
                  <a:pt x="34030" y="32278"/>
                  <a:pt x="33785" y="32278"/>
                </a:cubicBezTo>
                <a:close/>
                <a:moveTo>
                  <a:pt x="33785" y="30318"/>
                </a:moveTo>
                <a:cubicBezTo>
                  <a:pt x="33540" y="30318"/>
                  <a:pt x="33352" y="30130"/>
                  <a:pt x="33352" y="29885"/>
                </a:cubicBezTo>
                <a:cubicBezTo>
                  <a:pt x="33352" y="29659"/>
                  <a:pt x="33540" y="29451"/>
                  <a:pt x="33785" y="29451"/>
                </a:cubicBezTo>
                <a:cubicBezTo>
                  <a:pt x="34030" y="29451"/>
                  <a:pt x="34218" y="29659"/>
                  <a:pt x="34218" y="29885"/>
                </a:cubicBezTo>
                <a:cubicBezTo>
                  <a:pt x="34218" y="30130"/>
                  <a:pt x="34030" y="30318"/>
                  <a:pt x="33785" y="30318"/>
                </a:cubicBezTo>
                <a:close/>
                <a:moveTo>
                  <a:pt x="33785" y="27529"/>
                </a:moveTo>
                <a:cubicBezTo>
                  <a:pt x="33992" y="27529"/>
                  <a:pt x="34181" y="27718"/>
                  <a:pt x="34181" y="27925"/>
                </a:cubicBezTo>
                <a:cubicBezTo>
                  <a:pt x="34181" y="28151"/>
                  <a:pt x="33992" y="28340"/>
                  <a:pt x="33785" y="28340"/>
                </a:cubicBezTo>
                <a:cubicBezTo>
                  <a:pt x="33559" y="28340"/>
                  <a:pt x="33370" y="28151"/>
                  <a:pt x="33370" y="27925"/>
                </a:cubicBezTo>
                <a:cubicBezTo>
                  <a:pt x="33370" y="27718"/>
                  <a:pt x="33559" y="27529"/>
                  <a:pt x="33785" y="27529"/>
                </a:cubicBezTo>
                <a:close/>
                <a:moveTo>
                  <a:pt x="33785" y="25570"/>
                </a:moveTo>
                <a:cubicBezTo>
                  <a:pt x="33992" y="25570"/>
                  <a:pt x="34181" y="25758"/>
                  <a:pt x="34181" y="25984"/>
                </a:cubicBezTo>
                <a:cubicBezTo>
                  <a:pt x="34181" y="26210"/>
                  <a:pt x="33992" y="26380"/>
                  <a:pt x="33785" y="26380"/>
                </a:cubicBezTo>
                <a:cubicBezTo>
                  <a:pt x="33559" y="26380"/>
                  <a:pt x="33370" y="26210"/>
                  <a:pt x="33370" y="25984"/>
                </a:cubicBezTo>
                <a:cubicBezTo>
                  <a:pt x="33370" y="25758"/>
                  <a:pt x="33559" y="25570"/>
                  <a:pt x="33785" y="25570"/>
                </a:cubicBezTo>
                <a:close/>
                <a:moveTo>
                  <a:pt x="33785" y="24439"/>
                </a:moveTo>
                <a:cubicBezTo>
                  <a:pt x="33540" y="24439"/>
                  <a:pt x="33352" y="24251"/>
                  <a:pt x="33352" y="24025"/>
                </a:cubicBezTo>
                <a:cubicBezTo>
                  <a:pt x="33352" y="23780"/>
                  <a:pt x="33540" y="23591"/>
                  <a:pt x="33785" y="23591"/>
                </a:cubicBezTo>
                <a:cubicBezTo>
                  <a:pt x="34011" y="23591"/>
                  <a:pt x="34200" y="23780"/>
                  <a:pt x="34200" y="24025"/>
                </a:cubicBezTo>
                <a:cubicBezTo>
                  <a:pt x="34200" y="24251"/>
                  <a:pt x="34011" y="24439"/>
                  <a:pt x="33785" y="24439"/>
                </a:cubicBezTo>
                <a:close/>
                <a:moveTo>
                  <a:pt x="33785" y="22461"/>
                </a:moveTo>
                <a:cubicBezTo>
                  <a:pt x="33559" y="22461"/>
                  <a:pt x="33370" y="22272"/>
                  <a:pt x="33370" y="22065"/>
                </a:cubicBezTo>
                <a:cubicBezTo>
                  <a:pt x="33370" y="21839"/>
                  <a:pt x="33559" y="21650"/>
                  <a:pt x="33785" y="21650"/>
                </a:cubicBezTo>
                <a:cubicBezTo>
                  <a:pt x="33992" y="21650"/>
                  <a:pt x="34181" y="21839"/>
                  <a:pt x="34181" y="22065"/>
                </a:cubicBezTo>
                <a:cubicBezTo>
                  <a:pt x="34181" y="22272"/>
                  <a:pt x="33992" y="22461"/>
                  <a:pt x="33785" y="22461"/>
                </a:cubicBezTo>
                <a:close/>
                <a:moveTo>
                  <a:pt x="33785" y="20463"/>
                </a:moveTo>
                <a:cubicBezTo>
                  <a:pt x="33578" y="20463"/>
                  <a:pt x="33408" y="20313"/>
                  <a:pt x="33408" y="20105"/>
                </a:cubicBezTo>
                <a:cubicBezTo>
                  <a:pt x="33408" y="19898"/>
                  <a:pt x="33578" y="19728"/>
                  <a:pt x="33785" y="19728"/>
                </a:cubicBezTo>
                <a:cubicBezTo>
                  <a:pt x="33992" y="19728"/>
                  <a:pt x="34162" y="19898"/>
                  <a:pt x="34162" y="20105"/>
                </a:cubicBezTo>
                <a:cubicBezTo>
                  <a:pt x="34162" y="20313"/>
                  <a:pt x="33992" y="20463"/>
                  <a:pt x="33785" y="20463"/>
                </a:cubicBezTo>
                <a:close/>
                <a:moveTo>
                  <a:pt x="33785" y="18504"/>
                </a:moveTo>
                <a:cubicBezTo>
                  <a:pt x="33578" y="18504"/>
                  <a:pt x="33408" y="18334"/>
                  <a:pt x="33408" y="18127"/>
                </a:cubicBezTo>
                <a:cubicBezTo>
                  <a:pt x="33408" y="17920"/>
                  <a:pt x="33578" y="17750"/>
                  <a:pt x="33785" y="17750"/>
                </a:cubicBezTo>
                <a:cubicBezTo>
                  <a:pt x="33992" y="17750"/>
                  <a:pt x="34162" y="17920"/>
                  <a:pt x="34162" y="18127"/>
                </a:cubicBezTo>
                <a:cubicBezTo>
                  <a:pt x="34162" y="18334"/>
                  <a:pt x="33992" y="18504"/>
                  <a:pt x="33785" y="18504"/>
                </a:cubicBezTo>
                <a:close/>
                <a:moveTo>
                  <a:pt x="33785" y="16544"/>
                </a:moveTo>
                <a:cubicBezTo>
                  <a:pt x="33578" y="16544"/>
                  <a:pt x="33408" y="16374"/>
                  <a:pt x="33408" y="16167"/>
                </a:cubicBezTo>
                <a:cubicBezTo>
                  <a:pt x="33408" y="15960"/>
                  <a:pt x="33578" y="15790"/>
                  <a:pt x="33785" y="15790"/>
                </a:cubicBezTo>
                <a:cubicBezTo>
                  <a:pt x="33992" y="15790"/>
                  <a:pt x="34162" y="15960"/>
                  <a:pt x="34162" y="16167"/>
                </a:cubicBezTo>
                <a:cubicBezTo>
                  <a:pt x="34162" y="16374"/>
                  <a:pt x="33992" y="16544"/>
                  <a:pt x="33785" y="16544"/>
                </a:cubicBezTo>
                <a:close/>
                <a:moveTo>
                  <a:pt x="33785" y="13850"/>
                </a:moveTo>
                <a:cubicBezTo>
                  <a:pt x="33973" y="13850"/>
                  <a:pt x="34143" y="14019"/>
                  <a:pt x="34143" y="14226"/>
                </a:cubicBezTo>
                <a:cubicBezTo>
                  <a:pt x="34143" y="14415"/>
                  <a:pt x="33973" y="14584"/>
                  <a:pt x="33785" y="14584"/>
                </a:cubicBezTo>
                <a:cubicBezTo>
                  <a:pt x="33578" y="14584"/>
                  <a:pt x="33427" y="14415"/>
                  <a:pt x="33427" y="14226"/>
                </a:cubicBezTo>
                <a:cubicBezTo>
                  <a:pt x="33427" y="14019"/>
                  <a:pt x="33578" y="13850"/>
                  <a:pt x="33785" y="13850"/>
                </a:cubicBezTo>
                <a:close/>
                <a:moveTo>
                  <a:pt x="33785" y="11890"/>
                </a:moveTo>
                <a:cubicBezTo>
                  <a:pt x="33973" y="11890"/>
                  <a:pt x="34143" y="12060"/>
                  <a:pt x="34143" y="12248"/>
                </a:cubicBezTo>
                <a:cubicBezTo>
                  <a:pt x="34143" y="12455"/>
                  <a:pt x="33973" y="12606"/>
                  <a:pt x="33785" y="12606"/>
                </a:cubicBezTo>
                <a:cubicBezTo>
                  <a:pt x="33578" y="12606"/>
                  <a:pt x="33427" y="12455"/>
                  <a:pt x="33427" y="12248"/>
                </a:cubicBezTo>
                <a:cubicBezTo>
                  <a:pt x="33427" y="12060"/>
                  <a:pt x="33578" y="11890"/>
                  <a:pt x="33785" y="11890"/>
                </a:cubicBezTo>
                <a:close/>
                <a:moveTo>
                  <a:pt x="33785" y="10665"/>
                </a:moveTo>
                <a:cubicBezTo>
                  <a:pt x="33578" y="10665"/>
                  <a:pt x="33408" y="10496"/>
                  <a:pt x="33408" y="10288"/>
                </a:cubicBezTo>
                <a:cubicBezTo>
                  <a:pt x="33408" y="10081"/>
                  <a:pt x="33578" y="9911"/>
                  <a:pt x="33785" y="9911"/>
                </a:cubicBezTo>
                <a:cubicBezTo>
                  <a:pt x="33992" y="9911"/>
                  <a:pt x="34162" y="10081"/>
                  <a:pt x="34162" y="10288"/>
                </a:cubicBezTo>
                <a:cubicBezTo>
                  <a:pt x="34162" y="10496"/>
                  <a:pt x="33992" y="10665"/>
                  <a:pt x="33785" y="10665"/>
                </a:cubicBezTo>
                <a:close/>
                <a:moveTo>
                  <a:pt x="33785" y="8706"/>
                </a:moveTo>
                <a:cubicBezTo>
                  <a:pt x="33578" y="8706"/>
                  <a:pt x="33408" y="8536"/>
                  <a:pt x="33408" y="8348"/>
                </a:cubicBezTo>
                <a:cubicBezTo>
                  <a:pt x="33408" y="8140"/>
                  <a:pt x="33578" y="7971"/>
                  <a:pt x="33785" y="7971"/>
                </a:cubicBezTo>
                <a:cubicBezTo>
                  <a:pt x="33992" y="7971"/>
                  <a:pt x="34162" y="8140"/>
                  <a:pt x="34162" y="8348"/>
                </a:cubicBezTo>
                <a:cubicBezTo>
                  <a:pt x="34162" y="8536"/>
                  <a:pt x="33992" y="8706"/>
                  <a:pt x="33785" y="8706"/>
                </a:cubicBezTo>
                <a:close/>
                <a:moveTo>
                  <a:pt x="33785" y="6746"/>
                </a:moveTo>
                <a:cubicBezTo>
                  <a:pt x="33578" y="6746"/>
                  <a:pt x="33408" y="6576"/>
                  <a:pt x="33408" y="6369"/>
                </a:cubicBezTo>
                <a:cubicBezTo>
                  <a:pt x="33408" y="6162"/>
                  <a:pt x="33578" y="5992"/>
                  <a:pt x="33785" y="5992"/>
                </a:cubicBezTo>
                <a:cubicBezTo>
                  <a:pt x="33992" y="5992"/>
                  <a:pt x="34162" y="6162"/>
                  <a:pt x="34162" y="6369"/>
                </a:cubicBezTo>
                <a:cubicBezTo>
                  <a:pt x="34162" y="6576"/>
                  <a:pt x="33992" y="6746"/>
                  <a:pt x="33785" y="6746"/>
                </a:cubicBezTo>
                <a:close/>
                <a:moveTo>
                  <a:pt x="33785" y="4786"/>
                </a:moveTo>
                <a:cubicBezTo>
                  <a:pt x="33578" y="4786"/>
                  <a:pt x="33408" y="4617"/>
                  <a:pt x="33408" y="4409"/>
                </a:cubicBezTo>
                <a:cubicBezTo>
                  <a:pt x="33408" y="4202"/>
                  <a:pt x="33578" y="4033"/>
                  <a:pt x="33785" y="4033"/>
                </a:cubicBezTo>
                <a:cubicBezTo>
                  <a:pt x="33992" y="4033"/>
                  <a:pt x="34162" y="4202"/>
                  <a:pt x="34162" y="4409"/>
                </a:cubicBezTo>
                <a:cubicBezTo>
                  <a:pt x="34162" y="4617"/>
                  <a:pt x="33992" y="4786"/>
                  <a:pt x="33785" y="4786"/>
                </a:cubicBezTo>
                <a:close/>
                <a:moveTo>
                  <a:pt x="33785" y="2808"/>
                </a:moveTo>
                <a:cubicBezTo>
                  <a:pt x="33578" y="2808"/>
                  <a:pt x="33427" y="2638"/>
                  <a:pt x="33427" y="2450"/>
                </a:cubicBezTo>
                <a:cubicBezTo>
                  <a:pt x="33427" y="2261"/>
                  <a:pt x="33578" y="2111"/>
                  <a:pt x="33785" y="2111"/>
                </a:cubicBezTo>
                <a:cubicBezTo>
                  <a:pt x="33973" y="2111"/>
                  <a:pt x="34143" y="2261"/>
                  <a:pt x="34143" y="2450"/>
                </a:cubicBezTo>
                <a:cubicBezTo>
                  <a:pt x="34143" y="2638"/>
                  <a:pt x="33973" y="2808"/>
                  <a:pt x="33785" y="2808"/>
                </a:cubicBezTo>
                <a:close/>
                <a:moveTo>
                  <a:pt x="33785" y="848"/>
                </a:moveTo>
                <a:cubicBezTo>
                  <a:pt x="33597" y="848"/>
                  <a:pt x="33427" y="679"/>
                  <a:pt x="33427" y="490"/>
                </a:cubicBezTo>
                <a:cubicBezTo>
                  <a:pt x="33427" y="302"/>
                  <a:pt x="33597" y="151"/>
                  <a:pt x="33785" y="151"/>
                </a:cubicBezTo>
                <a:cubicBezTo>
                  <a:pt x="33973" y="151"/>
                  <a:pt x="34124" y="302"/>
                  <a:pt x="34124" y="490"/>
                </a:cubicBezTo>
                <a:cubicBezTo>
                  <a:pt x="34124" y="679"/>
                  <a:pt x="33973" y="848"/>
                  <a:pt x="33785" y="848"/>
                </a:cubicBezTo>
                <a:close/>
                <a:moveTo>
                  <a:pt x="31825" y="57791"/>
                </a:moveTo>
                <a:cubicBezTo>
                  <a:pt x="31562" y="57791"/>
                  <a:pt x="31354" y="57583"/>
                  <a:pt x="31354" y="57320"/>
                </a:cubicBezTo>
                <a:cubicBezTo>
                  <a:pt x="31354" y="57075"/>
                  <a:pt x="31562" y="56867"/>
                  <a:pt x="31825" y="56867"/>
                </a:cubicBezTo>
                <a:cubicBezTo>
                  <a:pt x="32070" y="56867"/>
                  <a:pt x="32278" y="57075"/>
                  <a:pt x="32278" y="57320"/>
                </a:cubicBezTo>
                <a:cubicBezTo>
                  <a:pt x="32278" y="57583"/>
                  <a:pt x="32070" y="57791"/>
                  <a:pt x="31825" y="57791"/>
                </a:cubicBezTo>
                <a:close/>
                <a:moveTo>
                  <a:pt x="31807" y="55831"/>
                </a:moveTo>
                <a:cubicBezTo>
                  <a:pt x="31562" y="55831"/>
                  <a:pt x="31354" y="55624"/>
                  <a:pt x="31354" y="55379"/>
                </a:cubicBezTo>
                <a:cubicBezTo>
                  <a:pt x="31354" y="55115"/>
                  <a:pt x="31562" y="54908"/>
                  <a:pt x="31807" y="54908"/>
                </a:cubicBezTo>
                <a:cubicBezTo>
                  <a:pt x="32070" y="54908"/>
                  <a:pt x="32278" y="55115"/>
                  <a:pt x="32278" y="55379"/>
                </a:cubicBezTo>
                <a:cubicBezTo>
                  <a:pt x="32278" y="55624"/>
                  <a:pt x="32070" y="55831"/>
                  <a:pt x="31807" y="55831"/>
                </a:cubicBezTo>
                <a:close/>
                <a:moveTo>
                  <a:pt x="31825" y="53853"/>
                </a:moveTo>
                <a:cubicBezTo>
                  <a:pt x="31580" y="53853"/>
                  <a:pt x="31392" y="53645"/>
                  <a:pt x="31392" y="53400"/>
                </a:cubicBezTo>
                <a:cubicBezTo>
                  <a:pt x="31392" y="53174"/>
                  <a:pt x="31580" y="52967"/>
                  <a:pt x="31825" y="52967"/>
                </a:cubicBezTo>
                <a:cubicBezTo>
                  <a:pt x="32051" y="52967"/>
                  <a:pt x="32259" y="53174"/>
                  <a:pt x="32259" y="53400"/>
                </a:cubicBezTo>
                <a:cubicBezTo>
                  <a:pt x="32259" y="53645"/>
                  <a:pt x="32051" y="53853"/>
                  <a:pt x="31825" y="53853"/>
                </a:cubicBezTo>
                <a:close/>
                <a:moveTo>
                  <a:pt x="31825" y="51874"/>
                </a:moveTo>
                <a:cubicBezTo>
                  <a:pt x="31580" y="51874"/>
                  <a:pt x="31392" y="51686"/>
                  <a:pt x="31392" y="51460"/>
                </a:cubicBezTo>
                <a:cubicBezTo>
                  <a:pt x="31392" y="51215"/>
                  <a:pt x="31580" y="51026"/>
                  <a:pt x="31825" y="51026"/>
                </a:cubicBezTo>
                <a:cubicBezTo>
                  <a:pt x="32051" y="51026"/>
                  <a:pt x="32259" y="51215"/>
                  <a:pt x="32259" y="51460"/>
                </a:cubicBezTo>
                <a:cubicBezTo>
                  <a:pt x="32259" y="51686"/>
                  <a:pt x="32051" y="51874"/>
                  <a:pt x="31825" y="51874"/>
                </a:cubicBezTo>
                <a:close/>
                <a:moveTo>
                  <a:pt x="31825" y="49914"/>
                </a:moveTo>
                <a:cubicBezTo>
                  <a:pt x="31580" y="49914"/>
                  <a:pt x="31392" y="49726"/>
                  <a:pt x="31392" y="49481"/>
                </a:cubicBezTo>
                <a:cubicBezTo>
                  <a:pt x="31392" y="49255"/>
                  <a:pt x="31580" y="49048"/>
                  <a:pt x="31825" y="49048"/>
                </a:cubicBezTo>
                <a:cubicBezTo>
                  <a:pt x="32051" y="49048"/>
                  <a:pt x="32259" y="49255"/>
                  <a:pt x="32259" y="49481"/>
                </a:cubicBezTo>
                <a:cubicBezTo>
                  <a:pt x="32259" y="49726"/>
                  <a:pt x="32051" y="49914"/>
                  <a:pt x="31825" y="49914"/>
                </a:cubicBezTo>
                <a:close/>
                <a:moveTo>
                  <a:pt x="31825" y="47955"/>
                </a:moveTo>
                <a:cubicBezTo>
                  <a:pt x="31580" y="47955"/>
                  <a:pt x="31392" y="47766"/>
                  <a:pt x="31392" y="47521"/>
                </a:cubicBezTo>
                <a:cubicBezTo>
                  <a:pt x="31392" y="47295"/>
                  <a:pt x="31580" y="47107"/>
                  <a:pt x="31825" y="47107"/>
                </a:cubicBezTo>
                <a:cubicBezTo>
                  <a:pt x="32051" y="47107"/>
                  <a:pt x="32259" y="47295"/>
                  <a:pt x="32259" y="47521"/>
                </a:cubicBezTo>
                <a:cubicBezTo>
                  <a:pt x="32259" y="47766"/>
                  <a:pt x="32051" y="47955"/>
                  <a:pt x="31825" y="47955"/>
                </a:cubicBezTo>
                <a:close/>
                <a:moveTo>
                  <a:pt x="31825" y="45995"/>
                </a:moveTo>
                <a:cubicBezTo>
                  <a:pt x="31580" y="45995"/>
                  <a:pt x="31392" y="45807"/>
                  <a:pt x="31392" y="45562"/>
                </a:cubicBezTo>
                <a:cubicBezTo>
                  <a:pt x="31392" y="45336"/>
                  <a:pt x="31580" y="45147"/>
                  <a:pt x="31825" y="45147"/>
                </a:cubicBezTo>
                <a:cubicBezTo>
                  <a:pt x="32051" y="45147"/>
                  <a:pt x="32259" y="45336"/>
                  <a:pt x="32259" y="45562"/>
                </a:cubicBezTo>
                <a:cubicBezTo>
                  <a:pt x="32259" y="45807"/>
                  <a:pt x="32051" y="45995"/>
                  <a:pt x="31825" y="45995"/>
                </a:cubicBezTo>
                <a:close/>
                <a:moveTo>
                  <a:pt x="31825" y="44017"/>
                </a:moveTo>
                <a:cubicBezTo>
                  <a:pt x="31599" y="44017"/>
                  <a:pt x="31411" y="43828"/>
                  <a:pt x="31411" y="43602"/>
                </a:cubicBezTo>
                <a:cubicBezTo>
                  <a:pt x="31411" y="43376"/>
                  <a:pt x="31599" y="43188"/>
                  <a:pt x="31825" y="43188"/>
                </a:cubicBezTo>
                <a:cubicBezTo>
                  <a:pt x="32033" y="43188"/>
                  <a:pt x="32221" y="43376"/>
                  <a:pt x="32221" y="43602"/>
                </a:cubicBezTo>
                <a:cubicBezTo>
                  <a:pt x="32221" y="43828"/>
                  <a:pt x="32033" y="44017"/>
                  <a:pt x="31825" y="44017"/>
                </a:cubicBezTo>
                <a:close/>
                <a:moveTo>
                  <a:pt x="31825" y="40097"/>
                </a:moveTo>
                <a:cubicBezTo>
                  <a:pt x="31599" y="40097"/>
                  <a:pt x="31411" y="39909"/>
                  <a:pt x="31411" y="39683"/>
                </a:cubicBezTo>
                <a:cubicBezTo>
                  <a:pt x="31411" y="39457"/>
                  <a:pt x="31599" y="39287"/>
                  <a:pt x="31825" y="39287"/>
                </a:cubicBezTo>
                <a:cubicBezTo>
                  <a:pt x="32051" y="39287"/>
                  <a:pt x="32221" y="39457"/>
                  <a:pt x="32221" y="39683"/>
                </a:cubicBezTo>
                <a:cubicBezTo>
                  <a:pt x="32221" y="39909"/>
                  <a:pt x="32051" y="40097"/>
                  <a:pt x="31825" y="40097"/>
                </a:cubicBezTo>
                <a:close/>
                <a:moveTo>
                  <a:pt x="31825" y="42057"/>
                </a:moveTo>
                <a:cubicBezTo>
                  <a:pt x="31599" y="42057"/>
                  <a:pt x="31411" y="41869"/>
                  <a:pt x="31411" y="41642"/>
                </a:cubicBezTo>
                <a:cubicBezTo>
                  <a:pt x="31411" y="41435"/>
                  <a:pt x="31599" y="41247"/>
                  <a:pt x="31825" y="41247"/>
                </a:cubicBezTo>
                <a:cubicBezTo>
                  <a:pt x="32051" y="41247"/>
                  <a:pt x="32221" y="41435"/>
                  <a:pt x="32221" y="41642"/>
                </a:cubicBezTo>
                <a:cubicBezTo>
                  <a:pt x="32221" y="41869"/>
                  <a:pt x="32051" y="42057"/>
                  <a:pt x="31825" y="42057"/>
                </a:cubicBezTo>
                <a:close/>
                <a:moveTo>
                  <a:pt x="31825" y="38157"/>
                </a:moveTo>
                <a:cubicBezTo>
                  <a:pt x="31580" y="38157"/>
                  <a:pt x="31392" y="37968"/>
                  <a:pt x="31392" y="37723"/>
                </a:cubicBezTo>
                <a:cubicBezTo>
                  <a:pt x="31392" y="37497"/>
                  <a:pt x="31580" y="37309"/>
                  <a:pt x="31825" y="37309"/>
                </a:cubicBezTo>
                <a:cubicBezTo>
                  <a:pt x="32051" y="37309"/>
                  <a:pt x="32240" y="37497"/>
                  <a:pt x="32240" y="37723"/>
                </a:cubicBezTo>
                <a:cubicBezTo>
                  <a:pt x="32240" y="37968"/>
                  <a:pt x="32051" y="38157"/>
                  <a:pt x="31825" y="38157"/>
                </a:cubicBezTo>
                <a:close/>
                <a:moveTo>
                  <a:pt x="31825" y="36197"/>
                </a:moveTo>
                <a:cubicBezTo>
                  <a:pt x="31580" y="36197"/>
                  <a:pt x="31392" y="36009"/>
                  <a:pt x="31392" y="35764"/>
                </a:cubicBezTo>
                <a:cubicBezTo>
                  <a:pt x="31392" y="35537"/>
                  <a:pt x="31580" y="35349"/>
                  <a:pt x="31825" y="35349"/>
                </a:cubicBezTo>
                <a:cubicBezTo>
                  <a:pt x="32051" y="35349"/>
                  <a:pt x="32240" y="35537"/>
                  <a:pt x="32240" y="35764"/>
                </a:cubicBezTo>
                <a:cubicBezTo>
                  <a:pt x="32240" y="36009"/>
                  <a:pt x="32051" y="36197"/>
                  <a:pt x="31825" y="36197"/>
                </a:cubicBezTo>
                <a:close/>
                <a:moveTo>
                  <a:pt x="31825" y="25570"/>
                </a:moveTo>
                <a:cubicBezTo>
                  <a:pt x="32051" y="25570"/>
                  <a:pt x="32221" y="25758"/>
                  <a:pt x="32221" y="25965"/>
                </a:cubicBezTo>
                <a:cubicBezTo>
                  <a:pt x="32221" y="26192"/>
                  <a:pt x="32051" y="26380"/>
                  <a:pt x="31825" y="26380"/>
                </a:cubicBezTo>
                <a:cubicBezTo>
                  <a:pt x="31599" y="26380"/>
                  <a:pt x="31411" y="26192"/>
                  <a:pt x="31411" y="25965"/>
                </a:cubicBezTo>
                <a:cubicBezTo>
                  <a:pt x="31411" y="25758"/>
                  <a:pt x="31599" y="25570"/>
                  <a:pt x="31825" y="25570"/>
                </a:cubicBezTo>
                <a:close/>
                <a:moveTo>
                  <a:pt x="31825" y="27529"/>
                </a:moveTo>
                <a:cubicBezTo>
                  <a:pt x="32051" y="27529"/>
                  <a:pt x="32221" y="27699"/>
                  <a:pt x="32221" y="27925"/>
                </a:cubicBezTo>
                <a:cubicBezTo>
                  <a:pt x="32221" y="28151"/>
                  <a:pt x="32051" y="28340"/>
                  <a:pt x="31825" y="28340"/>
                </a:cubicBezTo>
                <a:cubicBezTo>
                  <a:pt x="31599" y="28340"/>
                  <a:pt x="31411" y="28151"/>
                  <a:pt x="31411" y="27925"/>
                </a:cubicBezTo>
                <a:cubicBezTo>
                  <a:pt x="31411" y="27699"/>
                  <a:pt x="31599" y="27529"/>
                  <a:pt x="31825" y="27529"/>
                </a:cubicBezTo>
                <a:close/>
                <a:moveTo>
                  <a:pt x="31825" y="29489"/>
                </a:moveTo>
                <a:cubicBezTo>
                  <a:pt x="32051" y="29489"/>
                  <a:pt x="32221" y="29677"/>
                  <a:pt x="32221" y="29885"/>
                </a:cubicBezTo>
                <a:cubicBezTo>
                  <a:pt x="32221" y="30111"/>
                  <a:pt x="32051" y="30280"/>
                  <a:pt x="31825" y="30280"/>
                </a:cubicBezTo>
                <a:cubicBezTo>
                  <a:pt x="31599" y="30280"/>
                  <a:pt x="31411" y="30111"/>
                  <a:pt x="31411" y="29885"/>
                </a:cubicBezTo>
                <a:cubicBezTo>
                  <a:pt x="31411" y="29677"/>
                  <a:pt x="31599" y="29489"/>
                  <a:pt x="31825" y="29489"/>
                </a:cubicBezTo>
                <a:close/>
                <a:moveTo>
                  <a:pt x="31825" y="33408"/>
                </a:moveTo>
                <a:cubicBezTo>
                  <a:pt x="32051" y="33408"/>
                  <a:pt x="32221" y="33578"/>
                  <a:pt x="32221" y="33804"/>
                </a:cubicBezTo>
                <a:cubicBezTo>
                  <a:pt x="32221" y="34030"/>
                  <a:pt x="32051" y="34218"/>
                  <a:pt x="31825" y="34218"/>
                </a:cubicBezTo>
                <a:cubicBezTo>
                  <a:pt x="31599" y="34218"/>
                  <a:pt x="31411" y="34030"/>
                  <a:pt x="31411" y="33804"/>
                </a:cubicBezTo>
                <a:cubicBezTo>
                  <a:pt x="31411" y="33578"/>
                  <a:pt x="31599" y="33408"/>
                  <a:pt x="31825" y="33408"/>
                </a:cubicBezTo>
                <a:close/>
                <a:moveTo>
                  <a:pt x="31825" y="31449"/>
                </a:moveTo>
                <a:cubicBezTo>
                  <a:pt x="32051" y="31449"/>
                  <a:pt x="32221" y="31618"/>
                  <a:pt x="32221" y="31844"/>
                </a:cubicBezTo>
                <a:cubicBezTo>
                  <a:pt x="32221" y="32070"/>
                  <a:pt x="32051" y="32259"/>
                  <a:pt x="31825" y="32259"/>
                </a:cubicBezTo>
                <a:cubicBezTo>
                  <a:pt x="31599" y="32259"/>
                  <a:pt x="31411" y="32070"/>
                  <a:pt x="31411" y="31844"/>
                </a:cubicBezTo>
                <a:cubicBezTo>
                  <a:pt x="31411" y="31618"/>
                  <a:pt x="31599" y="31449"/>
                  <a:pt x="31825" y="31449"/>
                </a:cubicBezTo>
                <a:close/>
                <a:moveTo>
                  <a:pt x="31807" y="24439"/>
                </a:moveTo>
                <a:cubicBezTo>
                  <a:pt x="31580" y="24439"/>
                  <a:pt x="31392" y="24251"/>
                  <a:pt x="31392" y="24006"/>
                </a:cubicBezTo>
                <a:cubicBezTo>
                  <a:pt x="31392" y="23780"/>
                  <a:pt x="31580" y="23591"/>
                  <a:pt x="31807" y="23591"/>
                </a:cubicBezTo>
                <a:cubicBezTo>
                  <a:pt x="32051" y="23591"/>
                  <a:pt x="32240" y="23780"/>
                  <a:pt x="32240" y="24006"/>
                </a:cubicBezTo>
                <a:cubicBezTo>
                  <a:pt x="32240" y="24251"/>
                  <a:pt x="32051" y="24439"/>
                  <a:pt x="31807" y="24439"/>
                </a:cubicBezTo>
                <a:close/>
                <a:moveTo>
                  <a:pt x="31825" y="22461"/>
                </a:moveTo>
                <a:cubicBezTo>
                  <a:pt x="31599" y="22461"/>
                  <a:pt x="31411" y="22272"/>
                  <a:pt x="31411" y="22046"/>
                </a:cubicBezTo>
                <a:cubicBezTo>
                  <a:pt x="31411" y="21820"/>
                  <a:pt x="31599" y="21650"/>
                  <a:pt x="31825" y="21650"/>
                </a:cubicBezTo>
                <a:cubicBezTo>
                  <a:pt x="32051" y="21650"/>
                  <a:pt x="32221" y="21820"/>
                  <a:pt x="32221" y="22046"/>
                </a:cubicBezTo>
                <a:cubicBezTo>
                  <a:pt x="32221" y="22272"/>
                  <a:pt x="32051" y="22461"/>
                  <a:pt x="31825" y="22461"/>
                </a:cubicBezTo>
                <a:close/>
                <a:moveTo>
                  <a:pt x="31825" y="20463"/>
                </a:moveTo>
                <a:cubicBezTo>
                  <a:pt x="31618" y="20463"/>
                  <a:pt x="31449" y="20294"/>
                  <a:pt x="31449" y="20086"/>
                </a:cubicBezTo>
                <a:cubicBezTo>
                  <a:pt x="31449" y="19879"/>
                  <a:pt x="31599" y="19728"/>
                  <a:pt x="31825" y="19728"/>
                </a:cubicBezTo>
                <a:cubicBezTo>
                  <a:pt x="32033" y="19728"/>
                  <a:pt x="32202" y="19879"/>
                  <a:pt x="32202" y="20086"/>
                </a:cubicBezTo>
                <a:cubicBezTo>
                  <a:pt x="32202" y="20294"/>
                  <a:pt x="32033" y="20463"/>
                  <a:pt x="31825" y="20463"/>
                </a:cubicBezTo>
                <a:close/>
                <a:moveTo>
                  <a:pt x="31825" y="18504"/>
                </a:moveTo>
                <a:cubicBezTo>
                  <a:pt x="31618" y="18504"/>
                  <a:pt x="31449" y="18334"/>
                  <a:pt x="31449" y="18127"/>
                </a:cubicBezTo>
                <a:cubicBezTo>
                  <a:pt x="31449" y="17920"/>
                  <a:pt x="31599" y="17750"/>
                  <a:pt x="31825" y="17750"/>
                </a:cubicBezTo>
                <a:cubicBezTo>
                  <a:pt x="32033" y="17750"/>
                  <a:pt x="32202" y="17920"/>
                  <a:pt x="32202" y="18127"/>
                </a:cubicBezTo>
                <a:cubicBezTo>
                  <a:pt x="32202" y="18334"/>
                  <a:pt x="32033" y="18504"/>
                  <a:pt x="31825" y="18504"/>
                </a:cubicBezTo>
                <a:close/>
                <a:moveTo>
                  <a:pt x="31825" y="16525"/>
                </a:moveTo>
                <a:cubicBezTo>
                  <a:pt x="31618" y="16525"/>
                  <a:pt x="31449" y="16374"/>
                  <a:pt x="31449" y="16167"/>
                </a:cubicBezTo>
                <a:cubicBezTo>
                  <a:pt x="31449" y="15960"/>
                  <a:pt x="31599" y="15790"/>
                  <a:pt x="31825" y="15790"/>
                </a:cubicBezTo>
                <a:cubicBezTo>
                  <a:pt x="32033" y="15790"/>
                  <a:pt x="32202" y="15960"/>
                  <a:pt x="32202" y="16167"/>
                </a:cubicBezTo>
                <a:cubicBezTo>
                  <a:pt x="32202" y="16374"/>
                  <a:pt x="32033" y="16525"/>
                  <a:pt x="31825" y="16525"/>
                </a:cubicBezTo>
                <a:close/>
                <a:moveTo>
                  <a:pt x="31807" y="13850"/>
                </a:moveTo>
                <a:cubicBezTo>
                  <a:pt x="32014" y="13850"/>
                  <a:pt x="32165" y="14019"/>
                  <a:pt x="32165" y="14208"/>
                </a:cubicBezTo>
                <a:cubicBezTo>
                  <a:pt x="32165" y="14415"/>
                  <a:pt x="32014" y="14566"/>
                  <a:pt x="31807" y="14566"/>
                </a:cubicBezTo>
                <a:cubicBezTo>
                  <a:pt x="31618" y="14566"/>
                  <a:pt x="31449" y="14415"/>
                  <a:pt x="31449" y="14208"/>
                </a:cubicBezTo>
                <a:cubicBezTo>
                  <a:pt x="31449" y="14019"/>
                  <a:pt x="31618" y="13850"/>
                  <a:pt x="31807" y="13850"/>
                </a:cubicBezTo>
                <a:close/>
                <a:moveTo>
                  <a:pt x="31807" y="11890"/>
                </a:moveTo>
                <a:cubicBezTo>
                  <a:pt x="32014" y="11890"/>
                  <a:pt x="32165" y="12041"/>
                  <a:pt x="32165" y="12248"/>
                </a:cubicBezTo>
                <a:cubicBezTo>
                  <a:pt x="32165" y="12436"/>
                  <a:pt x="32014" y="12606"/>
                  <a:pt x="31807" y="12606"/>
                </a:cubicBezTo>
                <a:cubicBezTo>
                  <a:pt x="31618" y="12606"/>
                  <a:pt x="31449" y="12436"/>
                  <a:pt x="31449" y="12248"/>
                </a:cubicBezTo>
                <a:cubicBezTo>
                  <a:pt x="31449" y="12041"/>
                  <a:pt x="31618" y="11890"/>
                  <a:pt x="31807" y="11890"/>
                </a:cubicBezTo>
                <a:close/>
                <a:moveTo>
                  <a:pt x="31825" y="10665"/>
                </a:moveTo>
                <a:cubicBezTo>
                  <a:pt x="31618" y="10665"/>
                  <a:pt x="31449" y="10496"/>
                  <a:pt x="31449" y="10288"/>
                </a:cubicBezTo>
                <a:cubicBezTo>
                  <a:pt x="31449" y="10081"/>
                  <a:pt x="31599" y="9911"/>
                  <a:pt x="31825" y="9911"/>
                </a:cubicBezTo>
                <a:cubicBezTo>
                  <a:pt x="32033" y="9911"/>
                  <a:pt x="32202" y="10081"/>
                  <a:pt x="32202" y="10288"/>
                </a:cubicBezTo>
                <a:cubicBezTo>
                  <a:pt x="32202" y="10496"/>
                  <a:pt x="32033" y="10665"/>
                  <a:pt x="31825" y="10665"/>
                </a:cubicBezTo>
                <a:close/>
                <a:moveTo>
                  <a:pt x="31825" y="8706"/>
                </a:moveTo>
                <a:cubicBezTo>
                  <a:pt x="31618" y="8706"/>
                  <a:pt x="31449" y="8536"/>
                  <a:pt x="31449" y="8329"/>
                </a:cubicBezTo>
                <a:cubicBezTo>
                  <a:pt x="31449" y="8121"/>
                  <a:pt x="31599" y="7971"/>
                  <a:pt x="31825" y="7971"/>
                </a:cubicBezTo>
                <a:cubicBezTo>
                  <a:pt x="32033" y="7971"/>
                  <a:pt x="32202" y="8121"/>
                  <a:pt x="32202" y="8329"/>
                </a:cubicBezTo>
                <a:cubicBezTo>
                  <a:pt x="32202" y="8536"/>
                  <a:pt x="32033" y="8706"/>
                  <a:pt x="31825" y="8706"/>
                </a:cubicBezTo>
                <a:close/>
                <a:moveTo>
                  <a:pt x="31825" y="6746"/>
                </a:moveTo>
                <a:cubicBezTo>
                  <a:pt x="31618" y="6746"/>
                  <a:pt x="31449" y="6576"/>
                  <a:pt x="31449" y="6369"/>
                </a:cubicBezTo>
                <a:cubicBezTo>
                  <a:pt x="31449" y="6162"/>
                  <a:pt x="31599" y="5992"/>
                  <a:pt x="31825" y="5992"/>
                </a:cubicBezTo>
                <a:cubicBezTo>
                  <a:pt x="32033" y="5992"/>
                  <a:pt x="32202" y="6162"/>
                  <a:pt x="32202" y="6369"/>
                </a:cubicBezTo>
                <a:cubicBezTo>
                  <a:pt x="32202" y="6576"/>
                  <a:pt x="32033" y="6746"/>
                  <a:pt x="31825" y="6746"/>
                </a:cubicBezTo>
                <a:close/>
                <a:moveTo>
                  <a:pt x="31825" y="4767"/>
                </a:moveTo>
                <a:cubicBezTo>
                  <a:pt x="31618" y="4767"/>
                  <a:pt x="31467" y="4598"/>
                  <a:pt x="31467" y="4409"/>
                </a:cubicBezTo>
                <a:cubicBezTo>
                  <a:pt x="31467" y="4202"/>
                  <a:pt x="31618" y="4051"/>
                  <a:pt x="31825" y="4051"/>
                </a:cubicBezTo>
                <a:cubicBezTo>
                  <a:pt x="32014" y="4051"/>
                  <a:pt x="32165" y="4202"/>
                  <a:pt x="32165" y="4409"/>
                </a:cubicBezTo>
                <a:cubicBezTo>
                  <a:pt x="32165" y="4598"/>
                  <a:pt x="32014" y="4767"/>
                  <a:pt x="31825" y="4767"/>
                </a:cubicBezTo>
                <a:close/>
                <a:moveTo>
                  <a:pt x="31825" y="2789"/>
                </a:moveTo>
                <a:cubicBezTo>
                  <a:pt x="31618" y="2789"/>
                  <a:pt x="31467" y="2638"/>
                  <a:pt x="31467" y="2450"/>
                </a:cubicBezTo>
                <a:cubicBezTo>
                  <a:pt x="31467" y="2261"/>
                  <a:pt x="31618" y="2092"/>
                  <a:pt x="31825" y="2092"/>
                </a:cubicBezTo>
                <a:cubicBezTo>
                  <a:pt x="32014" y="2092"/>
                  <a:pt x="32165" y="2261"/>
                  <a:pt x="32165" y="2450"/>
                </a:cubicBezTo>
                <a:cubicBezTo>
                  <a:pt x="32165" y="2638"/>
                  <a:pt x="32014" y="2789"/>
                  <a:pt x="31825" y="2789"/>
                </a:cubicBezTo>
                <a:close/>
                <a:moveTo>
                  <a:pt x="31825" y="829"/>
                </a:moveTo>
                <a:cubicBezTo>
                  <a:pt x="31618" y="829"/>
                  <a:pt x="31467" y="679"/>
                  <a:pt x="31467" y="490"/>
                </a:cubicBezTo>
                <a:cubicBezTo>
                  <a:pt x="31467" y="302"/>
                  <a:pt x="31618" y="132"/>
                  <a:pt x="31825" y="132"/>
                </a:cubicBezTo>
                <a:cubicBezTo>
                  <a:pt x="32014" y="132"/>
                  <a:pt x="32165" y="302"/>
                  <a:pt x="32165" y="490"/>
                </a:cubicBezTo>
                <a:cubicBezTo>
                  <a:pt x="32165" y="679"/>
                  <a:pt x="32014" y="829"/>
                  <a:pt x="31825" y="829"/>
                </a:cubicBezTo>
                <a:close/>
                <a:moveTo>
                  <a:pt x="29847" y="55793"/>
                </a:moveTo>
                <a:cubicBezTo>
                  <a:pt x="29621" y="55793"/>
                  <a:pt x="29414" y="55605"/>
                  <a:pt x="29414" y="55360"/>
                </a:cubicBezTo>
                <a:cubicBezTo>
                  <a:pt x="29414" y="55134"/>
                  <a:pt x="29621" y="54927"/>
                  <a:pt x="29847" y="54927"/>
                </a:cubicBezTo>
                <a:cubicBezTo>
                  <a:pt x="30092" y="54927"/>
                  <a:pt x="30280" y="55134"/>
                  <a:pt x="30280" y="55360"/>
                </a:cubicBezTo>
                <a:cubicBezTo>
                  <a:pt x="30280" y="55605"/>
                  <a:pt x="30092" y="55793"/>
                  <a:pt x="29847" y="55793"/>
                </a:cubicBezTo>
                <a:close/>
                <a:moveTo>
                  <a:pt x="29847" y="52986"/>
                </a:moveTo>
                <a:cubicBezTo>
                  <a:pt x="30092" y="52986"/>
                  <a:pt x="30261" y="53174"/>
                  <a:pt x="30261" y="53400"/>
                </a:cubicBezTo>
                <a:cubicBezTo>
                  <a:pt x="30261" y="53626"/>
                  <a:pt x="30092" y="53815"/>
                  <a:pt x="29847" y="53815"/>
                </a:cubicBezTo>
                <a:cubicBezTo>
                  <a:pt x="29621" y="53815"/>
                  <a:pt x="29451" y="53626"/>
                  <a:pt x="29451" y="53400"/>
                </a:cubicBezTo>
                <a:cubicBezTo>
                  <a:pt x="29451" y="53174"/>
                  <a:pt x="29621" y="52986"/>
                  <a:pt x="29847" y="52986"/>
                </a:cubicBezTo>
                <a:close/>
                <a:moveTo>
                  <a:pt x="29847" y="51874"/>
                </a:moveTo>
                <a:cubicBezTo>
                  <a:pt x="29621" y="51874"/>
                  <a:pt x="29432" y="51686"/>
                  <a:pt x="29432" y="51441"/>
                </a:cubicBezTo>
                <a:cubicBezTo>
                  <a:pt x="29432" y="51215"/>
                  <a:pt x="29621" y="51026"/>
                  <a:pt x="29847" y="51026"/>
                </a:cubicBezTo>
                <a:cubicBezTo>
                  <a:pt x="30092" y="51026"/>
                  <a:pt x="30280" y="51215"/>
                  <a:pt x="30280" y="51441"/>
                </a:cubicBezTo>
                <a:cubicBezTo>
                  <a:pt x="30280" y="51686"/>
                  <a:pt x="30092" y="51874"/>
                  <a:pt x="29847" y="51874"/>
                </a:cubicBezTo>
                <a:close/>
                <a:moveTo>
                  <a:pt x="29847" y="49914"/>
                </a:moveTo>
                <a:cubicBezTo>
                  <a:pt x="29621" y="49914"/>
                  <a:pt x="29432" y="49726"/>
                  <a:pt x="29432" y="49481"/>
                </a:cubicBezTo>
                <a:cubicBezTo>
                  <a:pt x="29432" y="49236"/>
                  <a:pt x="29621" y="49048"/>
                  <a:pt x="29847" y="49048"/>
                </a:cubicBezTo>
                <a:cubicBezTo>
                  <a:pt x="30092" y="49048"/>
                  <a:pt x="30280" y="49236"/>
                  <a:pt x="30280" y="49481"/>
                </a:cubicBezTo>
                <a:cubicBezTo>
                  <a:pt x="30280" y="49726"/>
                  <a:pt x="30092" y="49914"/>
                  <a:pt x="29847" y="49914"/>
                </a:cubicBezTo>
                <a:close/>
                <a:moveTo>
                  <a:pt x="29847" y="47955"/>
                </a:moveTo>
                <a:cubicBezTo>
                  <a:pt x="29621" y="47955"/>
                  <a:pt x="29432" y="47766"/>
                  <a:pt x="29432" y="47521"/>
                </a:cubicBezTo>
                <a:cubicBezTo>
                  <a:pt x="29432" y="47295"/>
                  <a:pt x="29621" y="47088"/>
                  <a:pt x="29847" y="47088"/>
                </a:cubicBezTo>
                <a:cubicBezTo>
                  <a:pt x="30092" y="47088"/>
                  <a:pt x="30280" y="47295"/>
                  <a:pt x="30280" y="47521"/>
                </a:cubicBezTo>
                <a:cubicBezTo>
                  <a:pt x="30280" y="47766"/>
                  <a:pt x="30092" y="47955"/>
                  <a:pt x="29847" y="47955"/>
                </a:cubicBezTo>
                <a:close/>
                <a:moveTo>
                  <a:pt x="29847" y="45995"/>
                </a:moveTo>
                <a:cubicBezTo>
                  <a:pt x="29621" y="45995"/>
                  <a:pt x="29432" y="45788"/>
                  <a:pt x="29432" y="45562"/>
                </a:cubicBezTo>
                <a:cubicBezTo>
                  <a:pt x="29432" y="45317"/>
                  <a:pt x="29621" y="45128"/>
                  <a:pt x="29847" y="45128"/>
                </a:cubicBezTo>
                <a:cubicBezTo>
                  <a:pt x="30092" y="45128"/>
                  <a:pt x="30280" y="45317"/>
                  <a:pt x="30280" y="45562"/>
                </a:cubicBezTo>
                <a:cubicBezTo>
                  <a:pt x="30280" y="45788"/>
                  <a:pt x="30092" y="45995"/>
                  <a:pt x="29847" y="45995"/>
                </a:cubicBezTo>
                <a:close/>
                <a:moveTo>
                  <a:pt x="29847" y="44017"/>
                </a:moveTo>
                <a:cubicBezTo>
                  <a:pt x="29640" y="44017"/>
                  <a:pt x="29451" y="43828"/>
                  <a:pt x="29451" y="43602"/>
                </a:cubicBezTo>
                <a:cubicBezTo>
                  <a:pt x="29451" y="43376"/>
                  <a:pt x="29640" y="43188"/>
                  <a:pt x="29847" y="43188"/>
                </a:cubicBezTo>
                <a:cubicBezTo>
                  <a:pt x="30073" y="43188"/>
                  <a:pt x="30261" y="43376"/>
                  <a:pt x="30261" y="43602"/>
                </a:cubicBezTo>
                <a:cubicBezTo>
                  <a:pt x="30261" y="43828"/>
                  <a:pt x="30073" y="44017"/>
                  <a:pt x="29847" y="44017"/>
                </a:cubicBezTo>
                <a:close/>
                <a:moveTo>
                  <a:pt x="30261" y="41642"/>
                </a:moveTo>
                <a:cubicBezTo>
                  <a:pt x="30261" y="41869"/>
                  <a:pt x="30073" y="42038"/>
                  <a:pt x="29847" y="42038"/>
                </a:cubicBezTo>
                <a:cubicBezTo>
                  <a:pt x="29640" y="42038"/>
                  <a:pt x="29451" y="41869"/>
                  <a:pt x="29451" y="41642"/>
                </a:cubicBezTo>
                <a:cubicBezTo>
                  <a:pt x="29451" y="41416"/>
                  <a:pt x="29640" y="41247"/>
                  <a:pt x="29847" y="41247"/>
                </a:cubicBezTo>
                <a:cubicBezTo>
                  <a:pt x="30073" y="41247"/>
                  <a:pt x="30261" y="41416"/>
                  <a:pt x="30261" y="41642"/>
                </a:cubicBezTo>
                <a:close/>
                <a:moveTo>
                  <a:pt x="29866" y="38119"/>
                </a:moveTo>
                <a:cubicBezTo>
                  <a:pt x="29640" y="38119"/>
                  <a:pt x="29451" y="37949"/>
                  <a:pt x="29451" y="37723"/>
                </a:cubicBezTo>
                <a:cubicBezTo>
                  <a:pt x="29451" y="37497"/>
                  <a:pt x="29640" y="37328"/>
                  <a:pt x="29866" y="37328"/>
                </a:cubicBezTo>
                <a:cubicBezTo>
                  <a:pt x="30092" y="37328"/>
                  <a:pt x="30261" y="37497"/>
                  <a:pt x="30261" y="37723"/>
                </a:cubicBezTo>
                <a:cubicBezTo>
                  <a:pt x="30261" y="37949"/>
                  <a:pt x="30073" y="38119"/>
                  <a:pt x="29866" y="38119"/>
                </a:cubicBezTo>
                <a:close/>
                <a:moveTo>
                  <a:pt x="29866" y="40097"/>
                </a:moveTo>
                <a:cubicBezTo>
                  <a:pt x="29640" y="40097"/>
                  <a:pt x="29451" y="39909"/>
                  <a:pt x="29451" y="39683"/>
                </a:cubicBezTo>
                <a:cubicBezTo>
                  <a:pt x="29451" y="39457"/>
                  <a:pt x="29640" y="39287"/>
                  <a:pt x="29866" y="39287"/>
                </a:cubicBezTo>
                <a:cubicBezTo>
                  <a:pt x="30092" y="39287"/>
                  <a:pt x="30261" y="39457"/>
                  <a:pt x="30261" y="39683"/>
                </a:cubicBezTo>
                <a:cubicBezTo>
                  <a:pt x="30261" y="39909"/>
                  <a:pt x="30073" y="40097"/>
                  <a:pt x="29866" y="40097"/>
                </a:cubicBezTo>
                <a:close/>
                <a:moveTo>
                  <a:pt x="29866" y="36178"/>
                </a:moveTo>
                <a:cubicBezTo>
                  <a:pt x="29621" y="36178"/>
                  <a:pt x="29432" y="35990"/>
                  <a:pt x="29432" y="35764"/>
                </a:cubicBezTo>
                <a:cubicBezTo>
                  <a:pt x="29432" y="35537"/>
                  <a:pt x="29621" y="35330"/>
                  <a:pt x="29866" y="35330"/>
                </a:cubicBezTo>
                <a:cubicBezTo>
                  <a:pt x="30092" y="35330"/>
                  <a:pt x="30280" y="35537"/>
                  <a:pt x="30280" y="35764"/>
                </a:cubicBezTo>
                <a:cubicBezTo>
                  <a:pt x="30280" y="35990"/>
                  <a:pt x="30092" y="36178"/>
                  <a:pt x="29866" y="36178"/>
                </a:cubicBezTo>
                <a:close/>
                <a:moveTo>
                  <a:pt x="29866" y="21650"/>
                </a:moveTo>
                <a:cubicBezTo>
                  <a:pt x="30073" y="21650"/>
                  <a:pt x="30261" y="21820"/>
                  <a:pt x="30261" y="22046"/>
                </a:cubicBezTo>
                <a:cubicBezTo>
                  <a:pt x="30261" y="22272"/>
                  <a:pt x="30073" y="22442"/>
                  <a:pt x="29866" y="22442"/>
                </a:cubicBezTo>
                <a:cubicBezTo>
                  <a:pt x="29640" y="22442"/>
                  <a:pt x="29451" y="22272"/>
                  <a:pt x="29451" y="22046"/>
                </a:cubicBezTo>
                <a:cubicBezTo>
                  <a:pt x="29451" y="21820"/>
                  <a:pt x="29640" y="21650"/>
                  <a:pt x="29866" y="21650"/>
                </a:cubicBezTo>
                <a:close/>
                <a:moveTo>
                  <a:pt x="29866" y="23610"/>
                </a:moveTo>
                <a:cubicBezTo>
                  <a:pt x="30073" y="23610"/>
                  <a:pt x="30261" y="23798"/>
                  <a:pt x="30261" y="24006"/>
                </a:cubicBezTo>
                <a:cubicBezTo>
                  <a:pt x="30261" y="24232"/>
                  <a:pt x="30073" y="24401"/>
                  <a:pt x="29866" y="24401"/>
                </a:cubicBezTo>
                <a:cubicBezTo>
                  <a:pt x="29640" y="24401"/>
                  <a:pt x="29451" y="24232"/>
                  <a:pt x="29451" y="24006"/>
                </a:cubicBezTo>
                <a:cubicBezTo>
                  <a:pt x="29451" y="23798"/>
                  <a:pt x="29640" y="23610"/>
                  <a:pt x="29866" y="23610"/>
                </a:cubicBezTo>
                <a:close/>
                <a:moveTo>
                  <a:pt x="29866" y="25570"/>
                </a:moveTo>
                <a:cubicBezTo>
                  <a:pt x="30073" y="25570"/>
                  <a:pt x="30261" y="25739"/>
                  <a:pt x="30261" y="25965"/>
                </a:cubicBezTo>
                <a:cubicBezTo>
                  <a:pt x="30261" y="26192"/>
                  <a:pt x="30073" y="26380"/>
                  <a:pt x="29866" y="26380"/>
                </a:cubicBezTo>
                <a:cubicBezTo>
                  <a:pt x="29640" y="26380"/>
                  <a:pt x="29451" y="26192"/>
                  <a:pt x="29451" y="25965"/>
                </a:cubicBezTo>
                <a:cubicBezTo>
                  <a:pt x="29451" y="25739"/>
                  <a:pt x="29640" y="25570"/>
                  <a:pt x="29866" y="25570"/>
                </a:cubicBezTo>
                <a:close/>
                <a:moveTo>
                  <a:pt x="29866" y="27510"/>
                </a:moveTo>
                <a:cubicBezTo>
                  <a:pt x="30073" y="27510"/>
                  <a:pt x="30261" y="27699"/>
                  <a:pt x="30261" y="27925"/>
                </a:cubicBezTo>
                <a:cubicBezTo>
                  <a:pt x="30261" y="28151"/>
                  <a:pt x="30073" y="28321"/>
                  <a:pt x="29866" y="28321"/>
                </a:cubicBezTo>
                <a:cubicBezTo>
                  <a:pt x="29640" y="28321"/>
                  <a:pt x="29451" y="28151"/>
                  <a:pt x="29451" y="27925"/>
                </a:cubicBezTo>
                <a:cubicBezTo>
                  <a:pt x="29451" y="27699"/>
                  <a:pt x="29640" y="27510"/>
                  <a:pt x="29866" y="27510"/>
                </a:cubicBezTo>
                <a:close/>
                <a:moveTo>
                  <a:pt x="29866" y="29489"/>
                </a:moveTo>
                <a:cubicBezTo>
                  <a:pt x="30073" y="29489"/>
                  <a:pt x="30261" y="29659"/>
                  <a:pt x="30261" y="29885"/>
                </a:cubicBezTo>
                <a:cubicBezTo>
                  <a:pt x="30261" y="30111"/>
                  <a:pt x="30073" y="30280"/>
                  <a:pt x="29866" y="30280"/>
                </a:cubicBezTo>
                <a:cubicBezTo>
                  <a:pt x="29640" y="30280"/>
                  <a:pt x="29451" y="30111"/>
                  <a:pt x="29451" y="29885"/>
                </a:cubicBezTo>
                <a:cubicBezTo>
                  <a:pt x="29451" y="29659"/>
                  <a:pt x="29640" y="29489"/>
                  <a:pt x="29866" y="29489"/>
                </a:cubicBezTo>
                <a:close/>
                <a:moveTo>
                  <a:pt x="29866" y="33408"/>
                </a:moveTo>
                <a:cubicBezTo>
                  <a:pt x="30073" y="33408"/>
                  <a:pt x="30261" y="33578"/>
                  <a:pt x="30261" y="33804"/>
                </a:cubicBezTo>
                <a:cubicBezTo>
                  <a:pt x="30261" y="34030"/>
                  <a:pt x="30073" y="34218"/>
                  <a:pt x="29866" y="34218"/>
                </a:cubicBezTo>
                <a:cubicBezTo>
                  <a:pt x="29640" y="34218"/>
                  <a:pt x="29451" y="34030"/>
                  <a:pt x="29451" y="33804"/>
                </a:cubicBezTo>
                <a:cubicBezTo>
                  <a:pt x="29451" y="33578"/>
                  <a:pt x="29640" y="33408"/>
                  <a:pt x="29866" y="33408"/>
                </a:cubicBezTo>
                <a:close/>
                <a:moveTo>
                  <a:pt x="29866" y="31449"/>
                </a:moveTo>
                <a:cubicBezTo>
                  <a:pt x="30073" y="31449"/>
                  <a:pt x="30261" y="31618"/>
                  <a:pt x="30261" y="31844"/>
                </a:cubicBezTo>
                <a:cubicBezTo>
                  <a:pt x="30261" y="32070"/>
                  <a:pt x="30073" y="32259"/>
                  <a:pt x="29866" y="32259"/>
                </a:cubicBezTo>
                <a:cubicBezTo>
                  <a:pt x="29640" y="32259"/>
                  <a:pt x="29451" y="32070"/>
                  <a:pt x="29451" y="31844"/>
                </a:cubicBezTo>
                <a:cubicBezTo>
                  <a:pt x="29451" y="31618"/>
                  <a:pt x="29640" y="31449"/>
                  <a:pt x="29866" y="31449"/>
                </a:cubicBezTo>
                <a:close/>
                <a:moveTo>
                  <a:pt x="29847" y="20520"/>
                </a:moveTo>
                <a:cubicBezTo>
                  <a:pt x="29621" y="20520"/>
                  <a:pt x="29432" y="20331"/>
                  <a:pt x="29432" y="20086"/>
                </a:cubicBezTo>
                <a:cubicBezTo>
                  <a:pt x="29432" y="19860"/>
                  <a:pt x="29621" y="19672"/>
                  <a:pt x="29847" y="19672"/>
                </a:cubicBezTo>
                <a:cubicBezTo>
                  <a:pt x="30092" y="19672"/>
                  <a:pt x="30280" y="19860"/>
                  <a:pt x="30280" y="20086"/>
                </a:cubicBezTo>
                <a:cubicBezTo>
                  <a:pt x="30280" y="20313"/>
                  <a:pt x="30092" y="20520"/>
                  <a:pt x="29847" y="20520"/>
                </a:cubicBezTo>
                <a:close/>
                <a:moveTo>
                  <a:pt x="29847" y="18541"/>
                </a:moveTo>
                <a:cubicBezTo>
                  <a:pt x="29621" y="18541"/>
                  <a:pt x="29432" y="18353"/>
                  <a:pt x="29432" y="18127"/>
                </a:cubicBezTo>
                <a:cubicBezTo>
                  <a:pt x="29432" y="17901"/>
                  <a:pt x="29621" y="17712"/>
                  <a:pt x="29847" y="17712"/>
                </a:cubicBezTo>
                <a:cubicBezTo>
                  <a:pt x="30092" y="17712"/>
                  <a:pt x="30280" y="17901"/>
                  <a:pt x="30280" y="18127"/>
                </a:cubicBezTo>
                <a:cubicBezTo>
                  <a:pt x="30280" y="18353"/>
                  <a:pt x="30092" y="18541"/>
                  <a:pt x="29847" y="18541"/>
                </a:cubicBezTo>
                <a:close/>
                <a:moveTo>
                  <a:pt x="29847" y="16582"/>
                </a:moveTo>
                <a:cubicBezTo>
                  <a:pt x="29621" y="16582"/>
                  <a:pt x="29432" y="16393"/>
                  <a:pt x="29432" y="16167"/>
                </a:cubicBezTo>
                <a:cubicBezTo>
                  <a:pt x="29432" y="15922"/>
                  <a:pt x="29621" y="15734"/>
                  <a:pt x="29847" y="15734"/>
                </a:cubicBezTo>
                <a:cubicBezTo>
                  <a:pt x="30092" y="15734"/>
                  <a:pt x="30280" y="15922"/>
                  <a:pt x="30280" y="16167"/>
                </a:cubicBezTo>
                <a:cubicBezTo>
                  <a:pt x="30280" y="16393"/>
                  <a:pt x="30092" y="16582"/>
                  <a:pt x="29847" y="16582"/>
                </a:cubicBezTo>
                <a:close/>
                <a:moveTo>
                  <a:pt x="29866" y="13831"/>
                </a:moveTo>
                <a:cubicBezTo>
                  <a:pt x="30054" y="13831"/>
                  <a:pt x="30224" y="14000"/>
                  <a:pt x="30224" y="14208"/>
                </a:cubicBezTo>
                <a:cubicBezTo>
                  <a:pt x="30224" y="14415"/>
                  <a:pt x="30054" y="14566"/>
                  <a:pt x="29866" y="14566"/>
                </a:cubicBezTo>
                <a:cubicBezTo>
                  <a:pt x="29658" y="14566"/>
                  <a:pt x="29489" y="14415"/>
                  <a:pt x="29489" y="14208"/>
                </a:cubicBezTo>
                <a:cubicBezTo>
                  <a:pt x="29489" y="14000"/>
                  <a:pt x="29658" y="13831"/>
                  <a:pt x="29866" y="13831"/>
                </a:cubicBezTo>
                <a:close/>
                <a:moveTo>
                  <a:pt x="29866" y="11871"/>
                </a:moveTo>
                <a:cubicBezTo>
                  <a:pt x="30054" y="11871"/>
                  <a:pt x="30224" y="12041"/>
                  <a:pt x="30224" y="12248"/>
                </a:cubicBezTo>
                <a:cubicBezTo>
                  <a:pt x="30224" y="12436"/>
                  <a:pt x="30054" y="12606"/>
                  <a:pt x="29866" y="12606"/>
                </a:cubicBezTo>
                <a:cubicBezTo>
                  <a:pt x="29658" y="12606"/>
                  <a:pt x="29489" y="12436"/>
                  <a:pt x="29489" y="12248"/>
                </a:cubicBezTo>
                <a:cubicBezTo>
                  <a:pt x="29489" y="12041"/>
                  <a:pt x="29658" y="11871"/>
                  <a:pt x="29866" y="11871"/>
                </a:cubicBezTo>
                <a:close/>
                <a:moveTo>
                  <a:pt x="29866" y="10665"/>
                </a:moveTo>
                <a:cubicBezTo>
                  <a:pt x="29640" y="10665"/>
                  <a:pt x="29470" y="10496"/>
                  <a:pt x="29470" y="10288"/>
                </a:cubicBezTo>
                <a:cubicBezTo>
                  <a:pt x="29470" y="10062"/>
                  <a:pt x="29640" y="9893"/>
                  <a:pt x="29866" y="9893"/>
                </a:cubicBezTo>
                <a:cubicBezTo>
                  <a:pt x="30073" y="9893"/>
                  <a:pt x="30243" y="10062"/>
                  <a:pt x="30243" y="10288"/>
                </a:cubicBezTo>
                <a:cubicBezTo>
                  <a:pt x="30243" y="10496"/>
                  <a:pt x="30073" y="10665"/>
                  <a:pt x="29866" y="10665"/>
                </a:cubicBezTo>
                <a:close/>
                <a:moveTo>
                  <a:pt x="29866" y="8724"/>
                </a:moveTo>
                <a:cubicBezTo>
                  <a:pt x="29640" y="8724"/>
                  <a:pt x="29470" y="8536"/>
                  <a:pt x="29470" y="8329"/>
                </a:cubicBezTo>
                <a:cubicBezTo>
                  <a:pt x="29470" y="8103"/>
                  <a:pt x="29640" y="7933"/>
                  <a:pt x="29866" y="7933"/>
                </a:cubicBezTo>
                <a:cubicBezTo>
                  <a:pt x="30073" y="7933"/>
                  <a:pt x="30243" y="8103"/>
                  <a:pt x="30243" y="8329"/>
                </a:cubicBezTo>
                <a:cubicBezTo>
                  <a:pt x="30243" y="8536"/>
                  <a:pt x="30073" y="8724"/>
                  <a:pt x="29866" y="8724"/>
                </a:cubicBezTo>
                <a:close/>
                <a:moveTo>
                  <a:pt x="29866" y="6727"/>
                </a:moveTo>
                <a:cubicBezTo>
                  <a:pt x="29658" y="6727"/>
                  <a:pt x="29489" y="6557"/>
                  <a:pt x="29489" y="6369"/>
                </a:cubicBezTo>
                <a:cubicBezTo>
                  <a:pt x="29489" y="6162"/>
                  <a:pt x="29658" y="5992"/>
                  <a:pt x="29866" y="5992"/>
                </a:cubicBezTo>
                <a:cubicBezTo>
                  <a:pt x="30054" y="5992"/>
                  <a:pt x="30224" y="6162"/>
                  <a:pt x="30224" y="6369"/>
                </a:cubicBezTo>
                <a:cubicBezTo>
                  <a:pt x="30224" y="6557"/>
                  <a:pt x="30054" y="6727"/>
                  <a:pt x="29866" y="6727"/>
                </a:cubicBezTo>
                <a:close/>
                <a:moveTo>
                  <a:pt x="29866" y="4051"/>
                </a:moveTo>
                <a:cubicBezTo>
                  <a:pt x="30054" y="4051"/>
                  <a:pt x="30205" y="4202"/>
                  <a:pt x="30205" y="4409"/>
                </a:cubicBezTo>
                <a:cubicBezTo>
                  <a:pt x="30205" y="4598"/>
                  <a:pt x="30054" y="4767"/>
                  <a:pt x="29866" y="4767"/>
                </a:cubicBezTo>
                <a:cubicBezTo>
                  <a:pt x="29658" y="4767"/>
                  <a:pt x="29508" y="4598"/>
                  <a:pt x="29508" y="4409"/>
                </a:cubicBezTo>
                <a:cubicBezTo>
                  <a:pt x="29508" y="4202"/>
                  <a:pt x="29658" y="4051"/>
                  <a:pt x="29866" y="4051"/>
                </a:cubicBezTo>
                <a:close/>
                <a:moveTo>
                  <a:pt x="29866" y="2092"/>
                </a:moveTo>
                <a:cubicBezTo>
                  <a:pt x="30054" y="2092"/>
                  <a:pt x="30205" y="2242"/>
                  <a:pt x="30205" y="2450"/>
                </a:cubicBezTo>
                <a:cubicBezTo>
                  <a:pt x="30205" y="2638"/>
                  <a:pt x="30054" y="2789"/>
                  <a:pt x="29866" y="2789"/>
                </a:cubicBezTo>
                <a:cubicBezTo>
                  <a:pt x="29658" y="2789"/>
                  <a:pt x="29508" y="2638"/>
                  <a:pt x="29508" y="2450"/>
                </a:cubicBezTo>
                <a:cubicBezTo>
                  <a:pt x="29508" y="2242"/>
                  <a:pt x="29658" y="2092"/>
                  <a:pt x="29866" y="2092"/>
                </a:cubicBezTo>
                <a:close/>
                <a:moveTo>
                  <a:pt x="29866" y="848"/>
                </a:moveTo>
                <a:cubicBezTo>
                  <a:pt x="29658" y="848"/>
                  <a:pt x="29489" y="679"/>
                  <a:pt x="29489" y="471"/>
                </a:cubicBezTo>
                <a:cubicBezTo>
                  <a:pt x="29489" y="283"/>
                  <a:pt x="29658" y="113"/>
                  <a:pt x="29866" y="113"/>
                </a:cubicBezTo>
                <a:cubicBezTo>
                  <a:pt x="30054" y="113"/>
                  <a:pt x="30224" y="283"/>
                  <a:pt x="30224" y="471"/>
                </a:cubicBezTo>
                <a:cubicBezTo>
                  <a:pt x="30224" y="679"/>
                  <a:pt x="30054" y="848"/>
                  <a:pt x="29866" y="848"/>
                </a:cubicBezTo>
                <a:close/>
                <a:moveTo>
                  <a:pt x="27887" y="34237"/>
                </a:moveTo>
                <a:cubicBezTo>
                  <a:pt x="27642" y="34237"/>
                  <a:pt x="27454" y="34049"/>
                  <a:pt x="27454" y="33804"/>
                </a:cubicBezTo>
                <a:cubicBezTo>
                  <a:pt x="27454" y="33559"/>
                  <a:pt x="27661" y="33352"/>
                  <a:pt x="27887" y="33352"/>
                </a:cubicBezTo>
                <a:cubicBezTo>
                  <a:pt x="28132" y="33352"/>
                  <a:pt x="28339" y="33559"/>
                  <a:pt x="28339" y="33804"/>
                </a:cubicBezTo>
                <a:cubicBezTo>
                  <a:pt x="28339" y="34049"/>
                  <a:pt x="28132" y="34237"/>
                  <a:pt x="27887" y="34237"/>
                </a:cubicBezTo>
                <a:close/>
                <a:moveTo>
                  <a:pt x="27887" y="32278"/>
                </a:moveTo>
                <a:cubicBezTo>
                  <a:pt x="27642" y="32278"/>
                  <a:pt x="27454" y="32070"/>
                  <a:pt x="27454" y="31825"/>
                </a:cubicBezTo>
                <a:cubicBezTo>
                  <a:pt x="27454" y="31599"/>
                  <a:pt x="27661" y="31392"/>
                  <a:pt x="27887" y="31392"/>
                </a:cubicBezTo>
                <a:cubicBezTo>
                  <a:pt x="28132" y="31392"/>
                  <a:pt x="28339" y="31581"/>
                  <a:pt x="28339" y="31825"/>
                </a:cubicBezTo>
                <a:cubicBezTo>
                  <a:pt x="28339" y="32070"/>
                  <a:pt x="28132" y="32278"/>
                  <a:pt x="27887" y="32278"/>
                </a:cubicBezTo>
                <a:close/>
                <a:moveTo>
                  <a:pt x="27906" y="30299"/>
                </a:moveTo>
                <a:cubicBezTo>
                  <a:pt x="27661" y="30299"/>
                  <a:pt x="27473" y="30111"/>
                  <a:pt x="27473" y="29866"/>
                </a:cubicBezTo>
                <a:cubicBezTo>
                  <a:pt x="27473" y="29640"/>
                  <a:pt x="27661" y="29451"/>
                  <a:pt x="27906" y="29451"/>
                </a:cubicBezTo>
                <a:cubicBezTo>
                  <a:pt x="28132" y="29451"/>
                  <a:pt x="28321" y="29640"/>
                  <a:pt x="28321" y="29866"/>
                </a:cubicBezTo>
                <a:cubicBezTo>
                  <a:pt x="28321" y="30111"/>
                  <a:pt x="28132" y="30299"/>
                  <a:pt x="27906" y="30299"/>
                </a:cubicBezTo>
                <a:close/>
                <a:moveTo>
                  <a:pt x="27906" y="28340"/>
                </a:moveTo>
                <a:cubicBezTo>
                  <a:pt x="27661" y="28340"/>
                  <a:pt x="27473" y="28151"/>
                  <a:pt x="27473" y="27906"/>
                </a:cubicBezTo>
                <a:cubicBezTo>
                  <a:pt x="27473" y="27680"/>
                  <a:pt x="27661" y="27492"/>
                  <a:pt x="27906" y="27492"/>
                </a:cubicBezTo>
                <a:cubicBezTo>
                  <a:pt x="28132" y="27492"/>
                  <a:pt x="28321" y="27680"/>
                  <a:pt x="28321" y="27906"/>
                </a:cubicBezTo>
                <a:cubicBezTo>
                  <a:pt x="28321" y="28151"/>
                  <a:pt x="28132" y="28340"/>
                  <a:pt x="27906" y="28340"/>
                </a:cubicBezTo>
                <a:close/>
                <a:moveTo>
                  <a:pt x="27887" y="21632"/>
                </a:moveTo>
                <a:cubicBezTo>
                  <a:pt x="28113" y="21632"/>
                  <a:pt x="28302" y="21820"/>
                  <a:pt x="28302" y="22046"/>
                </a:cubicBezTo>
                <a:cubicBezTo>
                  <a:pt x="28302" y="22272"/>
                  <a:pt x="28113" y="22442"/>
                  <a:pt x="27887" y="22442"/>
                </a:cubicBezTo>
                <a:cubicBezTo>
                  <a:pt x="27680" y="22442"/>
                  <a:pt x="27492" y="22272"/>
                  <a:pt x="27492" y="22046"/>
                </a:cubicBezTo>
                <a:cubicBezTo>
                  <a:pt x="27492" y="21820"/>
                  <a:pt x="27680" y="21632"/>
                  <a:pt x="27887" y="21632"/>
                </a:cubicBezTo>
                <a:close/>
                <a:moveTo>
                  <a:pt x="27887" y="25551"/>
                </a:moveTo>
                <a:cubicBezTo>
                  <a:pt x="28113" y="25551"/>
                  <a:pt x="28302" y="25739"/>
                  <a:pt x="28302" y="25965"/>
                </a:cubicBezTo>
                <a:cubicBezTo>
                  <a:pt x="28302" y="26192"/>
                  <a:pt x="28113" y="26361"/>
                  <a:pt x="27887" y="26361"/>
                </a:cubicBezTo>
                <a:cubicBezTo>
                  <a:pt x="27680" y="26361"/>
                  <a:pt x="27492" y="26192"/>
                  <a:pt x="27492" y="25965"/>
                </a:cubicBezTo>
                <a:cubicBezTo>
                  <a:pt x="27492" y="25739"/>
                  <a:pt x="27680" y="25551"/>
                  <a:pt x="27887" y="25551"/>
                </a:cubicBezTo>
                <a:close/>
                <a:moveTo>
                  <a:pt x="27887" y="23610"/>
                </a:moveTo>
                <a:cubicBezTo>
                  <a:pt x="28113" y="23610"/>
                  <a:pt x="28302" y="23780"/>
                  <a:pt x="28302" y="24006"/>
                </a:cubicBezTo>
                <a:cubicBezTo>
                  <a:pt x="28302" y="24213"/>
                  <a:pt x="28113" y="24401"/>
                  <a:pt x="27887" y="24401"/>
                </a:cubicBezTo>
                <a:cubicBezTo>
                  <a:pt x="27680" y="24401"/>
                  <a:pt x="27492" y="24213"/>
                  <a:pt x="27492" y="24006"/>
                </a:cubicBezTo>
                <a:cubicBezTo>
                  <a:pt x="27492" y="23780"/>
                  <a:pt x="27680" y="23610"/>
                  <a:pt x="27887" y="23610"/>
                </a:cubicBezTo>
                <a:close/>
                <a:moveTo>
                  <a:pt x="27887" y="20501"/>
                </a:moveTo>
                <a:cubicBezTo>
                  <a:pt x="27661" y="20501"/>
                  <a:pt x="27473" y="20313"/>
                  <a:pt x="27473" y="20086"/>
                </a:cubicBezTo>
                <a:cubicBezTo>
                  <a:pt x="27473" y="19842"/>
                  <a:pt x="27661" y="19653"/>
                  <a:pt x="27887" y="19653"/>
                </a:cubicBezTo>
                <a:cubicBezTo>
                  <a:pt x="28132" y="19653"/>
                  <a:pt x="28321" y="19842"/>
                  <a:pt x="28321" y="20086"/>
                </a:cubicBezTo>
                <a:cubicBezTo>
                  <a:pt x="28321" y="20313"/>
                  <a:pt x="28132" y="20501"/>
                  <a:pt x="27887" y="20501"/>
                </a:cubicBezTo>
                <a:close/>
                <a:moveTo>
                  <a:pt x="27887" y="18541"/>
                </a:moveTo>
                <a:cubicBezTo>
                  <a:pt x="27661" y="18541"/>
                  <a:pt x="27473" y="18353"/>
                  <a:pt x="27473" y="18108"/>
                </a:cubicBezTo>
                <a:cubicBezTo>
                  <a:pt x="27473" y="17882"/>
                  <a:pt x="27661" y="17693"/>
                  <a:pt x="27887" y="17693"/>
                </a:cubicBezTo>
                <a:cubicBezTo>
                  <a:pt x="28132" y="17693"/>
                  <a:pt x="28321" y="17882"/>
                  <a:pt x="28321" y="18108"/>
                </a:cubicBezTo>
                <a:cubicBezTo>
                  <a:pt x="28321" y="18353"/>
                  <a:pt x="28132" y="18541"/>
                  <a:pt x="27887" y="18541"/>
                </a:cubicBezTo>
                <a:close/>
                <a:moveTo>
                  <a:pt x="27887" y="16582"/>
                </a:moveTo>
                <a:cubicBezTo>
                  <a:pt x="27661" y="16582"/>
                  <a:pt x="27473" y="16393"/>
                  <a:pt x="27473" y="16148"/>
                </a:cubicBezTo>
                <a:cubicBezTo>
                  <a:pt x="27473" y="15922"/>
                  <a:pt x="27661" y="15734"/>
                  <a:pt x="27887" y="15734"/>
                </a:cubicBezTo>
                <a:cubicBezTo>
                  <a:pt x="28132" y="15734"/>
                  <a:pt x="28321" y="15922"/>
                  <a:pt x="28321" y="16148"/>
                </a:cubicBezTo>
                <a:cubicBezTo>
                  <a:pt x="28321" y="16393"/>
                  <a:pt x="28132" y="16582"/>
                  <a:pt x="27887" y="16582"/>
                </a:cubicBezTo>
                <a:close/>
                <a:moveTo>
                  <a:pt x="27906" y="13831"/>
                </a:moveTo>
                <a:cubicBezTo>
                  <a:pt x="28095" y="13831"/>
                  <a:pt x="28264" y="13981"/>
                  <a:pt x="28264" y="14189"/>
                </a:cubicBezTo>
                <a:cubicBezTo>
                  <a:pt x="28264" y="14396"/>
                  <a:pt x="28095" y="14566"/>
                  <a:pt x="27906" y="14566"/>
                </a:cubicBezTo>
                <a:cubicBezTo>
                  <a:pt x="27699" y="14566"/>
                  <a:pt x="27529" y="14396"/>
                  <a:pt x="27529" y="14189"/>
                </a:cubicBezTo>
                <a:cubicBezTo>
                  <a:pt x="27529" y="13981"/>
                  <a:pt x="27699" y="13831"/>
                  <a:pt x="27906" y="13831"/>
                </a:cubicBezTo>
                <a:close/>
                <a:moveTo>
                  <a:pt x="27887" y="11871"/>
                </a:moveTo>
                <a:cubicBezTo>
                  <a:pt x="28095" y="11871"/>
                  <a:pt x="28264" y="12022"/>
                  <a:pt x="28264" y="12229"/>
                </a:cubicBezTo>
                <a:cubicBezTo>
                  <a:pt x="28264" y="12436"/>
                  <a:pt x="28095" y="12606"/>
                  <a:pt x="27887" y="12606"/>
                </a:cubicBezTo>
                <a:cubicBezTo>
                  <a:pt x="27699" y="12606"/>
                  <a:pt x="27529" y="12436"/>
                  <a:pt x="27529" y="12229"/>
                </a:cubicBezTo>
                <a:cubicBezTo>
                  <a:pt x="27529" y="12022"/>
                  <a:pt x="27699" y="11871"/>
                  <a:pt x="27887" y="11871"/>
                </a:cubicBezTo>
                <a:close/>
                <a:moveTo>
                  <a:pt x="27887" y="10665"/>
                </a:moveTo>
                <a:cubicBezTo>
                  <a:pt x="27680" y="10665"/>
                  <a:pt x="27510" y="10496"/>
                  <a:pt x="27510" y="10269"/>
                </a:cubicBezTo>
                <a:cubicBezTo>
                  <a:pt x="27510" y="10062"/>
                  <a:pt x="27680" y="9893"/>
                  <a:pt x="27887" y="9893"/>
                </a:cubicBezTo>
                <a:cubicBezTo>
                  <a:pt x="28113" y="9893"/>
                  <a:pt x="28283" y="10062"/>
                  <a:pt x="28283" y="10269"/>
                </a:cubicBezTo>
                <a:cubicBezTo>
                  <a:pt x="28283" y="10496"/>
                  <a:pt x="28113" y="10665"/>
                  <a:pt x="27887" y="10665"/>
                </a:cubicBezTo>
                <a:close/>
                <a:moveTo>
                  <a:pt x="27887" y="8706"/>
                </a:moveTo>
                <a:cubicBezTo>
                  <a:pt x="27680" y="8706"/>
                  <a:pt x="27510" y="8536"/>
                  <a:pt x="27510" y="8310"/>
                </a:cubicBezTo>
                <a:cubicBezTo>
                  <a:pt x="27510" y="8103"/>
                  <a:pt x="27680" y="7914"/>
                  <a:pt x="27887" y="7914"/>
                </a:cubicBezTo>
                <a:cubicBezTo>
                  <a:pt x="28113" y="7914"/>
                  <a:pt x="28283" y="8103"/>
                  <a:pt x="28283" y="8310"/>
                </a:cubicBezTo>
                <a:cubicBezTo>
                  <a:pt x="28283" y="8536"/>
                  <a:pt x="28113" y="8706"/>
                  <a:pt x="27887" y="8706"/>
                </a:cubicBezTo>
                <a:close/>
                <a:moveTo>
                  <a:pt x="27887" y="6727"/>
                </a:moveTo>
                <a:cubicBezTo>
                  <a:pt x="27699" y="6727"/>
                  <a:pt x="27529" y="6557"/>
                  <a:pt x="27529" y="6350"/>
                </a:cubicBezTo>
                <a:cubicBezTo>
                  <a:pt x="27529" y="6162"/>
                  <a:pt x="27699" y="5992"/>
                  <a:pt x="27887" y="5992"/>
                </a:cubicBezTo>
                <a:cubicBezTo>
                  <a:pt x="28095" y="5992"/>
                  <a:pt x="28264" y="6162"/>
                  <a:pt x="28264" y="6350"/>
                </a:cubicBezTo>
                <a:cubicBezTo>
                  <a:pt x="28264" y="6557"/>
                  <a:pt x="28095" y="6727"/>
                  <a:pt x="27887" y="6727"/>
                </a:cubicBezTo>
                <a:close/>
                <a:moveTo>
                  <a:pt x="27887" y="4767"/>
                </a:moveTo>
                <a:cubicBezTo>
                  <a:pt x="27699" y="4767"/>
                  <a:pt x="27529" y="4598"/>
                  <a:pt x="27529" y="4391"/>
                </a:cubicBezTo>
                <a:cubicBezTo>
                  <a:pt x="27529" y="4183"/>
                  <a:pt x="27699" y="4033"/>
                  <a:pt x="27887" y="4033"/>
                </a:cubicBezTo>
                <a:cubicBezTo>
                  <a:pt x="28095" y="4033"/>
                  <a:pt x="28264" y="4183"/>
                  <a:pt x="28264" y="4391"/>
                </a:cubicBezTo>
                <a:cubicBezTo>
                  <a:pt x="28264" y="4598"/>
                  <a:pt x="28095" y="4767"/>
                  <a:pt x="27887" y="4767"/>
                </a:cubicBezTo>
                <a:close/>
                <a:moveTo>
                  <a:pt x="27887" y="2808"/>
                </a:moveTo>
                <a:cubicBezTo>
                  <a:pt x="27699" y="2808"/>
                  <a:pt x="27529" y="2638"/>
                  <a:pt x="27529" y="2431"/>
                </a:cubicBezTo>
                <a:cubicBezTo>
                  <a:pt x="27529" y="2224"/>
                  <a:pt x="27699" y="2054"/>
                  <a:pt x="27887" y="2054"/>
                </a:cubicBezTo>
                <a:cubicBezTo>
                  <a:pt x="28095" y="2054"/>
                  <a:pt x="28264" y="2224"/>
                  <a:pt x="28264" y="2431"/>
                </a:cubicBezTo>
                <a:cubicBezTo>
                  <a:pt x="28264" y="2638"/>
                  <a:pt x="28095" y="2808"/>
                  <a:pt x="27887" y="2808"/>
                </a:cubicBezTo>
                <a:close/>
                <a:moveTo>
                  <a:pt x="27887" y="829"/>
                </a:moveTo>
                <a:cubicBezTo>
                  <a:pt x="27699" y="829"/>
                  <a:pt x="27529" y="679"/>
                  <a:pt x="27529" y="471"/>
                </a:cubicBezTo>
                <a:cubicBezTo>
                  <a:pt x="27529" y="264"/>
                  <a:pt x="27699" y="113"/>
                  <a:pt x="27887" y="113"/>
                </a:cubicBezTo>
                <a:cubicBezTo>
                  <a:pt x="28095" y="113"/>
                  <a:pt x="28264" y="264"/>
                  <a:pt x="28264" y="471"/>
                </a:cubicBezTo>
                <a:cubicBezTo>
                  <a:pt x="28264" y="679"/>
                  <a:pt x="28095" y="829"/>
                  <a:pt x="27887" y="829"/>
                </a:cubicBezTo>
                <a:close/>
                <a:moveTo>
                  <a:pt x="25928" y="34237"/>
                </a:moveTo>
                <a:cubicBezTo>
                  <a:pt x="25683" y="34237"/>
                  <a:pt x="25494" y="34030"/>
                  <a:pt x="25494" y="33785"/>
                </a:cubicBezTo>
                <a:cubicBezTo>
                  <a:pt x="25494" y="33540"/>
                  <a:pt x="25683" y="33352"/>
                  <a:pt x="25928" y="33352"/>
                </a:cubicBezTo>
                <a:cubicBezTo>
                  <a:pt x="26173" y="33352"/>
                  <a:pt x="26380" y="33540"/>
                  <a:pt x="26380" y="33785"/>
                </a:cubicBezTo>
                <a:cubicBezTo>
                  <a:pt x="26380" y="34030"/>
                  <a:pt x="26173" y="34237"/>
                  <a:pt x="25928" y="34237"/>
                </a:cubicBezTo>
                <a:close/>
                <a:moveTo>
                  <a:pt x="25928" y="32259"/>
                </a:moveTo>
                <a:cubicBezTo>
                  <a:pt x="25701" y="32259"/>
                  <a:pt x="25513" y="32070"/>
                  <a:pt x="25513" y="31825"/>
                </a:cubicBezTo>
                <a:cubicBezTo>
                  <a:pt x="25513" y="31599"/>
                  <a:pt x="25701" y="31392"/>
                  <a:pt x="25928" y="31392"/>
                </a:cubicBezTo>
                <a:cubicBezTo>
                  <a:pt x="26173" y="31392"/>
                  <a:pt x="26361" y="31599"/>
                  <a:pt x="26361" y="31825"/>
                </a:cubicBezTo>
                <a:cubicBezTo>
                  <a:pt x="26361" y="32070"/>
                  <a:pt x="26173" y="32259"/>
                  <a:pt x="25928" y="32259"/>
                </a:cubicBezTo>
                <a:close/>
                <a:moveTo>
                  <a:pt x="25928" y="30299"/>
                </a:moveTo>
                <a:cubicBezTo>
                  <a:pt x="25701" y="30299"/>
                  <a:pt x="25513" y="30111"/>
                  <a:pt x="25513" y="29866"/>
                </a:cubicBezTo>
                <a:cubicBezTo>
                  <a:pt x="25513" y="29621"/>
                  <a:pt x="25701" y="29432"/>
                  <a:pt x="25928" y="29432"/>
                </a:cubicBezTo>
                <a:cubicBezTo>
                  <a:pt x="26173" y="29432"/>
                  <a:pt x="26361" y="29621"/>
                  <a:pt x="26361" y="29866"/>
                </a:cubicBezTo>
                <a:cubicBezTo>
                  <a:pt x="26361" y="30111"/>
                  <a:pt x="26173" y="30299"/>
                  <a:pt x="25928" y="30299"/>
                </a:cubicBezTo>
                <a:close/>
                <a:moveTo>
                  <a:pt x="25928" y="28321"/>
                </a:moveTo>
                <a:cubicBezTo>
                  <a:pt x="25701" y="28321"/>
                  <a:pt x="25513" y="28132"/>
                  <a:pt x="25513" y="27906"/>
                </a:cubicBezTo>
                <a:cubicBezTo>
                  <a:pt x="25513" y="27680"/>
                  <a:pt x="25701" y="27473"/>
                  <a:pt x="25928" y="27473"/>
                </a:cubicBezTo>
                <a:cubicBezTo>
                  <a:pt x="26173" y="27473"/>
                  <a:pt x="26361" y="27661"/>
                  <a:pt x="26361" y="27906"/>
                </a:cubicBezTo>
                <a:cubicBezTo>
                  <a:pt x="26361" y="28132"/>
                  <a:pt x="26173" y="28321"/>
                  <a:pt x="25928" y="28321"/>
                </a:cubicBezTo>
                <a:close/>
                <a:moveTo>
                  <a:pt x="25928" y="26380"/>
                </a:moveTo>
                <a:cubicBezTo>
                  <a:pt x="25701" y="26380"/>
                  <a:pt x="25513" y="26192"/>
                  <a:pt x="25513" y="25947"/>
                </a:cubicBezTo>
                <a:cubicBezTo>
                  <a:pt x="25513" y="25720"/>
                  <a:pt x="25701" y="25532"/>
                  <a:pt x="25928" y="25532"/>
                </a:cubicBezTo>
                <a:cubicBezTo>
                  <a:pt x="26173" y="25532"/>
                  <a:pt x="26361" y="25720"/>
                  <a:pt x="26361" y="25947"/>
                </a:cubicBezTo>
                <a:cubicBezTo>
                  <a:pt x="26361" y="26192"/>
                  <a:pt x="26173" y="26380"/>
                  <a:pt x="25928" y="26380"/>
                </a:cubicBezTo>
                <a:close/>
                <a:moveTo>
                  <a:pt x="25928" y="19653"/>
                </a:moveTo>
                <a:cubicBezTo>
                  <a:pt x="26173" y="19653"/>
                  <a:pt x="26361" y="19842"/>
                  <a:pt x="26361" y="20068"/>
                </a:cubicBezTo>
                <a:cubicBezTo>
                  <a:pt x="26361" y="20313"/>
                  <a:pt x="26173" y="20482"/>
                  <a:pt x="25928" y="20482"/>
                </a:cubicBezTo>
                <a:cubicBezTo>
                  <a:pt x="25701" y="20482"/>
                  <a:pt x="25513" y="20313"/>
                  <a:pt x="25513" y="20068"/>
                </a:cubicBezTo>
                <a:cubicBezTo>
                  <a:pt x="25513" y="19842"/>
                  <a:pt x="25701" y="19653"/>
                  <a:pt x="25928" y="19653"/>
                </a:cubicBezTo>
                <a:close/>
                <a:moveTo>
                  <a:pt x="25928" y="22442"/>
                </a:moveTo>
                <a:cubicBezTo>
                  <a:pt x="25720" y="22442"/>
                  <a:pt x="25532" y="22253"/>
                  <a:pt x="25532" y="22027"/>
                </a:cubicBezTo>
                <a:cubicBezTo>
                  <a:pt x="25532" y="21801"/>
                  <a:pt x="25720" y="21632"/>
                  <a:pt x="25928" y="21632"/>
                </a:cubicBezTo>
                <a:cubicBezTo>
                  <a:pt x="26154" y="21632"/>
                  <a:pt x="26342" y="21801"/>
                  <a:pt x="26342" y="22027"/>
                </a:cubicBezTo>
                <a:cubicBezTo>
                  <a:pt x="26342" y="22253"/>
                  <a:pt x="26154" y="22442"/>
                  <a:pt x="25928" y="22442"/>
                </a:cubicBezTo>
                <a:close/>
                <a:moveTo>
                  <a:pt x="25928" y="24401"/>
                </a:moveTo>
                <a:cubicBezTo>
                  <a:pt x="25701" y="24401"/>
                  <a:pt x="25532" y="24213"/>
                  <a:pt x="25532" y="23987"/>
                </a:cubicBezTo>
                <a:cubicBezTo>
                  <a:pt x="25532" y="23761"/>
                  <a:pt x="25701" y="23572"/>
                  <a:pt x="25928" y="23572"/>
                </a:cubicBezTo>
                <a:cubicBezTo>
                  <a:pt x="26154" y="23572"/>
                  <a:pt x="26342" y="23761"/>
                  <a:pt x="26342" y="23987"/>
                </a:cubicBezTo>
                <a:cubicBezTo>
                  <a:pt x="26342" y="24213"/>
                  <a:pt x="26154" y="24401"/>
                  <a:pt x="25928" y="24401"/>
                </a:cubicBezTo>
                <a:close/>
                <a:moveTo>
                  <a:pt x="25928" y="18523"/>
                </a:moveTo>
                <a:cubicBezTo>
                  <a:pt x="25701" y="18523"/>
                  <a:pt x="25513" y="18334"/>
                  <a:pt x="25513" y="18108"/>
                </a:cubicBezTo>
                <a:cubicBezTo>
                  <a:pt x="25513" y="17882"/>
                  <a:pt x="25701" y="17693"/>
                  <a:pt x="25928" y="17693"/>
                </a:cubicBezTo>
                <a:cubicBezTo>
                  <a:pt x="26173" y="17693"/>
                  <a:pt x="26361" y="17882"/>
                  <a:pt x="26361" y="18108"/>
                </a:cubicBezTo>
                <a:cubicBezTo>
                  <a:pt x="26361" y="18334"/>
                  <a:pt x="26173" y="18523"/>
                  <a:pt x="25928" y="18523"/>
                </a:cubicBezTo>
                <a:close/>
                <a:moveTo>
                  <a:pt x="25928" y="16582"/>
                </a:moveTo>
                <a:cubicBezTo>
                  <a:pt x="25701" y="16582"/>
                  <a:pt x="25513" y="16374"/>
                  <a:pt x="25513" y="16148"/>
                </a:cubicBezTo>
                <a:cubicBezTo>
                  <a:pt x="25513" y="15903"/>
                  <a:pt x="25701" y="15715"/>
                  <a:pt x="25928" y="15715"/>
                </a:cubicBezTo>
                <a:cubicBezTo>
                  <a:pt x="26173" y="15715"/>
                  <a:pt x="26361" y="15903"/>
                  <a:pt x="26361" y="16148"/>
                </a:cubicBezTo>
                <a:cubicBezTo>
                  <a:pt x="26361" y="16374"/>
                  <a:pt x="26173" y="16582"/>
                  <a:pt x="25928" y="16582"/>
                </a:cubicBezTo>
                <a:close/>
                <a:moveTo>
                  <a:pt x="25928" y="14584"/>
                </a:moveTo>
                <a:cubicBezTo>
                  <a:pt x="25701" y="14584"/>
                  <a:pt x="25532" y="14415"/>
                  <a:pt x="25532" y="14189"/>
                </a:cubicBezTo>
                <a:cubicBezTo>
                  <a:pt x="25532" y="13963"/>
                  <a:pt x="25701" y="13793"/>
                  <a:pt x="25928" y="13793"/>
                </a:cubicBezTo>
                <a:cubicBezTo>
                  <a:pt x="26154" y="13793"/>
                  <a:pt x="26342" y="13963"/>
                  <a:pt x="26342" y="14189"/>
                </a:cubicBezTo>
                <a:cubicBezTo>
                  <a:pt x="26342" y="14415"/>
                  <a:pt x="26154" y="14584"/>
                  <a:pt x="25928" y="14584"/>
                </a:cubicBezTo>
                <a:close/>
                <a:moveTo>
                  <a:pt x="25928" y="12606"/>
                </a:moveTo>
                <a:cubicBezTo>
                  <a:pt x="25720" y="12606"/>
                  <a:pt x="25551" y="12436"/>
                  <a:pt x="25551" y="12229"/>
                </a:cubicBezTo>
                <a:cubicBezTo>
                  <a:pt x="25551" y="12022"/>
                  <a:pt x="25720" y="11833"/>
                  <a:pt x="25928" y="11833"/>
                </a:cubicBezTo>
                <a:cubicBezTo>
                  <a:pt x="26154" y="11833"/>
                  <a:pt x="26323" y="12022"/>
                  <a:pt x="26323" y="12229"/>
                </a:cubicBezTo>
                <a:cubicBezTo>
                  <a:pt x="26323" y="12436"/>
                  <a:pt x="26154" y="12606"/>
                  <a:pt x="25928" y="12606"/>
                </a:cubicBezTo>
                <a:close/>
                <a:moveTo>
                  <a:pt x="25928" y="10665"/>
                </a:moveTo>
                <a:cubicBezTo>
                  <a:pt x="25720" y="10665"/>
                  <a:pt x="25551" y="10477"/>
                  <a:pt x="25551" y="10269"/>
                </a:cubicBezTo>
                <a:cubicBezTo>
                  <a:pt x="25551" y="10043"/>
                  <a:pt x="25720" y="9874"/>
                  <a:pt x="25928" y="9874"/>
                </a:cubicBezTo>
                <a:cubicBezTo>
                  <a:pt x="26154" y="9874"/>
                  <a:pt x="26323" y="10043"/>
                  <a:pt x="26323" y="10269"/>
                </a:cubicBezTo>
                <a:cubicBezTo>
                  <a:pt x="26323" y="10477"/>
                  <a:pt x="26154" y="10665"/>
                  <a:pt x="25928" y="10665"/>
                </a:cubicBezTo>
                <a:close/>
                <a:moveTo>
                  <a:pt x="25928" y="8706"/>
                </a:moveTo>
                <a:cubicBezTo>
                  <a:pt x="25720" y="8706"/>
                  <a:pt x="25551" y="8536"/>
                  <a:pt x="25551" y="8310"/>
                </a:cubicBezTo>
                <a:cubicBezTo>
                  <a:pt x="25551" y="8103"/>
                  <a:pt x="25720" y="7914"/>
                  <a:pt x="25928" y="7914"/>
                </a:cubicBezTo>
                <a:cubicBezTo>
                  <a:pt x="26154" y="7914"/>
                  <a:pt x="26323" y="8084"/>
                  <a:pt x="26323" y="8310"/>
                </a:cubicBezTo>
                <a:cubicBezTo>
                  <a:pt x="26323" y="8536"/>
                  <a:pt x="26154" y="8706"/>
                  <a:pt x="25928" y="8706"/>
                </a:cubicBezTo>
                <a:close/>
                <a:moveTo>
                  <a:pt x="25928" y="6727"/>
                </a:moveTo>
                <a:cubicBezTo>
                  <a:pt x="25720" y="6727"/>
                  <a:pt x="25551" y="6557"/>
                  <a:pt x="25551" y="6350"/>
                </a:cubicBezTo>
                <a:cubicBezTo>
                  <a:pt x="25551" y="6143"/>
                  <a:pt x="25720" y="5954"/>
                  <a:pt x="25928" y="5954"/>
                </a:cubicBezTo>
                <a:cubicBezTo>
                  <a:pt x="26154" y="5954"/>
                  <a:pt x="26323" y="6143"/>
                  <a:pt x="26323" y="6350"/>
                </a:cubicBezTo>
                <a:cubicBezTo>
                  <a:pt x="26323" y="6557"/>
                  <a:pt x="26154" y="6727"/>
                  <a:pt x="25928" y="6727"/>
                </a:cubicBezTo>
                <a:close/>
                <a:moveTo>
                  <a:pt x="25928" y="4767"/>
                </a:moveTo>
                <a:cubicBezTo>
                  <a:pt x="25739" y="4767"/>
                  <a:pt x="25570" y="4598"/>
                  <a:pt x="25570" y="4391"/>
                </a:cubicBezTo>
                <a:cubicBezTo>
                  <a:pt x="25570" y="4183"/>
                  <a:pt x="25720" y="4014"/>
                  <a:pt x="25928" y="4014"/>
                </a:cubicBezTo>
                <a:cubicBezTo>
                  <a:pt x="26135" y="4014"/>
                  <a:pt x="26304" y="4183"/>
                  <a:pt x="26304" y="4391"/>
                </a:cubicBezTo>
                <a:cubicBezTo>
                  <a:pt x="26304" y="4598"/>
                  <a:pt x="26135" y="4767"/>
                  <a:pt x="25928" y="4767"/>
                </a:cubicBezTo>
                <a:close/>
                <a:moveTo>
                  <a:pt x="25928" y="2789"/>
                </a:moveTo>
                <a:cubicBezTo>
                  <a:pt x="25739" y="2789"/>
                  <a:pt x="25570" y="2638"/>
                  <a:pt x="25570" y="2431"/>
                </a:cubicBezTo>
                <a:cubicBezTo>
                  <a:pt x="25570" y="2224"/>
                  <a:pt x="25720" y="2054"/>
                  <a:pt x="25928" y="2054"/>
                </a:cubicBezTo>
                <a:cubicBezTo>
                  <a:pt x="26135" y="2054"/>
                  <a:pt x="26304" y="2224"/>
                  <a:pt x="26304" y="2431"/>
                </a:cubicBezTo>
                <a:cubicBezTo>
                  <a:pt x="26304" y="2638"/>
                  <a:pt x="26135" y="2789"/>
                  <a:pt x="25928" y="2789"/>
                </a:cubicBezTo>
                <a:close/>
                <a:moveTo>
                  <a:pt x="25928" y="829"/>
                </a:moveTo>
                <a:cubicBezTo>
                  <a:pt x="25739" y="829"/>
                  <a:pt x="25570" y="660"/>
                  <a:pt x="25570" y="471"/>
                </a:cubicBezTo>
                <a:cubicBezTo>
                  <a:pt x="25570" y="264"/>
                  <a:pt x="25720" y="94"/>
                  <a:pt x="25928" y="94"/>
                </a:cubicBezTo>
                <a:cubicBezTo>
                  <a:pt x="26135" y="94"/>
                  <a:pt x="26304" y="264"/>
                  <a:pt x="26304" y="471"/>
                </a:cubicBezTo>
                <a:cubicBezTo>
                  <a:pt x="26304" y="660"/>
                  <a:pt x="26135" y="829"/>
                  <a:pt x="25928" y="829"/>
                </a:cubicBezTo>
                <a:close/>
                <a:moveTo>
                  <a:pt x="23968" y="32278"/>
                </a:moveTo>
                <a:cubicBezTo>
                  <a:pt x="23723" y="32278"/>
                  <a:pt x="23535" y="32070"/>
                  <a:pt x="23535" y="31825"/>
                </a:cubicBezTo>
                <a:cubicBezTo>
                  <a:pt x="23535" y="31581"/>
                  <a:pt x="23723" y="31373"/>
                  <a:pt x="23968" y="31373"/>
                </a:cubicBezTo>
                <a:cubicBezTo>
                  <a:pt x="24213" y="31373"/>
                  <a:pt x="24420" y="31581"/>
                  <a:pt x="24420" y="31825"/>
                </a:cubicBezTo>
                <a:cubicBezTo>
                  <a:pt x="24420" y="32070"/>
                  <a:pt x="24213" y="32278"/>
                  <a:pt x="23968" y="32278"/>
                </a:cubicBezTo>
                <a:close/>
                <a:moveTo>
                  <a:pt x="23968" y="30299"/>
                </a:moveTo>
                <a:cubicBezTo>
                  <a:pt x="23723" y="30299"/>
                  <a:pt x="23535" y="30111"/>
                  <a:pt x="23535" y="29866"/>
                </a:cubicBezTo>
                <a:cubicBezTo>
                  <a:pt x="23535" y="29621"/>
                  <a:pt x="23723" y="29432"/>
                  <a:pt x="23968" y="29432"/>
                </a:cubicBezTo>
                <a:cubicBezTo>
                  <a:pt x="24213" y="29432"/>
                  <a:pt x="24420" y="29621"/>
                  <a:pt x="24420" y="29866"/>
                </a:cubicBezTo>
                <a:cubicBezTo>
                  <a:pt x="24420" y="30111"/>
                  <a:pt x="24213" y="30299"/>
                  <a:pt x="23968" y="30299"/>
                </a:cubicBezTo>
                <a:close/>
                <a:moveTo>
                  <a:pt x="23968" y="28321"/>
                </a:moveTo>
                <a:cubicBezTo>
                  <a:pt x="23742" y="28321"/>
                  <a:pt x="23553" y="28132"/>
                  <a:pt x="23553" y="27906"/>
                </a:cubicBezTo>
                <a:cubicBezTo>
                  <a:pt x="23553" y="27661"/>
                  <a:pt x="23742" y="27473"/>
                  <a:pt x="23968" y="27473"/>
                </a:cubicBezTo>
                <a:cubicBezTo>
                  <a:pt x="24213" y="27473"/>
                  <a:pt x="24401" y="27661"/>
                  <a:pt x="24401" y="27906"/>
                </a:cubicBezTo>
                <a:cubicBezTo>
                  <a:pt x="24401" y="28132"/>
                  <a:pt x="24213" y="28321"/>
                  <a:pt x="23968" y="28321"/>
                </a:cubicBezTo>
                <a:close/>
                <a:moveTo>
                  <a:pt x="23968" y="26380"/>
                </a:moveTo>
                <a:cubicBezTo>
                  <a:pt x="23742" y="26380"/>
                  <a:pt x="23553" y="26192"/>
                  <a:pt x="23553" y="25947"/>
                </a:cubicBezTo>
                <a:cubicBezTo>
                  <a:pt x="23553" y="25720"/>
                  <a:pt x="23742" y="25532"/>
                  <a:pt x="23968" y="25532"/>
                </a:cubicBezTo>
                <a:cubicBezTo>
                  <a:pt x="24213" y="25532"/>
                  <a:pt x="24401" y="25720"/>
                  <a:pt x="24401" y="25947"/>
                </a:cubicBezTo>
                <a:cubicBezTo>
                  <a:pt x="24401" y="26192"/>
                  <a:pt x="24213" y="26380"/>
                  <a:pt x="23968" y="26380"/>
                </a:cubicBezTo>
                <a:close/>
                <a:moveTo>
                  <a:pt x="23968" y="24401"/>
                </a:moveTo>
                <a:cubicBezTo>
                  <a:pt x="23742" y="24401"/>
                  <a:pt x="23553" y="24213"/>
                  <a:pt x="23553" y="23987"/>
                </a:cubicBezTo>
                <a:cubicBezTo>
                  <a:pt x="23553" y="23761"/>
                  <a:pt x="23742" y="23572"/>
                  <a:pt x="23968" y="23572"/>
                </a:cubicBezTo>
                <a:cubicBezTo>
                  <a:pt x="24213" y="23572"/>
                  <a:pt x="24401" y="23761"/>
                  <a:pt x="24401" y="23987"/>
                </a:cubicBezTo>
                <a:cubicBezTo>
                  <a:pt x="24401" y="24213"/>
                  <a:pt x="24213" y="24401"/>
                  <a:pt x="23968" y="24401"/>
                </a:cubicBezTo>
                <a:close/>
                <a:moveTo>
                  <a:pt x="23968" y="22461"/>
                </a:moveTo>
                <a:cubicBezTo>
                  <a:pt x="23742" y="22461"/>
                  <a:pt x="23553" y="22253"/>
                  <a:pt x="23553" y="22027"/>
                </a:cubicBezTo>
                <a:cubicBezTo>
                  <a:pt x="23553" y="21782"/>
                  <a:pt x="23742" y="21594"/>
                  <a:pt x="23968" y="21594"/>
                </a:cubicBezTo>
                <a:cubicBezTo>
                  <a:pt x="24213" y="21594"/>
                  <a:pt x="24401" y="21782"/>
                  <a:pt x="24401" y="22027"/>
                </a:cubicBezTo>
                <a:cubicBezTo>
                  <a:pt x="24401" y="22253"/>
                  <a:pt x="24213" y="22461"/>
                  <a:pt x="23968" y="22461"/>
                </a:cubicBezTo>
                <a:close/>
                <a:moveTo>
                  <a:pt x="23968" y="20482"/>
                </a:moveTo>
                <a:cubicBezTo>
                  <a:pt x="23742" y="20482"/>
                  <a:pt x="23553" y="20294"/>
                  <a:pt x="23553" y="20068"/>
                </a:cubicBezTo>
                <a:cubicBezTo>
                  <a:pt x="23553" y="19842"/>
                  <a:pt x="23742" y="19653"/>
                  <a:pt x="23968" y="19653"/>
                </a:cubicBezTo>
                <a:cubicBezTo>
                  <a:pt x="24194" y="19653"/>
                  <a:pt x="24382" y="19842"/>
                  <a:pt x="24382" y="20068"/>
                </a:cubicBezTo>
                <a:cubicBezTo>
                  <a:pt x="24382" y="20294"/>
                  <a:pt x="24194" y="20482"/>
                  <a:pt x="23968" y="20482"/>
                </a:cubicBezTo>
                <a:close/>
                <a:moveTo>
                  <a:pt x="23968" y="18504"/>
                </a:moveTo>
                <a:cubicBezTo>
                  <a:pt x="23742" y="18504"/>
                  <a:pt x="23553" y="18315"/>
                  <a:pt x="23553" y="18089"/>
                </a:cubicBezTo>
                <a:cubicBezTo>
                  <a:pt x="23553" y="17863"/>
                  <a:pt x="23742" y="17693"/>
                  <a:pt x="23968" y="17693"/>
                </a:cubicBezTo>
                <a:cubicBezTo>
                  <a:pt x="24194" y="17693"/>
                  <a:pt x="24382" y="17863"/>
                  <a:pt x="24382" y="18089"/>
                </a:cubicBezTo>
                <a:cubicBezTo>
                  <a:pt x="24382" y="18315"/>
                  <a:pt x="24194" y="18504"/>
                  <a:pt x="23968" y="18504"/>
                </a:cubicBezTo>
                <a:close/>
                <a:moveTo>
                  <a:pt x="23968" y="16544"/>
                </a:moveTo>
                <a:cubicBezTo>
                  <a:pt x="23742" y="16544"/>
                  <a:pt x="23553" y="16374"/>
                  <a:pt x="23553" y="16148"/>
                </a:cubicBezTo>
                <a:cubicBezTo>
                  <a:pt x="23553" y="15903"/>
                  <a:pt x="23742" y="15734"/>
                  <a:pt x="23968" y="15734"/>
                </a:cubicBezTo>
                <a:cubicBezTo>
                  <a:pt x="24194" y="15734"/>
                  <a:pt x="24382" y="15903"/>
                  <a:pt x="24382" y="16148"/>
                </a:cubicBezTo>
                <a:cubicBezTo>
                  <a:pt x="24382" y="16374"/>
                  <a:pt x="24194" y="16544"/>
                  <a:pt x="23968" y="16544"/>
                </a:cubicBezTo>
                <a:close/>
                <a:moveTo>
                  <a:pt x="23968" y="14584"/>
                </a:moveTo>
                <a:cubicBezTo>
                  <a:pt x="23742" y="14584"/>
                  <a:pt x="23572" y="14396"/>
                  <a:pt x="23572" y="14189"/>
                </a:cubicBezTo>
                <a:cubicBezTo>
                  <a:pt x="23572" y="13963"/>
                  <a:pt x="23742" y="13774"/>
                  <a:pt x="23968" y="13774"/>
                </a:cubicBezTo>
                <a:cubicBezTo>
                  <a:pt x="24194" y="13774"/>
                  <a:pt x="24382" y="13963"/>
                  <a:pt x="24382" y="14189"/>
                </a:cubicBezTo>
                <a:cubicBezTo>
                  <a:pt x="24382" y="14415"/>
                  <a:pt x="24194" y="14584"/>
                  <a:pt x="23968" y="14584"/>
                </a:cubicBezTo>
                <a:close/>
                <a:moveTo>
                  <a:pt x="23968" y="12606"/>
                </a:moveTo>
                <a:cubicBezTo>
                  <a:pt x="23761" y="12606"/>
                  <a:pt x="23572" y="12436"/>
                  <a:pt x="23572" y="12210"/>
                </a:cubicBezTo>
                <a:cubicBezTo>
                  <a:pt x="23572" y="12003"/>
                  <a:pt x="23761" y="11815"/>
                  <a:pt x="23968" y="11815"/>
                </a:cubicBezTo>
                <a:cubicBezTo>
                  <a:pt x="24194" y="11815"/>
                  <a:pt x="24364" y="12003"/>
                  <a:pt x="24364" y="12210"/>
                </a:cubicBezTo>
                <a:cubicBezTo>
                  <a:pt x="24364" y="12436"/>
                  <a:pt x="24194" y="12606"/>
                  <a:pt x="23968" y="12606"/>
                </a:cubicBezTo>
                <a:close/>
                <a:moveTo>
                  <a:pt x="23968" y="10646"/>
                </a:moveTo>
                <a:cubicBezTo>
                  <a:pt x="23761" y="10646"/>
                  <a:pt x="23572" y="10477"/>
                  <a:pt x="23572" y="10269"/>
                </a:cubicBezTo>
                <a:cubicBezTo>
                  <a:pt x="23572" y="10043"/>
                  <a:pt x="23761" y="9874"/>
                  <a:pt x="23968" y="9874"/>
                </a:cubicBezTo>
                <a:cubicBezTo>
                  <a:pt x="24194" y="9874"/>
                  <a:pt x="24364" y="10043"/>
                  <a:pt x="24364" y="10269"/>
                </a:cubicBezTo>
                <a:cubicBezTo>
                  <a:pt x="24364" y="10477"/>
                  <a:pt x="24194" y="10646"/>
                  <a:pt x="23968" y="10646"/>
                </a:cubicBezTo>
                <a:close/>
                <a:moveTo>
                  <a:pt x="23968" y="8706"/>
                </a:moveTo>
                <a:cubicBezTo>
                  <a:pt x="23761" y="8706"/>
                  <a:pt x="23572" y="8517"/>
                  <a:pt x="23572" y="8310"/>
                </a:cubicBezTo>
                <a:cubicBezTo>
                  <a:pt x="23572" y="8084"/>
                  <a:pt x="23761" y="7914"/>
                  <a:pt x="23968" y="7914"/>
                </a:cubicBezTo>
                <a:cubicBezTo>
                  <a:pt x="24194" y="7914"/>
                  <a:pt x="24364" y="8084"/>
                  <a:pt x="24364" y="8310"/>
                </a:cubicBezTo>
                <a:cubicBezTo>
                  <a:pt x="24364" y="8517"/>
                  <a:pt x="24194" y="8706"/>
                  <a:pt x="23968" y="8706"/>
                </a:cubicBezTo>
                <a:close/>
                <a:moveTo>
                  <a:pt x="23968" y="6708"/>
                </a:moveTo>
                <a:cubicBezTo>
                  <a:pt x="23780" y="6708"/>
                  <a:pt x="23610" y="6539"/>
                  <a:pt x="23610" y="6350"/>
                </a:cubicBezTo>
                <a:cubicBezTo>
                  <a:pt x="23610" y="6143"/>
                  <a:pt x="23780" y="5973"/>
                  <a:pt x="23968" y="5973"/>
                </a:cubicBezTo>
                <a:cubicBezTo>
                  <a:pt x="24175" y="5973"/>
                  <a:pt x="24345" y="6143"/>
                  <a:pt x="24345" y="6350"/>
                </a:cubicBezTo>
                <a:cubicBezTo>
                  <a:pt x="24345" y="6539"/>
                  <a:pt x="24175" y="6708"/>
                  <a:pt x="23968" y="6708"/>
                </a:cubicBezTo>
                <a:close/>
                <a:moveTo>
                  <a:pt x="23968" y="4749"/>
                </a:moveTo>
                <a:cubicBezTo>
                  <a:pt x="23780" y="4749"/>
                  <a:pt x="23610" y="4579"/>
                  <a:pt x="23610" y="4391"/>
                </a:cubicBezTo>
                <a:cubicBezTo>
                  <a:pt x="23610" y="4183"/>
                  <a:pt x="23780" y="4014"/>
                  <a:pt x="23968" y="4014"/>
                </a:cubicBezTo>
                <a:cubicBezTo>
                  <a:pt x="24175" y="4014"/>
                  <a:pt x="24345" y="4183"/>
                  <a:pt x="24345" y="4391"/>
                </a:cubicBezTo>
                <a:cubicBezTo>
                  <a:pt x="24345" y="4579"/>
                  <a:pt x="24175" y="4749"/>
                  <a:pt x="23968" y="4749"/>
                </a:cubicBezTo>
                <a:close/>
                <a:moveTo>
                  <a:pt x="23968" y="2789"/>
                </a:moveTo>
                <a:cubicBezTo>
                  <a:pt x="23780" y="2789"/>
                  <a:pt x="23610" y="2619"/>
                  <a:pt x="23610" y="2412"/>
                </a:cubicBezTo>
                <a:cubicBezTo>
                  <a:pt x="23610" y="2205"/>
                  <a:pt x="23780" y="2054"/>
                  <a:pt x="23968" y="2054"/>
                </a:cubicBezTo>
                <a:cubicBezTo>
                  <a:pt x="24175" y="2054"/>
                  <a:pt x="24345" y="2205"/>
                  <a:pt x="24345" y="2412"/>
                </a:cubicBezTo>
                <a:cubicBezTo>
                  <a:pt x="24345" y="2619"/>
                  <a:pt x="24175" y="2789"/>
                  <a:pt x="23968" y="2789"/>
                </a:cubicBezTo>
                <a:close/>
                <a:moveTo>
                  <a:pt x="23968" y="810"/>
                </a:moveTo>
                <a:cubicBezTo>
                  <a:pt x="23780" y="810"/>
                  <a:pt x="23610" y="660"/>
                  <a:pt x="23610" y="452"/>
                </a:cubicBezTo>
                <a:cubicBezTo>
                  <a:pt x="23610" y="264"/>
                  <a:pt x="23780" y="113"/>
                  <a:pt x="23968" y="113"/>
                </a:cubicBezTo>
                <a:cubicBezTo>
                  <a:pt x="24175" y="113"/>
                  <a:pt x="24326" y="264"/>
                  <a:pt x="24326" y="452"/>
                </a:cubicBezTo>
                <a:cubicBezTo>
                  <a:pt x="24326" y="660"/>
                  <a:pt x="24175" y="810"/>
                  <a:pt x="23968" y="810"/>
                </a:cubicBezTo>
                <a:close/>
                <a:moveTo>
                  <a:pt x="22008" y="55812"/>
                </a:moveTo>
                <a:cubicBezTo>
                  <a:pt x="21763" y="55812"/>
                  <a:pt x="21556" y="55605"/>
                  <a:pt x="21556" y="55341"/>
                </a:cubicBezTo>
                <a:cubicBezTo>
                  <a:pt x="21556" y="55077"/>
                  <a:pt x="21763" y="54870"/>
                  <a:pt x="22008" y="54870"/>
                </a:cubicBezTo>
                <a:cubicBezTo>
                  <a:pt x="22272" y="54870"/>
                  <a:pt x="22479" y="55077"/>
                  <a:pt x="22479" y="55341"/>
                </a:cubicBezTo>
                <a:cubicBezTo>
                  <a:pt x="22479" y="55605"/>
                  <a:pt x="22272" y="55812"/>
                  <a:pt x="22008" y="55812"/>
                </a:cubicBezTo>
                <a:close/>
                <a:moveTo>
                  <a:pt x="22008" y="53815"/>
                </a:moveTo>
                <a:cubicBezTo>
                  <a:pt x="21763" y="53815"/>
                  <a:pt x="21575" y="53626"/>
                  <a:pt x="21575" y="53381"/>
                </a:cubicBezTo>
                <a:cubicBezTo>
                  <a:pt x="21575" y="53137"/>
                  <a:pt x="21763" y="52948"/>
                  <a:pt x="22008" y="52948"/>
                </a:cubicBezTo>
                <a:cubicBezTo>
                  <a:pt x="22253" y="52948"/>
                  <a:pt x="22461" y="53137"/>
                  <a:pt x="22461" y="53381"/>
                </a:cubicBezTo>
                <a:cubicBezTo>
                  <a:pt x="22461" y="53626"/>
                  <a:pt x="22253" y="53815"/>
                  <a:pt x="22008" y="53815"/>
                </a:cubicBezTo>
                <a:close/>
                <a:moveTo>
                  <a:pt x="22008" y="29432"/>
                </a:moveTo>
                <a:cubicBezTo>
                  <a:pt x="22253" y="29432"/>
                  <a:pt x="22442" y="29621"/>
                  <a:pt x="22442" y="29866"/>
                </a:cubicBezTo>
                <a:cubicBezTo>
                  <a:pt x="22442" y="30092"/>
                  <a:pt x="22253" y="30280"/>
                  <a:pt x="22008" y="30280"/>
                </a:cubicBezTo>
                <a:cubicBezTo>
                  <a:pt x="21782" y="30280"/>
                  <a:pt x="21594" y="30092"/>
                  <a:pt x="21594" y="29866"/>
                </a:cubicBezTo>
                <a:cubicBezTo>
                  <a:pt x="21594" y="29621"/>
                  <a:pt x="21782" y="29432"/>
                  <a:pt x="22008" y="29432"/>
                </a:cubicBezTo>
                <a:close/>
                <a:moveTo>
                  <a:pt x="22008" y="31392"/>
                </a:moveTo>
                <a:cubicBezTo>
                  <a:pt x="22253" y="31392"/>
                  <a:pt x="22442" y="31581"/>
                  <a:pt x="22442" y="31825"/>
                </a:cubicBezTo>
                <a:cubicBezTo>
                  <a:pt x="22442" y="32052"/>
                  <a:pt x="22253" y="32240"/>
                  <a:pt x="22008" y="32240"/>
                </a:cubicBezTo>
                <a:cubicBezTo>
                  <a:pt x="21782" y="32240"/>
                  <a:pt x="21594" y="32052"/>
                  <a:pt x="21594" y="31825"/>
                </a:cubicBezTo>
                <a:cubicBezTo>
                  <a:pt x="21594" y="31581"/>
                  <a:pt x="21782" y="31392"/>
                  <a:pt x="22008" y="31392"/>
                </a:cubicBezTo>
                <a:close/>
                <a:moveTo>
                  <a:pt x="22008" y="33352"/>
                </a:moveTo>
                <a:cubicBezTo>
                  <a:pt x="22253" y="33352"/>
                  <a:pt x="22442" y="33540"/>
                  <a:pt x="22442" y="33785"/>
                </a:cubicBezTo>
                <a:cubicBezTo>
                  <a:pt x="22442" y="34011"/>
                  <a:pt x="22253" y="34200"/>
                  <a:pt x="22008" y="34200"/>
                </a:cubicBezTo>
                <a:cubicBezTo>
                  <a:pt x="21782" y="34200"/>
                  <a:pt x="21594" y="34011"/>
                  <a:pt x="21594" y="33785"/>
                </a:cubicBezTo>
                <a:cubicBezTo>
                  <a:pt x="21594" y="33540"/>
                  <a:pt x="21782" y="33352"/>
                  <a:pt x="22008" y="33352"/>
                </a:cubicBezTo>
                <a:close/>
                <a:moveTo>
                  <a:pt x="22008" y="35330"/>
                </a:moveTo>
                <a:cubicBezTo>
                  <a:pt x="22234" y="35330"/>
                  <a:pt x="22423" y="35519"/>
                  <a:pt x="22423" y="35745"/>
                </a:cubicBezTo>
                <a:cubicBezTo>
                  <a:pt x="22423" y="35971"/>
                  <a:pt x="22234" y="36159"/>
                  <a:pt x="22008" y="36159"/>
                </a:cubicBezTo>
                <a:cubicBezTo>
                  <a:pt x="21782" y="36159"/>
                  <a:pt x="21613" y="35971"/>
                  <a:pt x="21613" y="35745"/>
                </a:cubicBezTo>
                <a:cubicBezTo>
                  <a:pt x="21613" y="35519"/>
                  <a:pt x="21782" y="35330"/>
                  <a:pt x="22008" y="35330"/>
                </a:cubicBezTo>
                <a:close/>
                <a:moveTo>
                  <a:pt x="22008" y="38081"/>
                </a:moveTo>
                <a:cubicBezTo>
                  <a:pt x="21801" y="38081"/>
                  <a:pt x="21650" y="37912"/>
                  <a:pt x="21650" y="37704"/>
                </a:cubicBezTo>
                <a:cubicBezTo>
                  <a:pt x="21650" y="37497"/>
                  <a:pt x="21801" y="37328"/>
                  <a:pt x="22008" y="37328"/>
                </a:cubicBezTo>
                <a:cubicBezTo>
                  <a:pt x="22216" y="37328"/>
                  <a:pt x="22385" y="37497"/>
                  <a:pt x="22385" y="37704"/>
                </a:cubicBezTo>
                <a:cubicBezTo>
                  <a:pt x="22385" y="37912"/>
                  <a:pt x="22216" y="38081"/>
                  <a:pt x="22008" y="38081"/>
                </a:cubicBezTo>
                <a:close/>
                <a:moveTo>
                  <a:pt x="22008" y="40041"/>
                </a:moveTo>
                <a:cubicBezTo>
                  <a:pt x="21820" y="40041"/>
                  <a:pt x="21650" y="39871"/>
                  <a:pt x="21650" y="39664"/>
                </a:cubicBezTo>
                <a:cubicBezTo>
                  <a:pt x="21650" y="39457"/>
                  <a:pt x="21820" y="39287"/>
                  <a:pt x="22008" y="39287"/>
                </a:cubicBezTo>
                <a:cubicBezTo>
                  <a:pt x="22216" y="39287"/>
                  <a:pt x="22385" y="39457"/>
                  <a:pt x="22385" y="39664"/>
                </a:cubicBezTo>
                <a:cubicBezTo>
                  <a:pt x="22385" y="39871"/>
                  <a:pt x="22216" y="40041"/>
                  <a:pt x="22008" y="40041"/>
                </a:cubicBezTo>
                <a:close/>
                <a:moveTo>
                  <a:pt x="22008" y="43206"/>
                </a:moveTo>
                <a:cubicBezTo>
                  <a:pt x="22234" y="43206"/>
                  <a:pt x="22404" y="43376"/>
                  <a:pt x="22404" y="43583"/>
                </a:cubicBezTo>
                <a:cubicBezTo>
                  <a:pt x="22404" y="43791"/>
                  <a:pt x="22234" y="43960"/>
                  <a:pt x="22008" y="43960"/>
                </a:cubicBezTo>
                <a:cubicBezTo>
                  <a:pt x="21801" y="43960"/>
                  <a:pt x="21613" y="43791"/>
                  <a:pt x="21613" y="43583"/>
                </a:cubicBezTo>
                <a:cubicBezTo>
                  <a:pt x="21613" y="43376"/>
                  <a:pt x="21801" y="43206"/>
                  <a:pt x="22008" y="43206"/>
                </a:cubicBezTo>
                <a:close/>
                <a:moveTo>
                  <a:pt x="22008" y="41247"/>
                </a:moveTo>
                <a:cubicBezTo>
                  <a:pt x="22234" y="41247"/>
                  <a:pt x="22404" y="41416"/>
                  <a:pt x="22404" y="41624"/>
                </a:cubicBezTo>
                <a:cubicBezTo>
                  <a:pt x="22404" y="41831"/>
                  <a:pt x="22234" y="42019"/>
                  <a:pt x="22008" y="42019"/>
                </a:cubicBezTo>
                <a:cubicBezTo>
                  <a:pt x="21801" y="42019"/>
                  <a:pt x="21613" y="41831"/>
                  <a:pt x="21613" y="41624"/>
                </a:cubicBezTo>
                <a:cubicBezTo>
                  <a:pt x="21613" y="41416"/>
                  <a:pt x="21801" y="41247"/>
                  <a:pt x="22008" y="41247"/>
                </a:cubicBezTo>
                <a:close/>
                <a:moveTo>
                  <a:pt x="22008" y="45128"/>
                </a:moveTo>
                <a:cubicBezTo>
                  <a:pt x="22234" y="45128"/>
                  <a:pt x="22423" y="45317"/>
                  <a:pt x="22423" y="45543"/>
                </a:cubicBezTo>
                <a:cubicBezTo>
                  <a:pt x="22423" y="45769"/>
                  <a:pt x="22234" y="45957"/>
                  <a:pt x="22008" y="45957"/>
                </a:cubicBezTo>
                <a:cubicBezTo>
                  <a:pt x="21782" y="45957"/>
                  <a:pt x="21594" y="45769"/>
                  <a:pt x="21594" y="45543"/>
                </a:cubicBezTo>
                <a:cubicBezTo>
                  <a:pt x="21594" y="45317"/>
                  <a:pt x="21782" y="45128"/>
                  <a:pt x="22008" y="45128"/>
                </a:cubicBezTo>
                <a:close/>
                <a:moveTo>
                  <a:pt x="22008" y="47088"/>
                </a:moveTo>
                <a:cubicBezTo>
                  <a:pt x="22234" y="47088"/>
                  <a:pt x="22423" y="47276"/>
                  <a:pt x="22423" y="47503"/>
                </a:cubicBezTo>
                <a:cubicBezTo>
                  <a:pt x="22423" y="47729"/>
                  <a:pt x="22234" y="47917"/>
                  <a:pt x="22008" y="47917"/>
                </a:cubicBezTo>
                <a:cubicBezTo>
                  <a:pt x="21782" y="47917"/>
                  <a:pt x="21594" y="47729"/>
                  <a:pt x="21594" y="47503"/>
                </a:cubicBezTo>
                <a:cubicBezTo>
                  <a:pt x="21594" y="47276"/>
                  <a:pt x="21782" y="47088"/>
                  <a:pt x="22008" y="47088"/>
                </a:cubicBezTo>
                <a:close/>
                <a:moveTo>
                  <a:pt x="22008" y="51007"/>
                </a:moveTo>
                <a:cubicBezTo>
                  <a:pt x="22234" y="51007"/>
                  <a:pt x="22423" y="51196"/>
                  <a:pt x="22423" y="51422"/>
                </a:cubicBezTo>
                <a:cubicBezTo>
                  <a:pt x="22423" y="51648"/>
                  <a:pt x="22234" y="51836"/>
                  <a:pt x="22008" y="51836"/>
                </a:cubicBezTo>
                <a:cubicBezTo>
                  <a:pt x="21782" y="51836"/>
                  <a:pt x="21594" y="51648"/>
                  <a:pt x="21594" y="51422"/>
                </a:cubicBezTo>
                <a:cubicBezTo>
                  <a:pt x="21594" y="51196"/>
                  <a:pt x="21782" y="51007"/>
                  <a:pt x="22008" y="51007"/>
                </a:cubicBezTo>
                <a:close/>
                <a:moveTo>
                  <a:pt x="22008" y="49048"/>
                </a:moveTo>
                <a:cubicBezTo>
                  <a:pt x="22234" y="49048"/>
                  <a:pt x="22423" y="49236"/>
                  <a:pt x="22423" y="49462"/>
                </a:cubicBezTo>
                <a:cubicBezTo>
                  <a:pt x="22423" y="49688"/>
                  <a:pt x="22234" y="49877"/>
                  <a:pt x="22008" y="49877"/>
                </a:cubicBezTo>
                <a:cubicBezTo>
                  <a:pt x="21782" y="49877"/>
                  <a:pt x="21594" y="49688"/>
                  <a:pt x="21594" y="49462"/>
                </a:cubicBezTo>
                <a:cubicBezTo>
                  <a:pt x="21594" y="49236"/>
                  <a:pt x="21782" y="49048"/>
                  <a:pt x="22008" y="49048"/>
                </a:cubicBezTo>
                <a:close/>
                <a:moveTo>
                  <a:pt x="22008" y="28321"/>
                </a:moveTo>
                <a:cubicBezTo>
                  <a:pt x="21782" y="28321"/>
                  <a:pt x="21575" y="28132"/>
                  <a:pt x="21575" y="27906"/>
                </a:cubicBezTo>
                <a:cubicBezTo>
                  <a:pt x="21575" y="27661"/>
                  <a:pt x="21782" y="27473"/>
                  <a:pt x="22008" y="27473"/>
                </a:cubicBezTo>
                <a:cubicBezTo>
                  <a:pt x="22253" y="27473"/>
                  <a:pt x="22442" y="27661"/>
                  <a:pt x="22442" y="27906"/>
                </a:cubicBezTo>
                <a:cubicBezTo>
                  <a:pt x="22442" y="28132"/>
                  <a:pt x="22253" y="28321"/>
                  <a:pt x="22008" y="28321"/>
                </a:cubicBezTo>
                <a:close/>
                <a:moveTo>
                  <a:pt x="22008" y="26380"/>
                </a:moveTo>
                <a:cubicBezTo>
                  <a:pt x="21782" y="26380"/>
                  <a:pt x="21594" y="26192"/>
                  <a:pt x="21594" y="25947"/>
                </a:cubicBezTo>
                <a:cubicBezTo>
                  <a:pt x="21594" y="25720"/>
                  <a:pt x="21782" y="25513"/>
                  <a:pt x="22008" y="25513"/>
                </a:cubicBezTo>
                <a:cubicBezTo>
                  <a:pt x="22253" y="25513"/>
                  <a:pt x="22442" y="25720"/>
                  <a:pt x="22442" y="25947"/>
                </a:cubicBezTo>
                <a:cubicBezTo>
                  <a:pt x="22442" y="26192"/>
                  <a:pt x="22253" y="26380"/>
                  <a:pt x="22008" y="26380"/>
                </a:cubicBezTo>
                <a:close/>
                <a:moveTo>
                  <a:pt x="22008" y="24401"/>
                </a:moveTo>
                <a:cubicBezTo>
                  <a:pt x="21782" y="24401"/>
                  <a:pt x="21594" y="24213"/>
                  <a:pt x="21594" y="23987"/>
                </a:cubicBezTo>
                <a:cubicBezTo>
                  <a:pt x="21594" y="23761"/>
                  <a:pt x="21782" y="23572"/>
                  <a:pt x="22008" y="23572"/>
                </a:cubicBezTo>
                <a:cubicBezTo>
                  <a:pt x="22253" y="23572"/>
                  <a:pt x="22442" y="23761"/>
                  <a:pt x="22442" y="23987"/>
                </a:cubicBezTo>
                <a:cubicBezTo>
                  <a:pt x="22442" y="24213"/>
                  <a:pt x="22253" y="24401"/>
                  <a:pt x="22008" y="24401"/>
                </a:cubicBezTo>
                <a:close/>
                <a:moveTo>
                  <a:pt x="22008" y="22442"/>
                </a:moveTo>
                <a:cubicBezTo>
                  <a:pt x="21782" y="22442"/>
                  <a:pt x="21594" y="22253"/>
                  <a:pt x="21594" y="22027"/>
                </a:cubicBezTo>
                <a:cubicBezTo>
                  <a:pt x="21594" y="21782"/>
                  <a:pt x="21782" y="21594"/>
                  <a:pt x="22008" y="21594"/>
                </a:cubicBezTo>
                <a:cubicBezTo>
                  <a:pt x="22253" y="21594"/>
                  <a:pt x="22442" y="21782"/>
                  <a:pt x="22442" y="22027"/>
                </a:cubicBezTo>
                <a:cubicBezTo>
                  <a:pt x="22442" y="22253"/>
                  <a:pt x="22253" y="22442"/>
                  <a:pt x="22008" y="22442"/>
                </a:cubicBezTo>
                <a:close/>
                <a:moveTo>
                  <a:pt x="22008" y="20482"/>
                </a:moveTo>
                <a:cubicBezTo>
                  <a:pt x="21782" y="20482"/>
                  <a:pt x="21594" y="20294"/>
                  <a:pt x="21594" y="20068"/>
                </a:cubicBezTo>
                <a:cubicBezTo>
                  <a:pt x="21594" y="19842"/>
                  <a:pt x="21782" y="19653"/>
                  <a:pt x="22008" y="19653"/>
                </a:cubicBezTo>
                <a:cubicBezTo>
                  <a:pt x="22234" y="19653"/>
                  <a:pt x="22423" y="19842"/>
                  <a:pt x="22423" y="20068"/>
                </a:cubicBezTo>
                <a:cubicBezTo>
                  <a:pt x="22423" y="20294"/>
                  <a:pt x="22234" y="20482"/>
                  <a:pt x="22008" y="20482"/>
                </a:cubicBezTo>
                <a:close/>
                <a:moveTo>
                  <a:pt x="22008" y="18504"/>
                </a:moveTo>
                <a:cubicBezTo>
                  <a:pt x="21782" y="18504"/>
                  <a:pt x="21613" y="18315"/>
                  <a:pt x="21613" y="18108"/>
                </a:cubicBezTo>
                <a:cubicBezTo>
                  <a:pt x="21613" y="17882"/>
                  <a:pt x="21782" y="17693"/>
                  <a:pt x="22008" y="17693"/>
                </a:cubicBezTo>
                <a:cubicBezTo>
                  <a:pt x="22234" y="17693"/>
                  <a:pt x="22423" y="17882"/>
                  <a:pt x="22423" y="18108"/>
                </a:cubicBezTo>
                <a:cubicBezTo>
                  <a:pt x="22423" y="18315"/>
                  <a:pt x="22234" y="18504"/>
                  <a:pt x="22008" y="18504"/>
                </a:cubicBezTo>
                <a:close/>
                <a:moveTo>
                  <a:pt x="22008" y="16544"/>
                </a:moveTo>
                <a:cubicBezTo>
                  <a:pt x="21782" y="16544"/>
                  <a:pt x="21613" y="16356"/>
                  <a:pt x="21613" y="16130"/>
                </a:cubicBezTo>
                <a:cubicBezTo>
                  <a:pt x="21613" y="15922"/>
                  <a:pt x="21782" y="15734"/>
                  <a:pt x="22008" y="15734"/>
                </a:cubicBezTo>
                <a:cubicBezTo>
                  <a:pt x="22234" y="15734"/>
                  <a:pt x="22423" y="15922"/>
                  <a:pt x="22423" y="16130"/>
                </a:cubicBezTo>
                <a:cubicBezTo>
                  <a:pt x="22423" y="16356"/>
                  <a:pt x="22234" y="16544"/>
                  <a:pt x="22008" y="16544"/>
                </a:cubicBezTo>
                <a:close/>
                <a:moveTo>
                  <a:pt x="22008" y="14584"/>
                </a:moveTo>
                <a:cubicBezTo>
                  <a:pt x="21782" y="14584"/>
                  <a:pt x="21613" y="14396"/>
                  <a:pt x="21613" y="14189"/>
                </a:cubicBezTo>
                <a:cubicBezTo>
                  <a:pt x="21613" y="13963"/>
                  <a:pt x="21782" y="13774"/>
                  <a:pt x="22008" y="13774"/>
                </a:cubicBezTo>
                <a:cubicBezTo>
                  <a:pt x="22234" y="13774"/>
                  <a:pt x="22423" y="13963"/>
                  <a:pt x="22423" y="14189"/>
                </a:cubicBezTo>
                <a:cubicBezTo>
                  <a:pt x="22423" y="14396"/>
                  <a:pt x="22234" y="14584"/>
                  <a:pt x="22008" y="14584"/>
                </a:cubicBezTo>
                <a:close/>
                <a:moveTo>
                  <a:pt x="22008" y="12606"/>
                </a:moveTo>
                <a:cubicBezTo>
                  <a:pt x="21782" y="12606"/>
                  <a:pt x="21613" y="12436"/>
                  <a:pt x="21613" y="12210"/>
                </a:cubicBezTo>
                <a:cubicBezTo>
                  <a:pt x="21613" y="12003"/>
                  <a:pt x="21782" y="11815"/>
                  <a:pt x="22008" y="11815"/>
                </a:cubicBezTo>
                <a:cubicBezTo>
                  <a:pt x="22234" y="11815"/>
                  <a:pt x="22423" y="12003"/>
                  <a:pt x="22423" y="12210"/>
                </a:cubicBezTo>
                <a:cubicBezTo>
                  <a:pt x="22423" y="12436"/>
                  <a:pt x="22234" y="12606"/>
                  <a:pt x="22008" y="12606"/>
                </a:cubicBezTo>
                <a:close/>
                <a:moveTo>
                  <a:pt x="22008" y="10646"/>
                </a:moveTo>
                <a:cubicBezTo>
                  <a:pt x="21801" y="10646"/>
                  <a:pt x="21613" y="10477"/>
                  <a:pt x="21613" y="10251"/>
                </a:cubicBezTo>
                <a:cubicBezTo>
                  <a:pt x="21613" y="10043"/>
                  <a:pt x="21801" y="9855"/>
                  <a:pt x="22008" y="9855"/>
                </a:cubicBezTo>
                <a:cubicBezTo>
                  <a:pt x="22234" y="9855"/>
                  <a:pt x="22404" y="10043"/>
                  <a:pt x="22404" y="10251"/>
                </a:cubicBezTo>
                <a:cubicBezTo>
                  <a:pt x="22404" y="10477"/>
                  <a:pt x="22234" y="10646"/>
                  <a:pt x="22008" y="10646"/>
                </a:cubicBezTo>
                <a:close/>
                <a:moveTo>
                  <a:pt x="22008" y="4014"/>
                </a:moveTo>
                <a:cubicBezTo>
                  <a:pt x="22216" y="4014"/>
                  <a:pt x="22385" y="4183"/>
                  <a:pt x="22385" y="4391"/>
                </a:cubicBezTo>
                <a:cubicBezTo>
                  <a:pt x="22385" y="4579"/>
                  <a:pt x="22216" y="4749"/>
                  <a:pt x="22008" y="4749"/>
                </a:cubicBezTo>
                <a:cubicBezTo>
                  <a:pt x="21801" y="4749"/>
                  <a:pt x="21650" y="4579"/>
                  <a:pt x="21650" y="4391"/>
                </a:cubicBezTo>
                <a:cubicBezTo>
                  <a:pt x="21650" y="4183"/>
                  <a:pt x="21801" y="4014"/>
                  <a:pt x="22008" y="4014"/>
                </a:cubicBezTo>
                <a:close/>
                <a:moveTo>
                  <a:pt x="22008" y="7933"/>
                </a:moveTo>
                <a:cubicBezTo>
                  <a:pt x="22216" y="7933"/>
                  <a:pt x="22385" y="8103"/>
                  <a:pt x="22385" y="8310"/>
                </a:cubicBezTo>
                <a:cubicBezTo>
                  <a:pt x="22385" y="8517"/>
                  <a:pt x="22216" y="8668"/>
                  <a:pt x="22008" y="8668"/>
                </a:cubicBezTo>
                <a:cubicBezTo>
                  <a:pt x="21801" y="8668"/>
                  <a:pt x="21650" y="8517"/>
                  <a:pt x="21650" y="8310"/>
                </a:cubicBezTo>
                <a:cubicBezTo>
                  <a:pt x="21650" y="8103"/>
                  <a:pt x="21801" y="7933"/>
                  <a:pt x="22008" y="7933"/>
                </a:cubicBezTo>
                <a:close/>
                <a:moveTo>
                  <a:pt x="22008" y="5973"/>
                </a:moveTo>
                <a:cubicBezTo>
                  <a:pt x="22216" y="5973"/>
                  <a:pt x="22385" y="6143"/>
                  <a:pt x="22385" y="6331"/>
                </a:cubicBezTo>
                <a:cubicBezTo>
                  <a:pt x="22385" y="6539"/>
                  <a:pt x="22216" y="6708"/>
                  <a:pt x="22008" y="6708"/>
                </a:cubicBezTo>
                <a:cubicBezTo>
                  <a:pt x="21801" y="6708"/>
                  <a:pt x="21650" y="6539"/>
                  <a:pt x="21650" y="6331"/>
                </a:cubicBezTo>
                <a:cubicBezTo>
                  <a:pt x="21650" y="6143"/>
                  <a:pt x="21801" y="5973"/>
                  <a:pt x="22008" y="5973"/>
                </a:cubicBezTo>
                <a:close/>
                <a:moveTo>
                  <a:pt x="22008" y="2808"/>
                </a:moveTo>
                <a:cubicBezTo>
                  <a:pt x="21782" y="2808"/>
                  <a:pt x="21613" y="2638"/>
                  <a:pt x="21613" y="2412"/>
                </a:cubicBezTo>
                <a:cubicBezTo>
                  <a:pt x="21613" y="2205"/>
                  <a:pt x="21782" y="2016"/>
                  <a:pt x="22008" y="2016"/>
                </a:cubicBezTo>
                <a:cubicBezTo>
                  <a:pt x="22216" y="2016"/>
                  <a:pt x="22404" y="2205"/>
                  <a:pt x="22404" y="2412"/>
                </a:cubicBezTo>
                <a:cubicBezTo>
                  <a:pt x="22404" y="2638"/>
                  <a:pt x="22216" y="2808"/>
                  <a:pt x="22008" y="2808"/>
                </a:cubicBezTo>
                <a:close/>
                <a:moveTo>
                  <a:pt x="22008" y="829"/>
                </a:moveTo>
                <a:cubicBezTo>
                  <a:pt x="21801" y="829"/>
                  <a:pt x="21631" y="660"/>
                  <a:pt x="21631" y="452"/>
                </a:cubicBezTo>
                <a:cubicBezTo>
                  <a:pt x="21631" y="245"/>
                  <a:pt x="21801" y="76"/>
                  <a:pt x="22008" y="76"/>
                </a:cubicBezTo>
                <a:cubicBezTo>
                  <a:pt x="22216" y="76"/>
                  <a:pt x="22385" y="245"/>
                  <a:pt x="22385" y="452"/>
                </a:cubicBezTo>
                <a:cubicBezTo>
                  <a:pt x="22385" y="660"/>
                  <a:pt x="22216" y="829"/>
                  <a:pt x="22008" y="829"/>
                </a:cubicBezTo>
                <a:close/>
                <a:moveTo>
                  <a:pt x="20049" y="54814"/>
                </a:moveTo>
                <a:cubicBezTo>
                  <a:pt x="20331" y="54814"/>
                  <a:pt x="20576" y="55040"/>
                  <a:pt x="20576" y="55322"/>
                </a:cubicBezTo>
                <a:cubicBezTo>
                  <a:pt x="20312" y="55190"/>
                  <a:pt x="20030" y="55040"/>
                  <a:pt x="19766" y="54889"/>
                </a:cubicBezTo>
                <a:cubicBezTo>
                  <a:pt x="19860" y="54851"/>
                  <a:pt x="19936" y="54814"/>
                  <a:pt x="20049" y="54814"/>
                </a:cubicBezTo>
                <a:close/>
                <a:moveTo>
                  <a:pt x="20049" y="53871"/>
                </a:moveTo>
                <a:cubicBezTo>
                  <a:pt x="19766" y="53871"/>
                  <a:pt x="19540" y="53645"/>
                  <a:pt x="19540" y="53381"/>
                </a:cubicBezTo>
                <a:cubicBezTo>
                  <a:pt x="19540" y="53099"/>
                  <a:pt x="19766" y="52873"/>
                  <a:pt x="20049" y="52873"/>
                </a:cubicBezTo>
                <a:cubicBezTo>
                  <a:pt x="20331" y="52873"/>
                  <a:pt x="20557" y="53099"/>
                  <a:pt x="20557" y="53381"/>
                </a:cubicBezTo>
                <a:cubicBezTo>
                  <a:pt x="20557" y="53645"/>
                  <a:pt x="20331" y="53871"/>
                  <a:pt x="20049" y="53871"/>
                </a:cubicBezTo>
                <a:close/>
                <a:moveTo>
                  <a:pt x="20049" y="51893"/>
                </a:moveTo>
                <a:cubicBezTo>
                  <a:pt x="19785" y="51893"/>
                  <a:pt x="19578" y="51686"/>
                  <a:pt x="19578" y="51422"/>
                </a:cubicBezTo>
                <a:cubicBezTo>
                  <a:pt x="19578" y="51158"/>
                  <a:pt x="19785" y="50932"/>
                  <a:pt x="20049" y="50932"/>
                </a:cubicBezTo>
                <a:cubicBezTo>
                  <a:pt x="20312" y="50932"/>
                  <a:pt x="20520" y="51158"/>
                  <a:pt x="20520" y="51422"/>
                </a:cubicBezTo>
                <a:cubicBezTo>
                  <a:pt x="20520" y="51686"/>
                  <a:pt x="20312" y="51893"/>
                  <a:pt x="20049" y="51893"/>
                </a:cubicBezTo>
                <a:close/>
                <a:moveTo>
                  <a:pt x="20049" y="49048"/>
                </a:moveTo>
                <a:cubicBezTo>
                  <a:pt x="20275" y="49048"/>
                  <a:pt x="20463" y="49236"/>
                  <a:pt x="20463" y="49462"/>
                </a:cubicBezTo>
                <a:cubicBezTo>
                  <a:pt x="20463" y="49688"/>
                  <a:pt x="20275" y="49858"/>
                  <a:pt x="20049" y="49858"/>
                </a:cubicBezTo>
                <a:cubicBezTo>
                  <a:pt x="19823" y="49858"/>
                  <a:pt x="19634" y="49688"/>
                  <a:pt x="19634" y="49462"/>
                </a:cubicBezTo>
                <a:cubicBezTo>
                  <a:pt x="19634" y="49236"/>
                  <a:pt x="19823" y="49048"/>
                  <a:pt x="20049" y="49048"/>
                </a:cubicBezTo>
                <a:close/>
                <a:moveTo>
                  <a:pt x="20049" y="47936"/>
                </a:moveTo>
                <a:cubicBezTo>
                  <a:pt x="19804" y="47936"/>
                  <a:pt x="19615" y="47729"/>
                  <a:pt x="19615" y="47503"/>
                </a:cubicBezTo>
                <a:cubicBezTo>
                  <a:pt x="19615" y="47258"/>
                  <a:pt x="19804" y="47069"/>
                  <a:pt x="20049" y="47069"/>
                </a:cubicBezTo>
                <a:cubicBezTo>
                  <a:pt x="20294" y="47069"/>
                  <a:pt x="20482" y="47258"/>
                  <a:pt x="20482" y="47503"/>
                </a:cubicBezTo>
                <a:cubicBezTo>
                  <a:pt x="20482" y="47729"/>
                  <a:pt x="20294" y="47936"/>
                  <a:pt x="20049" y="47936"/>
                </a:cubicBezTo>
                <a:close/>
                <a:moveTo>
                  <a:pt x="20049" y="45957"/>
                </a:moveTo>
                <a:cubicBezTo>
                  <a:pt x="19804" y="45957"/>
                  <a:pt x="19615" y="45769"/>
                  <a:pt x="19615" y="45543"/>
                </a:cubicBezTo>
                <a:cubicBezTo>
                  <a:pt x="19615" y="45298"/>
                  <a:pt x="19804" y="45110"/>
                  <a:pt x="20049" y="45110"/>
                </a:cubicBezTo>
                <a:cubicBezTo>
                  <a:pt x="20294" y="45110"/>
                  <a:pt x="20482" y="45298"/>
                  <a:pt x="20482" y="45543"/>
                </a:cubicBezTo>
                <a:cubicBezTo>
                  <a:pt x="20482" y="45769"/>
                  <a:pt x="20294" y="45957"/>
                  <a:pt x="20049" y="45957"/>
                </a:cubicBezTo>
                <a:close/>
                <a:moveTo>
                  <a:pt x="20049" y="29451"/>
                </a:moveTo>
                <a:cubicBezTo>
                  <a:pt x="20275" y="29451"/>
                  <a:pt x="20463" y="29640"/>
                  <a:pt x="20463" y="29866"/>
                </a:cubicBezTo>
                <a:cubicBezTo>
                  <a:pt x="20463" y="30092"/>
                  <a:pt x="20275" y="30262"/>
                  <a:pt x="20049" y="30262"/>
                </a:cubicBezTo>
                <a:cubicBezTo>
                  <a:pt x="19823" y="30262"/>
                  <a:pt x="19634" y="30092"/>
                  <a:pt x="19634" y="29866"/>
                </a:cubicBezTo>
                <a:cubicBezTo>
                  <a:pt x="19634" y="29640"/>
                  <a:pt x="19823" y="29451"/>
                  <a:pt x="20049" y="29451"/>
                </a:cubicBezTo>
                <a:close/>
                <a:moveTo>
                  <a:pt x="20049" y="31411"/>
                </a:moveTo>
                <a:cubicBezTo>
                  <a:pt x="20275" y="31411"/>
                  <a:pt x="20463" y="31599"/>
                  <a:pt x="20463" y="31825"/>
                </a:cubicBezTo>
                <a:cubicBezTo>
                  <a:pt x="20463" y="32052"/>
                  <a:pt x="20275" y="32240"/>
                  <a:pt x="20049" y="32240"/>
                </a:cubicBezTo>
                <a:cubicBezTo>
                  <a:pt x="19823" y="32240"/>
                  <a:pt x="19634" y="32052"/>
                  <a:pt x="19634" y="31825"/>
                </a:cubicBezTo>
                <a:cubicBezTo>
                  <a:pt x="19634" y="31599"/>
                  <a:pt x="19823" y="31411"/>
                  <a:pt x="20049" y="31411"/>
                </a:cubicBezTo>
                <a:close/>
                <a:moveTo>
                  <a:pt x="20049" y="33371"/>
                </a:moveTo>
                <a:cubicBezTo>
                  <a:pt x="20275" y="33371"/>
                  <a:pt x="20463" y="33540"/>
                  <a:pt x="20463" y="33785"/>
                </a:cubicBezTo>
                <a:cubicBezTo>
                  <a:pt x="20463" y="34011"/>
                  <a:pt x="20275" y="34200"/>
                  <a:pt x="20049" y="34200"/>
                </a:cubicBezTo>
                <a:cubicBezTo>
                  <a:pt x="19823" y="34200"/>
                  <a:pt x="19634" y="34011"/>
                  <a:pt x="19634" y="33785"/>
                </a:cubicBezTo>
                <a:cubicBezTo>
                  <a:pt x="19634" y="33540"/>
                  <a:pt x="19823" y="33371"/>
                  <a:pt x="20049" y="33371"/>
                </a:cubicBezTo>
                <a:close/>
                <a:moveTo>
                  <a:pt x="20049" y="35330"/>
                </a:moveTo>
                <a:cubicBezTo>
                  <a:pt x="20275" y="35330"/>
                  <a:pt x="20463" y="35519"/>
                  <a:pt x="20463" y="35745"/>
                </a:cubicBezTo>
                <a:cubicBezTo>
                  <a:pt x="20463" y="35971"/>
                  <a:pt x="20275" y="36159"/>
                  <a:pt x="20049" y="36159"/>
                </a:cubicBezTo>
                <a:cubicBezTo>
                  <a:pt x="19823" y="36159"/>
                  <a:pt x="19634" y="35971"/>
                  <a:pt x="19634" y="35745"/>
                </a:cubicBezTo>
                <a:cubicBezTo>
                  <a:pt x="19634" y="35519"/>
                  <a:pt x="19823" y="35330"/>
                  <a:pt x="20049" y="35330"/>
                </a:cubicBezTo>
                <a:close/>
                <a:moveTo>
                  <a:pt x="20049" y="43979"/>
                </a:moveTo>
                <a:cubicBezTo>
                  <a:pt x="19823" y="43979"/>
                  <a:pt x="19653" y="43809"/>
                  <a:pt x="19653" y="43583"/>
                </a:cubicBezTo>
                <a:cubicBezTo>
                  <a:pt x="19653" y="43357"/>
                  <a:pt x="19823" y="43188"/>
                  <a:pt x="20049" y="43188"/>
                </a:cubicBezTo>
                <a:cubicBezTo>
                  <a:pt x="20275" y="43188"/>
                  <a:pt x="20444" y="43357"/>
                  <a:pt x="20444" y="43583"/>
                </a:cubicBezTo>
                <a:cubicBezTo>
                  <a:pt x="20444" y="43809"/>
                  <a:pt x="20275" y="43979"/>
                  <a:pt x="20049" y="43979"/>
                </a:cubicBezTo>
                <a:close/>
                <a:moveTo>
                  <a:pt x="20049" y="42019"/>
                </a:moveTo>
                <a:cubicBezTo>
                  <a:pt x="19841" y="42019"/>
                  <a:pt x="19653" y="41831"/>
                  <a:pt x="19653" y="41624"/>
                </a:cubicBezTo>
                <a:cubicBezTo>
                  <a:pt x="19653" y="41398"/>
                  <a:pt x="19841" y="41228"/>
                  <a:pt x="20049" y="41228"/>
                </a:cubicBezTo>
                <a:cubicBezTo>
                  <a:pt x="20275" y="41228"/>
                  <a:pt x="20444" y="41398"/>
                  <a:pt x="20444" y="41624"/>
                </a:cubicBezTo>
                <a:cubicBezTo>
                  <a:pt x="20444" y="41831"/>
                  <a:pt x="20275" y="42019"/>
                  <a:pt x="20049" y="42019"/>
                </a:cubicBezTo>
                <a:close/>
                <a:moveTo>
                  <a:pt x="20407" y="39664"/>
                </a:moveTo>
                <a:cubicBezTo>
                  <a:pt x="20407" y="39871"/>
                  <a:pt x="20256" y="40022"/>
                  <a:pt x="20049" y="40022"/>
                </a:cubicBezTo>
                <a:cubicBezTo>
                  <a:pt x="19841" y="40022"/>
                  <a:pt x="19672" y="39871"/>
                  <a:pt x="19672" y="39664"/>
                </a:cubicBezTo>
                <a:cubicBezTo>
                  <a:pt x="19672" y="39457"/>
                  <a:pt x="19841" y="39287"/>
                  <a:pt x="20049" y="39287"/>
                </a:cubicBezTo>
                <a:cubicBezTo>
                  <a:pt x="20256" y="39287"/>
                  <a:pt x="20407" y="39457"/>
                  <a:pt x="20407" y="39664"/>
                </a:cubicBezTo>
                <a:close/>
                <a:moveTo>
                  <a:pt x="20049" y="37328"/>
                </a:moveTo>
                <a:cubicBezTo>
                  <a:pt x="20256" y="37328"/>
                  <a:pt x="20426" y="37478"/>
                  <a:pt x="20426" y="37704"/>
                </a:cubicBezTo>
                <a:cubicBezTo>
                  <a:pt x="20426" y="37912"/>
                  <a:pt x="20256" y="38081"/>
                  <a:pt x="20049" y="38081"/>
                </a:cubicBezTo>
                <a:cubicBezTo>
                  <a:pt x="19841" y="38081"/>
                  <a:pt x="19672" y="37912"/>
                  <a:pt x="19672" y="37704"/>
                </a:cubicBezTo>
                <a:cubicBezTo>
                  <a:pt x="19672" y="37497"/>
                  <a:pt x="19841" y="37328"/>
                  <a:pt x="20049" y="37328"/>
                </a:cubicBezTo>
                <a:close/>
                <a:moveTo>
                  <a:pt x="20049" y="28321"/>
                </a:moveTo>
                <a:cubicBezTo>
                  <a:pt x="19823" y="28321"/>
                  <a:pt x="19634" y="28132"/>
                  <a:pt x="19634" y="27887"/>
                </a:cubicBezTo>
                <a:cubicBezTo>
                  <a:pt x="19634" y="27661"/>
                  <a:pt x="19823" y="27473"/>
                  <a:pt x="20049" y="27473"/>
                </a:cubicBezTo>
                <a:cubicBezTo>
                  <a:pt x="20275" y="27473"/>
                  <a:pt x="20482" y="27661"/>
                  <a:pt x="20482" y="27887"/>
                </a:cubicBezTo>
                <a:cubicBezTo>
                  <a:pt x="20482" y="28132"/>
                  <a:pt x="20294" y="28321"/>
                  <a:pt x="20049" y="28321"/>
                </a:cubicBezTo>
                <a:close/>
                <a:moveTo>
                  <a:pt x="20049" y="26361"/>
                </a:moveTo>
                <a:cubicBezTo>
                  <a:pt x="19823" y="26361"/>
                  <a:pt x="19634" y="26173"/>
                  <a:pt x="19634" y="25947"/>
                </a:cubicBezTo>
                <a:cubicBezTo>
                  <a:pt x="19634" y="25702"/>
                  <a:pt x="19823" y="25513"/>
                  <a:pt x="20049" y="25513"/>
                </a:cubicBezTo>
                <a:cubicBezTo>
                  <a:pt x="20275" y="25513"/>
                  <a:pt x="20482" y="25702"/>
                  <a:pt x="20482" y="25947"/>
                </a:cubicBezTo>
                <a:cubicBezTo>
                  <a:pt x="20482" y="26173"/>
                  <a:pt x="20294" y="26361"/>
                  <a:pt x="20049" y="26361"/>
                </a:cubicBezTo>
                <a:close/>
                <a:moveTo>
                  <a:pt x="20049" y="24401"/>
                </a:moveTo>
                <a:cubicBezTo>
                  <a:pt x="19823" y="24401"/>
                  <a:pt x="19634" y="24213"/>
                  <a:pt x="19634" y="23987"/>
                </a:cubicBezTo>
                <a:cubicBezTo>
                  <a:pt x="19634" y="23742"/>
                  <a:pt x="19823" y="23554"/>
                  <a:pt x="20049" y="23554"/>
                </a:cubicBezTo>
                <a:cubicBezTo>
                  <a:pt x="20275" y="23554"/>
                  <a:pt x="20482" y="23742"/>
                  <a:pt x="20482" y="23987"/>
                </a:cubicBezTo>
                <a:cubicBezTo>
                  <a:pt x="20482" y="24213"/>
                  <a:pt x="20294" y="24401"/>
                  <a:pt x="20049" y="24401"/>
                </a:cubicBezTo>
                <a:close/>
                <a:moveTo>
                  <a:pt x="20049" y="22442"/>
                </a:moveTo>
                <a:cubicBezTo>
                  <a:pt x="19823" y="22442"/>
                  <a:pt x="19634" y="22253"/>
                  <a:pt x="19634" y="22008"/>
                </a:cubicBezTo>
                <a:cubicBezTo>
                  <a:pt x="19634" y="21782"/>
                  <a:pt x="19823" y="21594"/>
                  <a:pt x="20049" y="21594"/>
                </a:cubicBezTo>
                <a:cubicBezTo>
                  <a:pt x="20275" y="21594"/>
                  <a:pt x="20482" y="21782"/>
                  <a:pt x="20482" y="22008"/>
                </a:cubicBezTo>
                <a:cubicBezTo>
                  <a:pt x="20482" y="22253"/>
                  <a:pt x="20294" y="22442"/>
                  <a:pt x="20049" y="22442"/>
                </a:cubicBezTo>
                <a:close/>
                <a:moveTo>
                  <a:pt x="20049" y="20463"/>
                </a:moveTo>
                <a:cubicBezTo>
                  <a:pt x="19823" y="20463"/>
                  <a:pt x="19653" y="20275"/>
                  <a:pt x="19653" y="20049"/>
                </a:cubicBezTo>
                <a:cubicBezTo>
                  <a:pt x="19653" y="19823"/>
                  <a:pt x="19823" y="19653"/>
                  <a:pt x="20049" y="19653"/>
                </a:cubicBezTo>
                <a:cubicBezTo>
                  <a:pt x="20275" y="19653"/>
                  <a:pt x="20444" y="19823"/>
                  <a:pt x="20444" y="20049"/>
                </a:cubicBezTo>
                <a:cubicBezTo>
                  <a:pt x="20444" y="20275"/>
                  <a:pt x="20275" y="20463"/>
                  <a:pt x="20049" y="20463"/>
                </a:cubicBezTo>
                <a:close/>
                <a:moveTo>
                  <a:pt x="20049" y="18485"/>
                </a:moveTo>
                <a:cubicBezTo>
                  <a:pt x="19823" y="18485"/>
                  <a:pt x="19653" y="18315"/>
                  <a:pt x="19653" y="18089"/>
                </a:cubicBezTo>
                <a:cubicBezTo>
                  <a:pt x="19653" y="17882"/>
                  <a:pt x="19823" y="17693"/>
                  <a:pt x="20049" y="17693"/>
                </a:cubicBezTo>
                <a:cubicBezTo>
                  <a:pt x="20275" y="17693"/>
                  <a:pt x="20444" y="17882"/>
                  <a:pt x="20444" y="18089"/>
                </a:cubicBezTo>
                <a:cubicBezTo>
                  <a:pt x="20444" y="18315"/>
                  <a:pt x="20275" y="18485"/>
                  <a:pt x="20049" y="18485"/>
                </a:cubicBezTo>
                <a:close/>
                <a:moveTo>
                  <a:pt x="20049" y="16544"/>
                </a:moveTo>
                <a:cubicBezTo>
                  <a:pt x="19823" y="16544"/>
                  <a:pt x="19653" y="16356"/>
                  <a:pt x="19653" y="16130"/>
                </a:cubicBezTo>
                <a:cubicBezTo>
                  <a:pt x="19653" y="15903"/>
                  <a:pt x="19823" y="15734"/>
                  <a:pt x="20049" y="15734"/>
                </a:cubicBezTo>
                <a:cubicBezTo>
                  <a:pt x="20275" y="15734"/>
                  <a:pt x="20444" y="15903"/>
                  <a:pt x="20444" y="16130"/>
                </a:cubicBezTo>
                <a:cubicBezTo>
                  <a:pt x="20444" y="16356"/>
                  <a:pt x="20275" y="16544"/>
                  <a:pt x="20049" y="16544"/>
                </a:cubicBezTo>
                <a:close/>
                <a:moveTo>
                  <a:pt x="20049" y="13774"/>
                </a:moveTo>
                <a:cubicBezTo>
                  <a:pt x="20256" y="13774"/>
                  <a:pt x="20444" y="13963"/>
                  <a:pt x="20444" y="14170"/>
                </a:cubicBezTo>
                <a:cubicBezTo>
                  <a:pt x="20444" y="14396"/>
                  <a:pt x="20256" y="14566"/>
                  <a:pt x="20049" y="14566"/>
                </a:cubicBezTo>
                <a:cubicBezTo>
                  <a:pt x="19823" y="14566"/>
                  <a:pt x="19653" y="14396"/>
                  <a:pt x="19653" y="14170"/>
                </a:cubicBezTo>
                <a:cubicBezTo>
                  <a:pt x="19653" y="13963"/>
                  <a:pt x="19823" y="13774"/>
                  <a:pt x="20049" y="13774"/>
                </a:cubicBezTo>
                <a:close/>
                <a:moveTo>
                  <a:pt x="20049" y="11815"/>
                </a:moveTo>
                <a:cubicBezTo>
                  <a:pt x="20256" y="11815"/>
                  <a:pt x="20444" y="12003"/>
                  <a:pt x="20444" y="12210"/>
                </a:cubicBezTo>
                <a:cubicBezTo>
                  <a:pt x="20444" y="12418"/>
                  <a:pt x="20256" y="12587"/>
                  <a:pt x="20049" y="12587"/>
                </a:cubicBezTo>
                <a:cubicBezTo>
                  <a:pt x="19823" y="12587"/>
                  <a:pt x="19653" y="12418"/>
                  <a:pt x="19653" y="12210"/>
                </a:cubicBezTo>
                <a:cubicBezTo>
                  <a:pt x="19653" y="12003"/>
                  <a:pt x="19823" y="11815"/>
                  <a:pt x="20049" y="11815"/>
                </a:cubicBezTo>
                <a:close/>
                <a:moveTo>
                  <a:pt x="20049" y="10646"/>
                </a:moveTo>
                <a:cubicBezTo>
                  <a:pt x="19841" y="10646"/>
                  <a:pt x="19653" y="10458"/>
                  <a:pt x="19653" y="10251"/>
                </a:cubicBezTo>
                <a:cubicBezTo>
                  <a:pt x="19653" y="10025"/>
                  <a:pt x="19841" y="9855"/>
                  <a:pt x="20049" y="9855"/>
                </a:cubicBezTo>
                <a:cubicBezTo>
                  <a:pt x="20275" y="9855"/>
                  <a:pt x="20444" y="10025"/>
                  <a:pt x="20444" y="10251"/>
                </a:cubicBezTo>
                <a:cubicBezTo>
                  <a:pt x="20444" y="10458"/>
                  <a:pt x="20275" y="10646"/>
                  <a:pt x="20049" y="10646"/>
                </a:cubicBezTo>
                <a:close/>
                <a:moveTo>
                  <a:pt x="20049" y="4014"/>
                </a:moveTo>
                <a:cubicBezTo>
                  <a:pt x="20256" y="4014"/>
                  <a:pt x="20426" y="4164"/>
                  <a:pt x="20426" y="4372"/>
                </a:cubicBezTo>
                <a:cubicBezTo>
                  <a:pt x="20426" y="4579"/>
                  <a:pt x="20256" y="4749"/>
                  <a:pt x="20049" y="4749"/>
                </a:cubicBezTo>
                <a:cubicBezTo>
                  <a:pt x="19841" y="4749"/>
                  <a:pt x="19672" y="4579"/>
                  <a:pt x="19672" y="4372"/>
                </a:cubicBezTo>
                <a:cubicBezTo>
                  <a:pt x="19672" y="4164"/>
                  <a:pt x="19841" y="4014"/>
                  <a:pt x="20049" y="4014"/>
                </a:cubicBezTo>
                <a:close/>
                <a:moveTo>
                  <a:pt x="20049" y="7933"/>
                </a:moveTo>
                <a:cubicBezTo>
                  <a:pt x="20256" y="7933"/>
                  <a:pt x="20426" y="8084"/>
                  <a:pt x="20426" y="8291"/>
                </a:cubicBezTo>
                <a:cubicBezTo>
                  <a:pt x="20426" y="8498"/>
                  <a:pt x="20256" y="8668"/>
                  <a:pt x="20049" y="8668"/>
                </a:cubicBezTo>
                <a:cubicBezTo>
                  <a:pt x="19841" y="8668"/>
                  <a:pt x="19672" y="8498"/>
                  <a:pt x="19672" y="8291"/>
                </a:cubicBezTo>
                <a:cubicBezTo>
                  <a:pt x="19672" y="8084"/>
                  <a:pt x="19841" y="7933"/>
                  <a:pt x="20049" y="7933"/>
                </a:cubicBezTo>
                <a:close/>
                <a:moveTo>
                  <a:pt x="20049" y="5973"/>
                </a:moveTo>
                <a:cubicBezTo>
                  <a:pt x="20256" y="5973"/>
                  <a:pt x="20426" y="6124"/>
                  <a:pt x="20426" y="6331"/>
                </a:cubicBezTo>
                <a:cubicBezTo>
                  <a:pt x="20426" y="6539"/>
                  <a:pt x="20256" y="6689"/>
                  <a:pt x="20049" y="6689"/>
                </a:cubicBezTo>
                <a:cubicBezTo>
                  <a:pt x="19841" y="6689"/>
                  <a:pt x="19672" y="6539"/>
                  <a:pt x="19672" y="6331"/>
                </a:cubicBezTo>
                <a:cubicBezTo>
                  <a:pt x="19672" y="6124"/>
                  <a:pt x="19841" y="5973"/>
                  <a:pt x="20049" y="5973"/>
                </a:cubicBezTo>
                <a:close/>
                <a:moveTo>
                  <a:pt x="20049" y="2808"/>
                </a:moveTo>
                <a:cubicBezTo>
                  <a:pt x="19823" y="2808"/>
                  <a:pt x="19653" y="2619"/>
                  <a:pt x="19653" y="2412"/>
                </a:cubicBezTo>
                <a:cubicBezTo>
                  <a:pt x="19653" y="2186"/>
                  <a:pt x="19823" y="2016"/>
                  <a:pt x="20049" y="2016"/>
                </a:cubicBezTo>
                <a:cubicBezTo>
                  <a:pt x="20256" y="2016"/>
                  <a:pt x="20444" y="2186"/>
                  <a:pt x="20444" y="2412"/>
                </a:cubicBezTo>
                <a:cubicBezTo>
                  <a:pt x="20444" y="2619"/>
                  <a:pt x="20256" y="2808"/>
                  <a:pt x="20049" y="2808"/>
                </a:cubicBezTo>
                <a:close/>
                <a:moveTo>
                  <a:pt x="20049" y="829"/>
                </a:moveTo>
                <a:cubicBezTo>
                  <a:pt x="19841" y="829"/>
                  <a:pt x="19672" y="660"/>
                  <a:pt x="19672" y="452"/>
                </a:cubicBezTo>
                <a:cubicBezTo>
                  <a:pt x="19672" y="245"/>
                  <a:pt x="19841" y="76"/>
                  <a:pt x="20049" y="76"/>
                </a:cubicBezTo>
                <a:cubicBezTo>
                  <a:pt x="20256" y="76"/>
                  <a:pt x="20426" y="245"/>
                  <a:pt x="20426" y="452"/>
                </a:cubicBezTo>
                <a:cubicBezTo>
                  <a:pt x="20426" y="660"/>
                  <a:pt x="20256" y="829"/>
                  <a:pt x="20049" y="829"/>
                </a:cubicBezTo>
                <a:close/>
                <a:moveTo>
                  <a:pt x="18089" y="53853"/>
                </a:moveTo>
                <a:cubicBezTo>
                  <a:pt x="18051" y="53853"/>
                  <a:pt x="18014" y="53834"/>
                  <a:pt x="17995" y="53834"/>
                </a:cubicBezTo>
                <a:cubicBezTo>
                  <a:pt x="17882" y="53777"/>
                  <a:pt x="17788" y="53721"/>
                  <a:pt x="17693" y="53645"/>
                </a:cubicBezTo>
                <a:cubicBezTo>
                  <a:pt x="17637" y="53570"/>
                  <a:pt x="17599" y="53476"/>
                  <a:pt x="17599" y="53363"/>
                </a:cubicBezTo>
                <a:cubicBezTo>
                  <a:pt x="17599" y="53099"/>
                  <a:pt x="17825" y="52873"/>
                  <a:pt x="18089" y="52873"/>
                </a:cubicBezTo>
                <a:cubicBezTo>
                  <a:pt x="18353" y="52873"/>
                  <a:pt x="18579" y="53099"/>
                  <a:pt x="18579" y="53363"/>
                </a:cubicBezTo>
                <a:cubicBezTo>
                  <a:pt x="18579" y="53626"/>
                  <a:pt x="18353" y="53853"/>
                  <a:pt x="18089" y="53853"/>
                </a:cubicBezTo>
                <a:close/>
                <a:moveTo>
                  <a:pt x="18089" y="51855"/>
                </a:moveTo>
                <a:cubicBezTo>
                  <a:pt x="17844" y="51855"/>
                  <a:pt x="17637" y="51648"/>
                  <a:pt x="17637" y="51403"/>
                </a:cubicBezTo>
                <a:cubicBezTo>
                  <a:pt x="17637" y="51158"/>
                  <a:pt x="17844" y="50951"/>
                  <a:pt x="18089" y="50951"/>
                </a:cubicBezTo>
                <a:cubicBezTo>
                  <a:pt x="18334" y="50951"/>
                  <a:pt x="18541" y="51158"/>
                  <a:pt x="18541" y="51403"/>
                </a:cubicBezTo>
                <a:cubicBezTo>
                  <a:pt x="18541" y="51648"/>
                  <a:pt x="18334" y="51855"/>
                  <a:pt x="18089" y="51855"/>
                </a:cubicBezTo>
                <a:close/>
                <a:moveTo>
                  <a:pt x="18089" y="49896"/>
                </a:moveTo>
                <a:cubicBezTo>
                  <a:pt x="17844" y="49896"/>
                  <a:pt x="17637" y="49688"/>
                  <a:pt x="17637" y="49443"/>
                </a:cubicBezTo>
                <a:cubicBezTo>
                  <a:pt x="17637" y="49198"/>
                  <a:pt x="17844" y="49010"/>
                  <a:pt x="18089" y="49010"/>
                </a:cubicBezTo>
                <a:cubicBezTo>
                  <a:pt x="18334" y="49010"/>
                  <a:pt x="18541" y="49198"/>
                  <a:pt x="18541" y="49443"/>
                </a:cubicBezTo>
                <a:cubicBezTo>
                  <a:pt x="18541" y="49688"/>
                  <a:pt x="18334" y="49896"/>
                  <a:pt x="18089" y="49896"/>
                </a:cubicBezTo>
                <a:close/>
                <a:moveTo>
                  <a:pt x="18089" y="39231"/>
                </a:moveTo>
                <a:cubicBezTo>
                  <a:pt x="18334" y="39231"/>
                  <a:pt x="18522" y="39419"/>
                  <a:pt x="18522" y="39645"/>
                </a:cubicBezTo>
                <a:cubicBezTo>
                  <a:pt x="18522" y="39890"/>
                  <a:pt x="18334" y="40079"/>
                  <a:pt x="18089" y="40079"/>
                </a:cubicBezTo>
                <a:cubicBezTo>
                  <a:pt x="17844" y="40079"/>
                  <a:pt x="17656" y="39890"/>
                  <a:pt x="17656" y="39645"/>
                </a:cubicBezTo>
                <a:cubicBezTo>
                  <a:pt x="17656" y="39419"/>
                  <a:pt x="17844" y="39231"/>
                  <a:pt x="18089" y="39231"/>
                </a:cubicBezTo>
                <a:close/>
                <a:moveTo>
                  <a:pt x="18089" y="42001"/>
                </a:moveTo>
                <a:cubicBezTo>
                  <a:pt x="17863" y="42001"/>
                  <a:pt x="17693" y="41831"/>
                  <a:pt x="17693" y="41605"/>
                </a:cubicBezTo>
                <a:cubicBezTo>
                  <a:pt x="17693" y="41398"/>
                  <a:pt x="17863" y="41209"/>
                  <a:pt x="18089" y="41209"/>
                </a:cubicBezTo>
                <a:cubicBezTo>
                  <a:pt x="18315" y="41209"/>
                  <a:pt x="18485" y="41398"/>
                  <a:pt x="18485" y="41605"/>
                </a:cubicBezTo>
                <a:cubicBezTo>
                  <a:pt x="18485" y="41831"/>
                  <a:pt x="18315" y="42001"/>
                  <a:pt x="18089" y="42001"/>
                </a:cubicBezTo>
                <a:close/>
                <a:moveTo>
                  <a:pt x="18089" y="43960"/>
                </a:moveTo>
                <a:cubicBezTo>
                  <a:pt x="17863" y="43960"/>
                  <a:pt x="17693" y="43791"/>
                  <a:pt x="17693" y="43564"/>
                </a:cubicBezTo>
                <a:cubicBezTo>
                  <a:pt x="17693" y="43357"/>
                  <a:pt x="17863" y="43169"/>
                  <a:pt x="18089" y="43169"/>
                </a:cubicBezTo>
                <a:cubicBezTo>
                  <a:pt x="18315" y="43169"/>
                  <a:pt x="18485" y="43357"/>
                  <a:pt x="18485" y="43564"/>
                </a:cubicBezTo>
                <a:cubicBezTo>
                  <a:pt x="18485" y="43791"/>
                  <a:pt x="18315" y="43960"/>
                  <a:pt x="18089" y="43960"/>
                </a:cubicBezTo>
                <a:close/>
                <a:moveTo>
                  <a:pt x="18089" y="47088"/>
                </a:moveTo>
                <a:cubicBezTo>
                  <a:pt x="18315" y="47088"/>
                  <a:pt x="18504" y="47258"/>
                  <a:pt x="18504" y="47484"/>
                </a:cubicBezTo>
                <a:cubicBezTo>
                  <a:pt x="18504" y="47710"/>
                  <a:pt x="18315" y="47898"/>
                  <a:pt x="18089" y="47898"/>
                </a:cubicBezTo>
                <a:cubicBezTo>
                  <a:pt x="17863" y="47898"/>
                  <a:pt x="17674" y="47710"/>
                  <a:pt x="17674" y="47484"/>
                </a:cubicBezTo>
                <a:cubicBezTo>
                  <a:pt x="17674" y="47258"/>
                  <a:pt x="17863" y="47088"/>
                  <a:pt x="18089" y="47088"/>
                </a:cubicBezTo>
                <a:close/>
                <a:moveTo>
                  <a:pt x="18089" y="45110"/>
                </a:moveTo>
                <a:cubicBezTo>
                  <a:pt x="18315" y="45110"/>
                  <a:pt x="18504" y="45298"/>
                  <a:pt x="18504" y="45524"/>
                </a:cubicBezTo>
                <a:cubicBezTo>
                  <a:pt x="18504" y="45750"/>
                  <a:pt x="18315" y="45939"/>
                  <a:pt x="18089" y="45939"/>
                </a:cubicBezTo>
                <a:cubicBezTo>
                  <a:pt x="17863" y="45939"/>
                  <a:pt x="17674" y="45750"/>
                  <a:pt x="17674" y="45524"/>
                </a:cubicBezTo>
                <a:cubicBezTo>
                  <a:pt x="17674" y="45298"/>
                  <a:pt x="17863" y="45110"/>
                  <a:pt x="18089" y="45110"/>
                </a:cubicBezTo>
                <a:close/>
                <a:moveTo>
                  <a:pt x="18089" y="38119"/>
                </a:moveTo>
                <a:cubicBezTo>
                  <a:pt x="17844" y="38119"/>
                  <a:pt x="17656" y="37930"/>
                  <a:pt x="17656" y="37686"/>
                </a:cubicBezTo>
                <a:cubicBezTo>
                  <a:pt x="17656" y="37459"/>
                  <a:pt x="17844" y="37252"/>
                  <a:pt x="18089" y="37252"/>
                </a:cubicBezTo>
                <a:cubicBezTo>
                  <a:pt x="18334" y="37252"/>
                  <a:pt x="18522" y="37459"/>
                  <a:pt x="18522" y="37686"/>
                </a:cubicBezTo>
                <a:cubicBezTo>
                  <a:pt x="18522" y="37930"/>
                  <a:pt x="18334" y="38119"/>
                  <a:pt x="18089" y="38119"/>
                </a:cubicBezTo>
                <a:close/>
                <a:moveTo>
                  <a:pt x="18089" y="36159"/>
                </a:moveTo>
                <a:cubicBezTo>
                  <a:pt x="17844" y="36159"/>
                  <a:pt x="17656" y="35971"/>
                  <a:pt x="17656" y="35726"/>
                </a:cubicBezTo>
                <a:cubicBezTo>
                  <a:pt x="17656" y="35481"/>
                  <a:pt x="17844" y="35293"/>
                  <a:pt x="18089" y="35293"/>
                </a:cubicBezTo>
                <a:cubicBezTo>
                  <a:pt x="18334" y="35293"/>
                  <a:pt x="18522" y="35481"/>
                  <a:pt x="18522" y="35726"/>
                </a:cubicBezTo>
                <a:cubicBezTo>
                  <a:pt x="18522" y="35971"/>
                  <a:pt x="18334" y="36159"/>
                  <a:pt x="18089" y="36159"/>
                </a:cubicBezTo>
                <a:close/>
                <a:moveTo>
                  <a:pt x="18089" y="33352"/>
                </a:moveTo>
                <a:cubicBezTo>
                  <a:pt x="18315" y="33352"/>
                  <a:pt x="18504" y="33540"/>
                  <a:pt x="18504" y="33766"/>
                </a:cubicBezTo>
                <a:cubicBezTo>
                  <a:pt x="18504" y="33992"/>
                  <a:pt x="18315" y="34200"/>
                  <a:pt x="18089" y="34200"/>
                </a:cubicBezTo>
                <a:cubicBezTo>
                  <a:pt x="17863" y="34200"/>
                  <a:pt x="17656" y="34011"/>
                  <a:pt x="17656" y="33766"/>
                </a:cubicBezTo>
                <a:cubicBezTo>
                  <a:pt x="17656" y="33540"/>
                  <a:pt x="17863" y="33352"/>
                  <a:pt x="18089" y="33352"/>
                </a:cubicBezTo>
                <a:close/>
                <a:moveTo>
                  <a:pt x="18089" y="32240"/>
                </a:moveTo>
                <a:cubicBezTo>
                  <a:pt x="17844" y="32240"/>
                  <a:pt x="17656" y="32052"/>
                  <a:pt x="17656" y="31807"/>
                </a:cubicBezTo>
                <a:cubicBezTo>
                  <a:pt x="17656" y="31562"/>
                  <a:pt x="17844" y="31354"/>
                  <a:pt x="18089" y="31354"/>
                </a:cubicBezTo>
                <a:cubicBezTo>
                  <a:pt x="18334" y="31354"/>
                  <a:pt x="18522" y="31562"/>
                  <a:pt x="18522" y="31807"/>
                </a:cubicBezTo>
                <a:cubicBezTo>
                  <a:pt x="18522" y="32052"/>
                  <a:pt x="18334" y="32240"/>
                  <a:pt x="18089" y="32240"/>
                </a:cubicBezTo>
                <a:close/>
                <a:moveTo>
                  <a:pt x="18089" y="30280"/>
                </a:moveTo>
                <a:cubicBezTo>
                  <a:pt x="17844" y="30280"/>
                  <a:pt x="17656" y="30092"/>
                  <a:pt x="17656" y="29847"/>
                </a:cubicBezTo>
                <a:cubicBezTo>
                  <a:pt x="17656" y="29602"/>
                  <a:pt x="17844" y="29414"/>
                  <a:pt x="18089" y="29414"/>
                </a:cubicBezTo>
                <a:cubicBezTo>
                  <a:pt x="18334" y="29414"/>
                  <a:pt x="18522" y="29602"/>
                  <a:pt x="18522" y="29847"/>
                </a:cubicBezTo>
                <a:cubicBezTo>
                  <a:pt x="18522" y="30092"/>
                  <a:pt x="18334" y="30280"/>
                  <a:pt x="18089" y="30280"/>
                </a:cubicBezTo>
                <a:close/>
                <a:moveTo>
                  <a:pt x="18089" y="28321"/>
                </a:moveTo>
                <a:cubicBezTo>
                  <a:pt x="17844" y="28321"/>
                  <a:pt x="17656" y="28132"/>
                  <a:pt x="17656" y="27887"/>
                </a:cubicBezTo>
                <a:cubicBezTo>
                  <a:pt x="17656" y="27642"/>
                  <a:pt x="17844" y="27454"/>
                  <a:pt x="18089" y="27454"/>
                </a:cubicBezTo>
                <a:cubicBezTo>
                  <a:pt x="18334" y="27454"/>
                  <a:pt x="18522" y="27642"/>
                  <a:pt x="18522" y="27887"/>
                </a:cubicBezTo>
                <a:cubicBezTo>
                  <a:pt x="18522" y="28132"/>
                  <a:pt x="18334" y="28321"/>
                  <a:pt x="18089" y="28321"/>
                </a:cubicBezTo>
                <a:close/>
                <a:moveTo>
                  <a:pt x="18089" y="26361"/>
                </a:moveTo>
                <a:cubicBezTo>
                  <a:pt x="17863" y="26361"/>
                  <a:pt x="17656" y="26173"/>
                  <a:pt x="17656" y="25928"/>
                </a:cubicBezTo>
                <a:cubicBezTo>
                  <a:pt x="17656" y="25702"/>
                  <a:pt x="17863" y="25513"/>
                  <a:pt x="18089" y="25513"/>
                </a:cubicBezTo>
                <a:cubicBezTo>
                  <a:pt x="18315" y="25513"/>
                  <a:pt x="18504" y="25702"/>
                  <a:pt x="18504" y="25928"/>
                </a:cubicBezTo>
                <a:cubicBezTo>
                  <a:pt x="18504" y="26173"/>
                  <a:pt x="18315" y="26361"/>
                  <a:pt x="18089" y="26361"/>
                </a:cubicBezTo>
                <a:close/>
                <a:moveTo>
                  <a:pt x="18089" y="24383"/>
                </a:moveTo>
                <a:cubicBezTo>
                  <a:pt x="17863" y="24383"/>
                  <a:pt x="17656" y="24194"/>
                  <a:pt x="17656" y="23968"/>
                </a:cubicBezTo>
                <a:cubicBezTo>
                  <a:pt x="17656" y="23742"/>
                  <a:pt x="17863" y="23554"/>
                  <a:pt x="18089" y="23554"/>
                </a:cubicBezTo>
                <a:cubicBezTo>
                  <a:pt x="18315" y="23554"/>
                  <a:pt x="18504" y="23742"/>
                  <a:pt x="18504" y="23968"/>
                </a:cubicBezTo>
                <a:cubicBezTo>
                  <a:pt x="18504" y="24194"/>
                  <a:pt x="18315" y="24383"/>
                  <a:pt x="18089" y="24383"/>
                </a:cubicBezTo>
                <a:close/>
                <a:moveTo>
                  <a:pt x="18089" y="22442"/>
                </a:moveTo>
                <a:cubicBezTo>
                  <a:pt x="17863" y="22442"/>
                  <a:pt x="17656" y="22235"/>
                  <a:pt x="17656" y="22008"/>
                </a:cubicBezTo>
                <a:cubicBezTo>
                  <a:pt x="17656" y="21763"/>
                  <a:pt x="17863" y="21575"/>
                  <a:pt x="18089" y="21575"/>
                </a:cubicBezTo>
                <a:cubicBezTo>
                  <a:pt x="18315" y="21575"/>
                  <a:pt x="18504" y="21763"/>
                  <a:pt x="18504" y="22008"/>
                </a:cubicBezTo>
                <a:cubicBezTo>
                  <a:pt x="18504" y="22235"/>
                  <a:pt x="18315" y="22442"/>
                  <a:pt x="18089" y="22442"/>
                </a:cubicBezTo>
                <a:close/>
                <a:moveTo>
                  <a:pt x="18089" y="20463"/>
                </a:moveTo>
                <a:cubicBezTo>
                  <a:pt x="17863" y="20463"/>
                  <a:pt x="17674" y="20275"/>
                  <a:pt x="17674" y="20049"/>
                </a:cubicBezTo>
                <a:cubicBezTo>
                  <a:pt x="17674" y="19823"/>
                  <a:pt x="17863" y="19634"/>
                  <a:pt x="18089" y="19634"/>
                </a:cubicBezTo>
                <a:cubicBezTo>
                  <a:pt x="18315" y="19634"/>
                  <a:pt x="18504" y="19823"/>
                  <a:pt x="18504" y="20049"/>
                </a:cubicBezTo>
                <a:cubicBezTo>
                  <a:pt x="18504" y="20275"/>
                  <a:pt x="18315" y="20463"/>
                  <a:pt x="18089" y="20463"/>
                </a:cubicBezTo>
                <a:close/>
                <a:moveTo>
                  <a:pt x="18089" y="18485"/>
                </a:moveTo>
                <a:cubicBezTo>
                  <a:pt x="17863" y="18485"/>
                  <a:pt x="17693" y="18296"/>
                  <a:pt x="17693" y="18089"/>
                </a:cubicBezTo>
                <a:cubicBezTo>
                  <a:pt x="17693" y="17863"/>
                  <a:pt x="17863" y="17693"/>
                  <a:pt x="18089" y="17693"/>
                </a:cubicBezTo>
                <a:cubicBezTo>
                  <a:pt x="18315" y="17693"/>
                  <a:pt x="18485" y="17863"/>
                  <a:pt x="18485" y="18089"/>
                </a:cubicBezTo>
                <a:cubicBezTo>
                  <a:pt x="18485" y="18296"/>
                  <a:pt x="18315" y="18485"/>
                  <a:pt x="18089" y="18485"/>
                </a:cubicBezTo>
                <a:close/>
                <a:moveTo>
                  <a:pt x="18089" y="16525"/>
                </a:moveTo>
                <a:cubicBezTo>
                  <a:pt x="17863" y="16525"/>
                  <a:pt x="17693" y="16337"/>
                  <a:pt x="17693" y="16130"/>
                </a:cubicBezTo>
                <a:cubicBezTo>
                  <a:pt x="17693" y="15903"/>
                  <a:pt x="17863" y="15715"/>
                  <a:pt x="18089" y="15715"/>
                </a:cubicBezTo>
                <a:cubicBezTo>
                  <a:pt x="18315" y="15715"/>
                  <a:pt x="18485" y="15903"/>
                  <a:pt x="18485" y="16130"/>
                </a:cubicBezTo>
                <a:cubicBezTo>
                  <a:pt x="18485" y="16337"/>
                  <a:pt x="18315" y="16525"/>
                  <a:pt x="18089" y="16525"/>
                </a:cubicBezTo>
                <a:close/>
                <a:moveTo>
                  <a:pt x="18089" y="14566"/>
                </a:moveTo>
                <a:cubicBezTo>
                  <a:pt x="17863" y="14566"/>
                  <a:pt x="17693" y="14377"/>
                  <a:pt x="17693" y="14170"/>
                </a:cubicBezTo>
                <a:cubicBezTo>
                  <a:pt x="17693" y="13944"/>
                  <a:pt x="17863" y="13774"/>
                  <a:pt x="18089" y="13774"/>
                </a:cubicBezTo>
                <a:cubicBezTo>
                  <a:pt x="18296" y="13774"/>
                  <a:pt x="18485" y="13944"/>
                  <a:pt x="18485" y="14170"/>
                </a:cubicBezTo>
                <a:cubicBezTo>
                  <a:pt x="18485" y="14377"/>
                  <a:pt x="18296" y="14566"/>
                  <a:pt x="18089" y="14566"/>
                </a:cubicBezTo>
                <a:close/>
                <a:moveTo>
                  <a:pt x="18089" y="12587"/>
                </a:moveTo>
                <a:cubicBezTo>
                  <a:pt x="17863" y="12587"/>
                  <a:pt x="17693" y="12418"/>
                  <a:pt x="17693" y="12210"/>
                </a:cubicBezTo>
                <a:cubicBezTo>
                  <a:pt x="17693" y="11984"/>
                  <a:pt x="17863" y="11815"/>
                  <a:pt x="18089" y="11815"/>
                </a:cubicBezTo>
                <a:cubicBezTo>
                  <a:pt x="18296" y="11815"/>
                  <a:pt x="18485" y="11984"/>
                  <a:pt x="18485" y="12210"/>
                </a:cubicBezTo>
                <a:cubicBezTo>
                  <a:pt x="18485" y="12418"/>
                  <a:pt x="18296" y="12587"/>
                  <a:pt x="18089" y="12587"/>
                </a:cubicBezTo>
                <a:close/>
                <a:moveTo>
                  <a:pt x="18466" y="10232"/>
                </a:moveTo>
                <a:cubicBezTo>
                  <a:pt x="18466" y="10458"/>
                  <a:pt x="18296" y="10627"/>
                  <a:pt x="18089" y="10627"/>
                </a:cubicBezTo>
                <a:cubicBezTo>
                  <a:pt x="17882" y="10627"/>
                  <a:pt x="17712" y="10458"/>
                  <a:pt x="17712" y="10232"/>
                </a:cubicBezTo>
                <a:cubicBezTo>
                  <a:pt x="17712" y="10025"/>
                  <a:pt x="17882" y="9855"/>
                  <a:pt x="18089" y="9855"/>
                </a:cubicBezTo>
                <a:cubicBezTo>
                  <a:pt x="18296" y="9855"/>
                  <a:pt x="18466" y="10025"/>
                  <a:pt x="18466" y="10232"/>
                </a:cubicBezTo>
                <a:close/>
                <a:moveTo>
                  <a:pt x="18089" y="8687"/>
                </a:moveTo>
                <a:cubicBezTo>
                  <a:pt x="17863" y="8687"/>
                  <a:pt x="17693" y="8498"/>
                  <a:pt x="17693" y="8291"/>
                </a:cubicBezTo>
                <a:cubicBezTo>
                  <a:pt x="17693" y="8065"/>
                  <a:pt x="17863" y="7895"/>
                  <a:pt x="18089" y="7895"/>
                </a:cubicBezTo>
                <a:cubicBezTo>
                  <a:pt x="18296" y="7895"/>
                  <a:pt x="18485" y="8065"/>
                  <a:pt x="18485" y="8291"/>
                </a:cubicBezTo>
                <a:cubicBezTo>
                  <a:pt x="18485" y="8498"/>
                  <a:pt x="18296" y="8687"/>
                  <a:pt x="18089" y="8687"/>
                </a:cubicBezTo>
                <a:close/>
                <a:moveTo>
                  <a:pt x="18089" y="6708"/>
                </a:moveTo>
                <a:cubicBezTo>
                  <a:pt x="17863" y="6708"/>
                  <a:pt x="17693" y="6539"/>
                  <a:pt x="17693" y="6331"/>
                </a:cubicBezTo>
                <a:cubicBezTo>
                  <a:pt x="17693" y="6105"/>
                  <a:pt x="17863" y="5936"/>
                  <a:pt x="18089" y="5936"/>
                </a:cubicBezTo>
                <a:cubicBezTo>
                  <a:pt x="18296" y="5936"/>
                  <a:pt x="18485" y="6105"/>
                  <a:pt x="18485" y="6331"/>
                </a:cubicBezTo>
                <a:cubicBezTo>
                  <a:pt x="18485" y="6539"/>
                  <a:pt x="18296" y="6708"/>
                  <a:pt x="18089" y="6708"/>
                </a:cubicBezTo>
                <a:close/>
                <a:moveTo>
                  <a:pt x="18089" y="4749"/>
                </a:moveTo>
                <a:cubicBezTo>
                  <a:pt x="17863" y="4749"/>
                  <a:pt x="17693" y="4579"/>
                  <a:pt x="17693" y="4372"/>
                </a:cubicBezTo>
                <a:cubicBezTo>
                  <a:pt x="17693" y="4146"/>
                  <a:pt x="17863" y="3976"/>
                  <a:pt x="18089" y="3976"/>
                </a:cubicBezTo>
                <a:cubicBezTo>
                  <a:pt x="18296" y="3976"/>
                  <a:pt x="18485" y="4146"/>
                  <a:pt x="18485" y="4372"/>
                </a:cubicBezTo>
                <a:cubicBezTo>
                  <a:pt x="18485" y="4579"/>
                  <a:pt x="18296" y="4749"/>
                  <a:pt x="18089" y="4749"/>
                </a:cubicBezTo>
                <a:close/>
                <a:moveTo>
                  <a:pt x="18089" y="2770"/>
                </a:moveTo>
                <a:cubicBezTo>
                  <a:pt x="17882" y="2770"/>
                  <a:pt x="17712" y="2600"/>
                  <a:pt x="17712" y="2393"/>
                </a:cubicBezTo>
                <a:cubicBezTo>
                  <a:pt x="17712" y="2205"/>
                  <a:pt x="17882" y="2035"/>
                  <a:pt x="18089" y="2035"/>
                </a:cubicBezTo>
                <a:cubicBezTo>
                  <a:pt x="18296" y="2035"/>
                  <a:pt x="18466" y="2205"/>
                  <a:pt x="18466" y="2393"/>
                </a:cubicBezTo>
                <a:cubicBezTo>
                  <a:pt x="18466" y="2600"/>
                  <a:pt x="18296" y="2770"/>
                  <a:pt x="18089" y="2770"/>
                </a:cubicBezTo>
                <a:close/>
                <a:moveTo>
                  <a:pt x="18089" y="810"/>
                </a:moveTo>
                <a:cubicBezTo>
                  <a:pt x="17882" y="810"/>
                  <a:pt x="17712" y="641"/>
                  <a:pt x="17712" y="434"/>
                </a:cubicBezTo>
                <a:cubicBezTo>
                  <a:pt x="17712" y="226"/>
                  <a:pt x="17882" y="57"/>
                  <a:pt x="18089" y="57"/>
                </a:cubicBezTo>
                <a:cubicBezTo>
                  <a:pt x="18296" y="57"/>
                  <a:pt x="18466" y="226"/>
                  <a:pt x="18466" y="434"/>
                </a:cubicBezTo>
                <a:cubicBezTo>
                  <a:pt x="18466" y="641"/>
                  <a:pt x="18296" y="810"/>
                  <a:pt x="18089" y="810"/>
                </a:cubicBezTo>
                <a:close/>
                <a:moveTo>
                  <a:pt x="16129" y="51836"/>
                </a:moveTo>
                <a:cubicBezTo>
                  <a:pt x="15884" y="51836"/>
                  <a:pt x="15677" y="51648"/>
                  <a:pt x="15677" y="51403"/>
                </a:cubicBezTo>
                <a:cubicBezTo>
                  <a:pt x="15677" y="51158"/>
                  <a:pt x="15884" y="50951"/>
                  <a:pt x="16129" y="50951"/>
                </a:cubicBezTo>
                <a:cubicBezTo>
                  <a:pt x="16374" y="50951"/>
                  <a:pt x="16563" y="51158"/>
                  <a:pt x="16563" y="51403"/>
                </a:cubicBezTo>
                <a:cubicBezTo>
                  <a:pt x="16563" y="51648"/>
                  <a:pt x="16374" y="51836"/>
                  <a:pt x="16129" y="51836"/>
                </a:cubicBezTo>
                <a:close/>
                <a:moveTo>
                  <a:pt x="16129" y="49877"/>
                </a:moveTo>
                <a:cubicBezTo>
                  <a:pt x="15884" y="49877"/>
                  <a:pt x="15677" y="49688"/>
                  <a:pt x="15677" y="49443"/>
                </a:cubicBezTo>
                <a:cubicBezTo>
                  <a:pt x="15677" y="49198"/>
                  <a:pt x="15884" y="48991"/>
                  <a:pt x="16129" y="48991"/>
                </a:cubicBezTo>
                <a:cubicBezTo>
                  <a:pt x="16374" y="48991"/>
                  <a:pt x="16563" y="49198"/>
                  <a:pt x="16563" y="49443"/>
                </a:cubicBezTo>
                <a:cubicBezTo>
                  <a:pt x="16563" y="49688"/>
                  <a:pt x="16374" y="49877"/>
                  <a:pt x="16129" y="49877"/>
                </a:cubicBezTo>
                <a:close/>
                <a:moveTo>
                  <a:pt x="16129" y="47917"/>
                </a:moveTo>
                <a:cubicBezTo>
                  <a:pt x="15884" y="47917"/>
                  <a:pt x="15677" y="47729"/>
                  <a:pt x="15677" y="47484"/>
                </a:cubicBezTo>
                <a:cubicBezTo>
                  <a:pt x="15677" y="47239"/>
                  <a:pt x="15884" y="47031"/>
                  <a:pt x="16129" y="47031"/>
                </a:cubicBezTo>
                <a:cubicBezTo>
                  <a:pt x="16374" y="47031"/>
                  <a:pt x="16563" y="47239"/>
                  <a:pt x="16563" y="47484"/>
                </a:cubicBezTo>
                <a:cubicBezTo>
                  <a:pt x="16563" y="47729"/>
                  <a:pt x="16374" y="47917"/>
                  <a:pt x="16129" y="47917"/>
                </a:cubicBezTo>
                <a:close/>
                <a:moveTo>
                  <a:pt x="16129" y="45957"/>
                </a:moveTo>
                <a:cubicBezTo>
                  <a:pt x="15884" y="45957"/>
                  <a:pt x="15677" y="45769"/>
                  <a:pt x="15677" y="45524"/>
                </a:cubicBezTo>
                <a:cubicBezTo>
                  <a:pt x="15677" y="45279"/>
                  <a:pt x="15884" y="45072"/>
                  <a:pt x="16129" y="45072"/>
                </a:cubicBezTo>
                <a:cubicBezTo>
                  <a:pt x="16374" y="45072"/>
                  <a:pt x="16563" y="45279"/>
                  <a:pt x="16563" y="45524"/>
                </a:cubicBezTo>
                <a:cubicBezTo>
                  <a:pt x="16563" y="45769"/>
                  <a:pt x="16374" y="45957"/>
                  <a:pt x="16129" y="45957"/>
                </a:cubicBezTo>
                <a:close/>
                <a:moveTo>
                  <a:pt x="16129" y="35293"/>
                </a:moveTo>
                <a:cubicBezTo>
                  <a:pt x="16374" y="35293"/>
                  <a:pt x="16563" y="35481"/>
                  <a:pt x="16563" y="35726"/>
                </a:cubicBezTo>
                <a:cubicBezTo>
                  <a:pt x="16563" y="35952"/>
                  <a:pt x="16374" y="36159"/>
                  <a:pt x="16129" y="36159"/>
                </a:cubicBezTo>
                <a:cubicBezTo>
                  <a:pt x="15884" y="36159"/>
                  <a:pt x="15696" y="35952"/>
                  <a:pt x="15696" y="35726"/>
                </a:cubicBezTo>
                <a:cubicBezTo>
                  <a:pt x="15696" y="35481"/>
                  <a:pt x="15884" y="35293"/>
                  <a:pt x="16129" y="35293"/>
                </a:cubicBezTo>
                <a:close/>
                <a:moveTo>
                  <a:pt x="16129" y="37252"/>
                </a:moveTo>
                <a:cubicBezTo>
                  <a:pt x="16374" y="37252"/>
                  <a:pt x="16563" y="37441"/>
                  <a:pt x="16563" y="37686"/>
                </a:cubicBezTo>
                <a:cubicBezTo>
                  <a:pt x="16563" y="37930"/>
                  <a:pt x="16374" y="38119"/>
                  <a:pt x="16129" y="38119"/>
                </a:cubicBezTo>
                <a:cubicBezTo>
                  <a:pt x="15884" y="38119"/>
                  <a:pt x="15696" y="37930"/>
                  <a:pt x="15696" y="37686"/>
                </a:cubicBezTo>
                <a:cubicBezTo>
                  <a:pt x="15696" y="37441"/>
                  <a:pt x="15884" y="37252"/>
                  <a:pt x="16129" y="37252"/>
                </a:cubicBezTo>
                <a:close/>
                <a:moveTo>
                  <a:pt x="16129" y="40060"/>
                </a:moveTo>
                <a:cubicBezTo>
                  <a:pt x="15884" y="40060"/>
                  <a:pt x="15696" y="39871"/>
                  <a:pt x="15696" y="39645"/>
                </a:cubicBezTo>
                <a:cubicBezTo>
                  <a:pt x="15696" y="39400"/>
                  <a:pt x="15884" y="39212"/>
                  <a:pt x="16129" y="39212"/>
                </a:cubicBezTo>
                <a:cubicBezTo>
                  <a:pt x="16355" y="39212"/>
                  <a:pt x="16563" y="39419"/>
                  <a:pt x="16563" y="39645"/>
                </a:cubicBezTo>
                <a:cubicBezTo>
                  <a:pt x="16563" y="39871"/>
                  <a:pt x="16355" y="40060"/>
                  <a:pt x="16129" y="40060"/>
                </a:cubicBezTo>
                <a:close/>
                <a:moveTo>
                  <a:pt x="16129" y="43131"/>
                </a:moveTo>
                <a:cubicBezTo>
                  <a:pt x="16374" y="43131"/>
                  <a:pt x="16563" y="43319"/>
                  <a:pt x="16563" y="43564"/>
                </a:cubicBezTo>
                <a:cubicBezTo>
                  <a:pt x="16563" y="43809"/>
                  <a:pt x="16374" y="43998"/>
                  <a:pt x="16129" y="43998"/>
                </a:cubicBezTo>
                <a:cubicBezTo>
                  <a:pt x="15884" y="43998"/>
                  <a:pt x="15696" y="43809"/>
                  <a:pt x="15696" y="43564"/>
                </a:cubicBezTo>
                <a:cubicBezTo>
                  <a:pt x="15696" y="43319"/>
                  <a:pt x="15884" y="43131"/>
                  <a:pt x="16129" y="43131"/>
                </a:cubicBezTo>
                <a:close/>
                <a:moveTo>
                  <a:pt x="16129" y="41153"/>
                </a:moveTo>
                <a:cubicBezTo>
                  <a:pt x="16374" y="41153"/>
                  <a:pt x="16563" y="41360"/>
                  <a:pt x="16563" y="41605"/>
                </a:cubicBezTo>
                <a:cubicBezTo>
                  <a:pt x="16563" y="41850"/>
                  <a:pt x="16374" y="42038"/>
                  <a:pt x="16129" y="42038"/>
                </a:cubicBezTo>
                <a:cubicBezTo>
                  <a:pt x="15884" y="42038"/>
                  <a:pt x="15696" y="41850"/>
                  <a:pt x="15696" y="41605"/>
                </a:cubicBezTo>
                <a:cubicBezTo>
                  <a:pt x="15696" y="41360"/>
                  <a:pt x="15884" y="41153"/>
                  <a:pt x="16129" y="41153"/>
                </a:cubicBezTo>
                <a:close/>
                <a:moveTo>
                  <a:pt x="16129" y="34200"/>
                </a:moveTo>
                <a:cubicBezTo>
                  <a:pt x="15884" y="34200"/>
                  <a:pt x="15696" y="34011"/>
                  <a:pt x="15696" y="33766"/>
                </a:cubicBezTo>
                <a:cubicBezTo>
                  <a:pt x="15696" y="33521"/>
                  <a:pt x="15884" y="33314"/>
                  <a:pt x="16129" y="33314"/>
                </a:cubicBezTo>
                <a:cubicBezTo>
                  <a:pt x="16374" y="33314"/>
                  <a:pt x="16563" y="33521"/>
                  <a:pt x="16563" y="33766"/>
                </a:cubicBezTo>
                <a:cubicBezTo>
                  <a:pt x="16563" y="34011"/>
                  <a:pt x="16374" y="34200"/>
                  <a:pt x="16129" y="34200"/>
                </a:cubicBezTo>
                <a:close/>
                <a:moveTo>
                  <a:pt x="16129" y="32240"/>
                </a:moveTo>
                <a:cubicBezTo>
                  <a:pt x="15884" y="32240"/>
                  <a:pt x="15696" y="32033"/>
                  <a:pt x="15696" y="31788"/>
                </a:cubicBezTo>
                <a:cubicBezTo>
                  <a:pt x="15696" y="31562"/>
                  <a:pt x="15884" y="31354"/>
                  <a:pt x="16129" y="31354"/>
                </a:cubicBezTo>
                <a:cubicBezTo>
                  <a:pt x="16374" y="31354"/>
                  <a:pt x="16563" y="31543"/>
                  <a:pt x="16563" y="31788"/>
                </a:cubicBezTo>
                <a:cubicBezTo>
                  <a:pt x="16563" y="32033"/>
                  <a:pt x="16374" y="32240"/>
                  <a:pt x="16129" y="32240"/>
                </a:cubicBezTo>
                <a:close/>
                <a:moveTo>
                  <a:pt x="16129" y="30280"/>
                </a:moveTo>
                <a:cubicBezTo>
                  <a:pt x="15884" y="30280"/>
                  <a:pt x="15696" y="30092"/>
                  <a:pt x="15696" y="29847"/>
                </a:cubicBezTo>
                <a:cubicBezTo>
                  <a:pt x="15696" y="29602"/>
                  <a:pt x="15884" y="29395"/>
                  <a:pt x="16129" y="29395"/>
                </a:cubicBezTo>
                <a:cubicBezTo>
                  <a:pt x="16374" y="29395"/>
                  <a:pt x="16563" y="29602"/>
                  <a:pt x="16563" y="29847"/>
                </a:cubicBezTo>
                <a:cubicBezTo>
                  <a:pt x="16563" y="30092"/>
                  <a:pt x="16374" y="30280"/>
                  <a:pt x="16129" y="30280"/>
                </a:cubicBezTo>
                <a:close/>
                <a:moveTo>
                  <a:pt x="16129" y="28321"/>
                </a:moveTo>
                <a:cubicBezTo>
                  <a:pt x="15884" y="28321"/>
                  <a:pt x="15696" y="28113"/>
                  <a:pt x="15696" y="27887"/>
                </a:cubicBezTo>
                <a:cubicBezTo>
                  <a:pt x="15696" y="27642"/>
                  <a:pt x="15884" y="27454"/>
                  <a:pt x="16129" y="27454"/>
                </a:cubicBezTo>
                <a:cubicBezTo>
                  <a:pt x="16374" y="27454"/>
                  <a:pt x="16563" y="27642"/>
                  <a:pt x="16563" y="27887"/>
                </a:cubicBezTo>
                <a:cubicBezTo>
                  <a:pt x="16563" y="28113"/>
                  <a:pt x="16374" y="28321"/>
                  <a:pt x="16129" y="28321"/>
                </a:cubicBezTo>
                <a:close/>
                <a:moveTo>
                  <a:pt x="16129" y="26361"/>
                </a:moveTo>
                <a:cubicBezTo>
                  <a:pt x="15884" y="26361"/>
                  <a:pt x="15696" y="26173"/>
                  <a:pt x="15696" y="25928"/>
                </a:cubicBezTo>
                <a:cubicBezTo>
                  <a:pt x="15696" y="25683"/>
                  <a:pt x="15884" y="25494"/>
                  <a:pt x="16129" y="25494"/>
                </a:cubicBezTo>
                <a:cubicBezTo>
                  <a:pt x="16374" y="25494"/>
                  <a:pt x="16563" y="25683"/>
                  <a:pt x="16563" y="25928"/>
                </a:cubicBezTo>
                <a:cubicBezTo>
                  <a:pt x="16563" y="26173"/>
                  <a:pt x="16374" y="26361"/>
                  <a:pt x="16129" y="26361"/>
                </a:cubicBezTo>
                <a:close/>
                <a:moveTo>
                  <a:pt x="16129" y="24401"/>
                </a:moveTo>
                <a:cubicBezTo>
                  <a:pt x="15884" y="24401"/>
                  <a:pt x="15696" y="24194"/>
                  <a:pt x="15696" y="23968"/>
                </a:cubicBezTo>
                <a:cubicBezTo>
                  <a:pt x="15696" y="23723"/>
                  <a:pt x="15884" y="23535"/>
                  <a:pt x="16129" y="23535"/>
                </a:cubicBezTo>
                <a:cubicBezTo>
                  <a:pt x="16374" y="23535"/>
                  <a:pt x="16563" y="23723"/>
                  <a:pt x="16563" y="23968"/>
                </a:cubicBezTo>
                <a:cubicBezTo>
                  <a:pt x="16563" y="24194"/>
                  <a:pt x="16374" y="24401"/>
                  <a:pt x="16129" y="24401"/>
                </a:cubicBezTo>
                <a:close/>
                <a:moveTo>
                  <a:pt x="16129" y="22442"/>
                </a:moveTo>
                <a:cubicBezTo>
                  <a:pt x="15884" y="22442"/>
                  <a:pt x="15696" y="22235"/>
                  <a:pt x="15696" y="21990"/>
                </a:cubicBezTo>
                <a:cubicBezTo>
                  <a:pt x="15696" y="21745"/>
                  <a:pt x="15884" y="21556"/>
                  <a:pt x="16129" y="21556"/>
                </a:cubicBezTo>
                <a:cubicBezTo>
                  <a:pt x="16374" y="21556"/>
                  <a:pt x="16563" y="21745"/>
                  <a:pt x="16563" y="21990"/>
                </a:cubicBezTo>
                <a:cubicBezTo>
                  <a:pt x="16563" y="22235"/>
                  <a:pt x="16374" y="22442"/>
                  <a:pt x="16129" y="22442"/>
                </a:cubicBezTo>
                <a:close/>
                <a:moveTo>
                  <a:pt x="16129" y="20463"/>
                </a:moveTo>
                <a:cubicBezTo>
                  <a:pt x="15903" y="20463"/>
                  <a:pt x="15715" y="20275"/>
                  <a:pt x="15715" y="20049"/>
                </a:cubicBezTo>
                <a:cubicBezTo>
                  <a:pt x="15715" y="19804"/>
                  <a:pt x="15903" y="19615"/>
                  <a:pt x="16129" y="19615"/>
                </a:cubicBezTo>
                <a:cubicBezTo>
                  <a:pt x="16355" y="19615"/>
                  <a:pt x="16544" y="19804"/>
                  <a:pt x="16544" y="20049"/>
                </a:cubicBezTo>
                <a:cubicBezTo>
                  <a:pt x="16544" y="20275"/>
                  <a:pt x="16355" y="20463"/>
                  <a:pt x="16129" y="20463"/>
                </a:cubicBezTo>
                <a:close/>
                <a:moveTo>
                  <a:pt x="16129" y="18485"/>
                </a:moveTo>
                <a:cubicBezTo>
                  <a:pt x="15903" y="18485"/>
                  <a:pt x="15715" y="18296"/>
                  <a:pt x="15715" y="18070"/>
                </a:cubicBezTo>
                <a:cubicBezTo>
                  <a:pt x="15715" y="17844"/>
                  <a:pt x="15903" y="17656"/>
                  <a:pt x="16129" y="17656"/>
                </a:cubicBezTo>
                <a:cubicBezTo>
                  <a:pt x="16355" y="17656"/>
                  <a:pt x="16544" y="17844"/>
                  <a:pt x="16544" y="18070"/>
                </a:cubicBezTo>
                <a:cubicBezTo>
                  <a:pt x="16544" y="18296"/>
                  <a:pt x="16355" y="18485"/>
                  <a:pt x="16129" y="18485"/>
                </a:cubicBezTo>
                <a:close/>
                <a:moveTo>
                  <a:pt x="16129" y="16525"/>
                </a:moveTo>
                <a:cubicBezTo>
                  <a:pt x="15903" y="16525"/>
                  <a:pt x="15715" y="16337"/>
                  <a:pt x="15715" y="16111"/>
                </a:cubicBezTo>
                <a:cubicBezTo>
                  <a:pt x="15715" y="15885"/>
                  <a:pt x="15903" y="15715"/>
                  <a:pt x="16129" y="15715"/>
                </a:cubicBezTo>
                <a:cubicBezTo>
                  <a:pt x="16355" y="15715"/>
                  <a:pt x="16544" y="15885"/>
                  <a:pt x="16544" y="16111"/>
                </a:cubicBezTo>
                <a:cubicBezTo>
                  <a:pt x="16544" y="16337"/>
                  <a:pt x="16355" y="16525"/>
                  <a:pt x="16129" y="16525"/>
                </a:cubicBezTo>
                <a:close/>
                <a:moveTo>
                  <a:pt x="16129" y="13755"/>
                </a:moveTo>
                <a:cubicBezTo>
                  <a:pt x="16337" y="13755"/>
                  <a:pt x="16525" y="13944"/>
                  <a:pt x="16525" y="14151"/>
                </a:cubicBezTo>
                <a:cubicBezTo>
                  <a:pt x="16525" y="14377"/>
                  <a:pt x="16337" y="14547"/>
                  <a:pt x="16129" y="14547"/>
                </a:cubicBezTo>
                <a:cubicBezTo>
                  <a:pt x="15903" y="14547"/>
                  <a:pt x="15734" y="14377"/>
                  <a:pt x="15734" y="14151"/>
                </a:cubicBezTo>
                <a:cubicBezTo>
                  <a:pt x="15734" y="13944"/>
                  <a:pt x="15903" y="13755"/>
                  <a:pt x="16129" y="13755"/>
                </a:cubicBezTo>
                <a:close/>
                <a:moveTo>
                  <a:pt x="16129" y="11796"/>
                </a:moveTo>
                <a:cubicBezTo>
                  <a:pt x="16337" y="11796"/>
                  <a:pt x="16525" y="11965"/>
                  <a:pt x="16525" y="12191"/>
                </a:cubicBezTo>
                <a:cubicBezTo>
                  <a:pt x="16525" y="12418"/>
                  <a:pt x="16337" y="12587"/>
                  <a:pt x="16129" y="12587"/>
                </a:cubicBezTo>
                <a:cubicBezTo>
                  <a:pt x="15903" y="12587"/>
                  <a:pt x="15734" y="12418"/>
                  <a:pt x="15734" y="12191"/>
                </a:cubicBezTo>
                <a:cubicBezTo>
                  <a:pt x="15734" y="11965"/>
                  <a:pt x="15903" y="11796"/>
                  <a:pt x="16129" y="11796"/>
                </a:cubicBezTo>
                <a:close/>
                <a:moveTo>
                  <a:pt x="16129" y="10646"/>
                </a:moveTo>
                <a:cubicBezTo>
                  <a:pt x="15903" y="10646"/>
                  <a:pt x="15715" y="10458"/>
                  <a:pt x="15715" y="10232"/>
                </a:cubicBezTo>
                <a:cubicBezTo>
                  <a:pt x="15715" y="10006"/>
                  <a:pt x="15903" y="9817"/>
                  <a:pt x="16129" y="9817"/>
                </a:cubicBezTo>
                <a:cubicBezTo>
                  <a:pt x="16355" y="9817"/>
                  <a:pt x="16544" y="10006"/>
                  <a:pt x="16544" y="10232"/>
                </a:cubicBezTo>
                <a:cubicBezTo>
                  <a:pt x="16544" y="10458"/>
                  <a:pt x="16355" y="10646"/>
                  <a:pt x="16129" y="10646"/>
                </a:cubicBezTo>
                <a:close/>
                <a:moveTo>
                  <a:pt x="16129" y="8687"/>
                </a:moveTo>
                <a:cubicBezTo>
                  <a:pt x="15903" y="8687"/>
                  <a:pt x="15715" y="8498"/>
                  <a:pt x="15715" y="8272"/>
                </a:cubicBezTo>
                <a:cubicBezTo>
                  <a:pt x="15715" y="8046"/>
                  <a:pt x="15903" y="7858"/>
                  <a:pt x="16129" y="7858"/>
                </a:cubicBezTo>
                <a:cubicBezTo>
                  <a:pt x="16355" y="7858"/>
                  <a:pt x="16544" y="8046"/>
                  <a:pt x="16544" y="8272"/>
                </a:cubicBezTo>
                <a:cubicBezTo>
                  <a:pt x="16544" y="8498"/>
                  <a:pt x="16355" y="8687"/>
                  <a:pt x="16129" y="8687"/>
                </a:cubicBezTo>
                <a:close/>
                <a:moveTo>
                  <a:pt x="16129" y="6727"/>
                </a:moveTo>
                <a:cubicBezTo>
                  <a:pt x="15903" y="6727"/>
                  <a:pt x="15715" y="6539"/>
                  <a:pt x="15715" y="6312"/>
                </a:cubicBezTo>
                <a:cubicBezTo>
                  <a:pt x="15715" y="6086"/>
                  <a:pt x="15903" y="5898"/>
                  <a:pt x="16129" y="5898"/>
                </a:cubicBezTo>
                <a:cubicBezTo>
                  <a:pt x="16355" y="5898"/>
                  <a:pt x="16544" y="6086"/>
                  <a:pt x="16544" y="6312"/>
                </a:cubicBezTo>
                <a:cubicBezTo>
                  <a:pt x="16544" y="6539"/>
                  <a:pt x="16355" y="6727"/>
                  <a:pt x="16129" y="6727"/>
                </a:cubicBezTo>
                <a:close/>
                <a:moveTo>
                  <a:pt x="16129" y="4749"/>
                </a:moveTo>
                <a:cubicBezTo>
                  <a:pt x="15903" y="4749"/>
                  <a:pt x="15734" y="4579"/>
                  <a:pt x="15734" y="4353"/>
                </a:cubicBezTo>
                <a:cubicBezTo>
                  <a:pt x="15734" y="4146"/>
                  <a:pt x="15903" y="3957"/>
                  <a:pt x="16129" y="3957"/>
                </a:cubicBezTo>
                <a:cubicBezTo>
                  <a:pt x="16337" y="3957"/>
                  <a:pt x="16525" y="4146"/>
                  <a:pt x="16525" y="4353"/>
                </a:cubicBezTo>
                <a:cubicBezTo>
                  <a:pt x="16525" y="4579"/>
                  <a:pt x="16337" y="4749"/>
                  <a:pt x="16129" y="4749"/>
                </a:cubicBezTo>
                <a:close/>
                <a:moveTo>
                  <a:pt x="16129" y="2789"/>
                </a:moveTo>
                <a:cubicBezTo>
                  <a:pt x="15903" y="2789"/>
                  <a:pt x="15734" y="2600"/>
                  <a:pt x="15734" y="2393"/>
                </a:cubicBezTo>
                <a:cubicBezTo>
                  <a:pt x="15734" y="2167"/>
                  <a:pt x="15903" y="1998"/>
                  <a:pt x="16129" y="1998"/>
                </a:cubicBezTo>
                <a:cubicBezTo>
                  <a:pt x="16337" y="1998"/>
                  <a:pt x="16525" y="2167"/>
                  <a:pt x="16525" y="2393"/>
                </a:cubicBezTo>
                <a:cubicBezTo>
                  <a:pt x="16525" y="2619"/>
                  <a:pt x="16337" y="2789"/>
                  <a:pt x="16129" y="2789"/>
                </a:cubicBezTo>
                <a:close/>
                <a:moveTo>
                  <a:pt x="16129" y="829"/>
                </a:moveTo>
                <a:cubicBezTo>
                  <a:pt x="15903" y="829"/>
                  <a:pt x="15734" y="641"/>
                  <a:pt x="15734" y="434"/>
                </a:cubicBezTo>
                <a:cubicBezTo>
                  <a:pt x="15734" y="207"/>
                  <a:pt x="15903" y="38"/>
                  <a:pt x="16129" y="38"/>
                </a:cubicBezTo>
                <a:cubicBezTo>
                  <a:pt x="16337" y="38"/>
                  <a:pt x="16525" y="207"/>
                  <a:pt x="16525" y="434"/>
                </a:cubicBezTo>
                <a:cubicBezTo>
                  <a:pt x="16525" y="641"/>
                  <a:pt x="16337" y="829"/>
                  <a:pt x="16129" y="829"/>
                </a:cubicBezTo>
                <a:close/>
                <a:moveTo>
                  <a:pt x="14000" y="50970"/>
                </a:moveTo>
                <a:cubicBezTo>
                  <a:pt x="14057" y="50951"/>
                  <a:pt x="14113" y="50932"/>
                  <a:pt x="14170" y="50932"/>
                </a:cubicBezTo>
                <a:cubicBezTo>
                  <a:pt x="14415" y="50932"/>
                  <a:pt x="14622" y="51139"/>
                  <a:pt x="14622" y="51384"/>
                </a:cubicBezTo>
                <a:cubicBezTo>
                  <a:pt x="14622" y="51422"/>
                  <a:pt x="14622" y="51422"/>
                  <a:pt x="14622" y="51460"/>
                </a:cubicBezTo>
                <a:cubicBezTo>
                  <a:pt x="14415" y="51290"/>
                  <a:pt x="14207" y="51139"/>
                  <a:pt x="14000" y="50970"/>
                </a:cubicBezTo>
                <a:close/>
                <a:moveTo>
                  <a:pt x="14170" y="47917"/>
                </a:moveTo>
                <a:cubicBezTo>
                  <a:pt x="13925" y="47917"/>
                  <a:pt x="13718" y="47710"/>
                  <a:pt x="13718" y="47465"/>
                </a:cubicBezTo>
                <a:cubicBezTo>
                  <a:pt x="13718" y="47220"/>
                  <a:pt x="13925" y="47013"/>
                  <a:pt x="14170" y="47013"/>
                </a:cubicBezTo>
                <a:cubicBezTo>
                  <a:pt x="14415" y="47013"/>
                  <a:pt x="14603" y="47220"/>
                  <a:pt x="14603" y="47465"/>
                </a:cubicBezTo>
                <a:cubicBezTo>
                  <a:pt x="14603" y="47710"/>
                  <a:pt x="14415" y="47917"/>
                  <a:pt x="14170" y="47917"/>
                </a:cubicBezTo>
                <a:close/>
                <a:moveTo>
                  <a:pt x="14170" y="45957"/>
                </a:moveTo>
                <a:cubicBezTo>
                  <a:pt x="13925" y="45957"/>
                  <a:pt x="13718" y="45750"/>
                  <a:pt x="13718" y="45505"/>
                </a:cubicBezTo>
                <a:cubicBezTo>
                  <a:pt x="13718" y="45260"/>
                  <a:pt x="13925" y="45053"/>
                  <a:pt x="14170" y="45053"/>
                </a:cubicBezTo>
                <a:cubicBezTo>
                  <a:pt x="14415" y="45053"/>
                  <a:pt x="14603" y="45260"/>
                  <a:pt x="14603" y="45505"/>
                </a:cubicBezTo>
                <a:cubicBezTo>
                  <a:pt x="14603" y="45750"/>
                  <a:pt x="14415" y="45957"/>
                  <a:pt x="14170" y="45957"/>
                </a:cubicBezTo>
                <a:close/>
                <a:moveTo>
                  <a:pt x="14170" y="36140"/>
                </a:moveTo>
                <a:cubicBezTo>
                  <a:pt x="13925" y="36140"/>
                  <a:pt x="13736" y="35952"/>
                  <a:pt x="13736" y="35707"/>
                </a:cubicBezTo>
                <a:cubicBezTo>
                  <a:pt x="13736" y="35481"/>
                  <a:pt x="13925" y="35293"/>
                  <a:pt x="14170" y="35293"/>
                </a:cubicBezTo>
                <a:cubicBezTo>
                  <a:pt x="14396" y="35293"/>
                  <a:pt x="14584" y="35481"/>
                  <a:pt x="14584" y="35707"/>
                </a:cubicBezTo>
                <a:cubicBezTo>
                  <a:pt x="14584" y="35952"/>
                  <a:pt x="14396" y="36140"/>
                  <a:pt x="14170" y="36140"/>
                </a:cubicBezTo>
                <a:close/>
                <a:moveTo>
                  <a:pt x="14170" y="37233"/>
                </a:moveTo>
                <a:cubicBezTo>
                  <a:pt x="14415" y="37233"/>
                  <a:pt x="14603" y="37441"/>
                  <a:pt x="14603" y="37667"/>
                </a:cubicBezTo>
                <a:cubicBezTo>
                  <a:pt x="14603" y="37912"/>
                  <a:pt x="14415" y="38100"/>
                  <a:pt x="14170" y="38100"/>
                </a:cubicBezTo>
                <a:cubicBezTo>
                  <a:pt x="13925" y="38100"/>
                  <a:pt x="13718" y="37912"/>
                  <a:pt x="13718" y="37667"/>
                </a:cubicBezTo>
                <a:cubicBezTo>
                  <a:pt x="13718" y="37441"/>
                  <a:pt x="13925" y="37233"/>
                  <a:pt x="14170" y="37233"/>
                </a:cubicBezTo>
                <a:close/>
                <a:moveTo>
                  <a:pt x="14170" y="40060"/>
                </a:moveTo>
                <a:cubicBezTo>
                  <a:pt x="13925" y="40060"/>
                  <a:pt x="13736" y="39871"/>
                  <a:pt x="13736" y="39626"/>
                </a:cubicBezTo>
                <a:cubicBezTo>
                  <a:pt x="13736" y="39400"/>
                  <a:pt x="13925" y="39212"/>
                  <a:pt x="14170" y="39212"/>
                </a:cubicBezTo>
                <a:cubicBezTo>
                  <a:pt x="14396" y="39212"/>
                  <a:pt x="14603" y="39400"/>
                  <a:pt x="14603" y="39626"/>
                </a:cubicBezTo>
                <a:cubicBezTo>
                  <a:pt x="14603" y="39871"/>
                  <a:pt x="14396" y="40060"/>
                  <a:pt x="14170" y="40060"/>
                </a:cubicBezTo>
                <a:close/>
                <a:moveTo>
                  <a:pt x="14170" y="43112"/>
                </a:moveTo>
                <a:cubicBezTo>
                  <a:pt x="14415" y="43112"/>
                  <a:pt x="14603" y="43319"/>
                  <a:pt x="14603" y="43564"/>
                </a:cubicBezTo>
                <a:cubicBezTo>
                  <a:pt x="14603" y="43791"/>
                  <a:pt x="14415" y="43998"/>
                  <a:pt x="14170" y="43998"/>
                </a:cubicBezTo>
                <a:cubicBezTo>
                  <a:pt x="13925" y="43998"/>
                  <a:pt x="13718" y="43791"/>
                  <a:pt x="13718" y="43564"/>
                </a:cubicBezTo>
                <a:cubicBezTo>
                  <a:pt x="13718" y="43319"/>
                  <a:pt x="13925" y="43112"/>
                  <a:pt x="14170" y="43112"/>
                </a:cubicBezTo>
                <a:close/>
                <a:moveTo>
                  <a:pt x="14170" y="41153"/>
                </a:moveTo>
                <a:cubicBezTo>
                  <a:pt x="14415" y="41153"/>
                  <a:pt x="14603" y="41341"/>
                  <a:pt x="14603" y="41586"/>
                </a:cubicBezTo>
                <a:cubicBezTo>
                  <a:pt x="14603" y="41831"/>
                  <a:pt x="14415" y="42019"/>
                  <a:pt x="14170" y="42019"/>
                </a:cubicBezTo>
                <a:cubicBezTo>
                  <a:pt x="13925" y="42019"/>
                  <a:pt x="13718" y="41831"/>
                  <a:pt x="13718" y="41586"/>
                </a:cubicBezTo>
                <a:cubicBezTo>
                  <a:pt x="13718" y="41341"/>
                  <a:pt x="13925" y="41153"/>
                  <a:pt x="14170" y="41153"/>
                </a:cubicBezTo>
                <a:close/>
                <a:moveTo>
                  <a:pt x="14170" y="34181"/>
                </a:moveTo>
                <a:cubicBezTo>
                  <a:pt x="13925" y="34181"/>
                  <a:pt x="13718" y="33992"/>
                  <a:pt x="13718" y="33747"/>
                </a:cubicBezTo>
                <a:cubicBezTo>
                  <a:pt x="13718" y="33502"/>
                  <a:pt x="13925" y="33314"/>
                  <a:pt x="14170" y="33314"/>
                </a:cubicBezTo>
                <a:cubicBezTo>
                  <a:pt x="14415" y="33314"/>
                  <a:pt x="14603" y="33502"/>
                  <a:pt x="14603" y="33747"/>
                </a:cubicBezTo>
                <a:cubicBezTo>
                  <a:pt x="14603" y="33992"/>
                  <a:pt x="14415" y="34181"/>
                  <a:pt x="14170" y="34181"/>
                </a:cubicBezTo>
                <a:close/>
                <a:moveTo>
                  <a:pt x="14170" y="32221"/>
                </a:moveTo>
                <a:cubicBezTo>
                  <a:pt x="13925" y="32221"/>
                  <a:pt x="13718" y="32033"/>
                  <a:pt x="13718" y="31788"/>
                </a:cubicBezTo>
                <a:cubicBezTo>
                  <a:pt x="13718" y="31543"/>
                  <a:pt x="13925" y="31336"/>
                  <a:pt x="14170" y="31336"/>
                </a:cubicBezTo>
                <a:cubicBezTo>
                  <a:pt x="14415" y="31336"/>
                  <a:pt x="14603" y="31543"/>
                  <a:pt x="14603" y="31788"/>
                </a:cubicBezTo>
                <a:cubicBezTo>
                  <a:pt x="14603" y="32033"/>
                  <a:pt x="14415" y="32221"/>
                  <a:pt x="14170" y="32221"/>
                </a:cubicBezTo>
                <a:close/>
                <a:moveTo>
                  <a:pt x="14170" y="30262"/>
                </a:moveTo>
                <a:cubicBezTo>
                  <a:pt x="13925" y="30262"/>
                  <a:pt x="13718" y="30073"/>
                  <a:pt x="13718" y="29828"/>
                </a:cubicBezTo>
                <a:cubicBezTo>
                  <a:pt x="13718" y="29583"/>
                  <a:pt x="13925" y="29395"/>
                  <a:pt x="14170" y="29395"/>
                </a:cubicBezTo>
                <a:cubicBezTo>
                  <a:pt x="14415" y="29395"/>
                  <a:pt x="14603" y="29583"/>
                  <a:pt x="14603" y="29828"/>
                </a:cubicBezTo>
                <a:cubicBezTo>
                  <a:pt x="14603" y="30073"/>
                  <a:pt x="14415" y="30262"/>
                  <a:pt x="14170" y="30262"/>
                </a:cubicBezTo>
                <a:close/>
                <a:moveTo>
                  <a:pt x="14170" y="28302"/>
                </a:moveTo>
                <a:cubicBezTo>
                  <a:pt x="13925" y="28302"/>
                  <a:pt x="13718" y="28113"/>
                  <a:pt x="13718" y="27869"/>
                </a:cubicBezTo>
                <a:cubicBezTo>
                  <a:pt x="13718" y="27624"/>
                  <a:pt x="13925" y="27435"/>
                  <a:pt x="14170" y="27435"/>
                </a:cubicBezTo>
                <a:cubicBezTo>
                  <a:pt x="14415" y="27435"/>
                  <a:pt x="14603" y="27624"/>
                  <a:pt x="14603" y="27869"/>
                </a:cubicBezTo>
                <a:cubicBezTo>
                  <a:pt x="14603" y="28113"/>
                  <a:pt x="14415" y="28302"/>
                  <a:pt x="14170" y="28302"/>
                </a:cubicBezTo>
                <a:close/>
                <a:moveTo>
                  <a:pt x="14170" y="26361"/>
                </a:moveTo>
                <a:cubicBezTo>
                  <a:pt x="13925" y="26361"/>
                  <a:pt x="13718" y="26154"/>
                  <a:pt x="13718" y="25909"/>
                </a:cubicBezTo>
                <a:cubicBezTo>
                  <a:pt x="13718" y="25664"/>
                  <a:pt x="13925" y="25475"/>
                  <a:pt x="14170" y="25475"/>
                </a:cubicBezTo>
                <a:cubicBezTo>
                  <a:pt x="14415" y="25475"/>
                  <a:pt x="14603" y="25664"/>
                  <a:pt x="14603" y="25909"/>
                </a:cubicBezTo>
                <a:cubicBezTo>
                  <a:pt x="14603" y="26154"/>
                  <a:pt x="14415" y="26361"/>
                  <a:pt x="14170" y="26361"/>
                </a:cubicBezTo>
                <a:close/>
                <a:moveTo>
                  <a:pt x="14170" y="24383"/>
                </a:moveTo>
                <a:cubicBezTo>
                  <a:pt x="13925" y="24383"/>
                  <a:pt x="13718" y="24194"/>
                  <a:pt x="13718" y="23949"/>
                </a:cubicBezTo>
                <a:cubicBezTo>
                  <a:pt x="13718" y="23704"/>
                  <a:pt x="13925" y="23516"/>
                  <a:pt x="14170" y="23516"/>
                </a:cubicBezTo>
                <a:cubicBezTo>
                  <a:pt x="14415" y="23516"/>
                  <a:pt x="14603" y="23704"/>
                  <a:pt x="14603" y="23949"/>
                </a:cubicBezTo>
                <a:cubicBezTo>
                  <a:pt x="14603" y="24194"/>
                  <a:pt x="14415" y="24383"/>
                  <a:pt x="14170" y="24383"/>
                </a:cubicBezTo>
                <a:close/>
                <a:moveTo>
                  <a:pt x="14170" y="22423"/>
                </a:moveTo>
                <a:cubicBezTo>
                  <a:pt x="13925" y="22423"/>
                  <a:pt x="13718" y="22235"/>
                  <a:pt x="13718" y="21990"/>
                </a:cubicBezTo>
                <a:cubicBezTo>
                  <a:pt x="13718" y="21745"/>
                  <a:pt x="13925" y="21537"/>
                  <a:pt x="14170" y="21537"/>
                </a:cubicBezTo>
                <a:cubicBezTo>
                  <a:pt x="14415" y="21537"/>
                  <a:pt x="14603" y="21745"/>
                  <a:pt x="14603" y="21990"/>
                </a:cubicBezTo>
                <a:cubicBezTo>
                  <a:pt x="14603" y="22235"/>
                  <a:pt x="14415" y="22423"/>
                  <a:pt x="14170" y="22423"/>
                </a:cubicBezTo>
                <a:close/>
                <a:moveTo>
                  <a:pt x="14170" y="20463"/>
                </a:moveTo>
                <a:cubicBezTo>
                  <a:pt x="13925" y="20463"/>
                  <a:pt x="13718" y="20256"/>
                  <a:pt x="13718" y="20030"/>
                </a:cubicBezTo>
                <a:cubicBezTo>
                  <a:pt x="13718" y="19785"/>
                  <a:pt x="13925" y="19597"/>
                  <a:pt x="14170" y="19597"/>
                </a:cubicBezTo>
                <a:cubicBezTo>
                  <a:pt x="14415" y="19597"/>
                  <a:pt x="14603" y="19785"/>
                  <a:pt x="14603" y="20030"/>
                </a:cubicBezTo>
                <a:cubicBezTo>
                  <a:pt x="14603" y="20256"/>
                  <a:pt x="14415" y="20463"/>
                  <a:pt x="14170" y="20463"/>
                </a:cubicBezTo>
                <a:close/>
                <a:moveTo>
                  <a:pt x="13774" y="12191"/>
                </a:moveTo>
                <a:cubicBezTo>
                  <a:pt x="13774" y="11965"/>
                  <a:pt x="13944" y="11796"/>
                  <a:pt x="14170" y="11796"/>
                </a:cubicBezTo>
                <a:cubicBezTo>
                  <a:pt x="14377" y="11796"/>
                  <a:pt x="14565" y="11965"/>
                  <a:pt x="14565" y="12191"/>
                </a:cubicBezTo>
                <a:cubicBezTo>
                  <a:pt x="14565" y="12399"/>
                  <a:pt x="14377" y="12568"/>
                  <a:pt x="14170" y="12568"/>
                </a:cubicBezTo>
                <a:cubicBezTo>
                  <a:pt x="13944" y="12568"/>
                  <a:pt x="13774" y="12399"/>
                  <a:pt x="13774" y="12191"/>
                </a:cubicBezTo>
                <a:close/>
                <a:moveTo>
                  <a:pt x="14170" y="14547"/>
                </a:moveTo>
                <a:cubicBezTo>
                  <a:pt x="13944" y="14547"/>
                  <a:pt x="13774" y="14358"/>
                  <a:pt x="13774" y="14151"/>
                </a:cubicBezTo>
                <a:cubicBezTo>
                  <a:pt x="13774" y="13925"/>
                  <a:pt x="13944" y="13755"/>
                  <a:pt x="14170" y="13755"/>
                </a:cubicBezTo>
                <a:cubicBezTo>
                  <a:pt x="14377" y="13755"/>
                  <a:pt x="14565" y="13925"/>
                  <a:pt x="14565" y="14151"/>
                </a:cubicBezTo>
                <a:cubicBezTo>
                  <a:pt x="14565" y="14358"/>
                  <a:pt x="14377" y="14547"/>
                  <a:pt x="14170" y="14547"/>
                </a:cubicBezTo>
                <a:close/>
                <a:moveTo>
                  <a:pt x="14170" y="17656"/>
                </a:moveTo>
                <a:cubicBezTo>
                  <a:pt x="14396" y="17656"/>
                  <a:pt x="14584" y="17825"/>
                  <a:pt x="14584" y="18051"/>
                </a:cubicBezTo>
                <a:cubicBezTo>
                  <a:pt x="14584" y="18278"/>
                  <a:pt x="14396" y="18466"/>
                  <a:pt x="14170" y="18466"/>
                </a:cubicBezTo>
                <a:cubicBezTo>
                  <a:pt x="13944" y="18466"/>
                  <a:pt x="13755" y="18278"/>
                  <a:pt x="13755" y="18051"/>
                </a:cubicBezTo>
                <a:cubicBezTo>
                  <a:pt x="13755" y="17825"/>
                  <a:pt x="13944" y="17656"/>
                  <a:pt x="14170" y="17656"/>
                </a:cubicBezTo>
                <a:close/>
                <a:moveTo>
                  <a:pt x="14170" y="15696"/>
                </a:moveTo>
                <a:cubicBezTo>
                  <a:pt x="14396" y="15696"/>
                  <a:pt x="14584" y="15885"/>
                  <a:pt x="14584" y="16092"/>
                </a:cubicBezTo>
                <a:cubicBezTo>
                  <a:pt x="14584" y="16318"/>
                  <a:pt x="14396" y="16506"/>
                  <a:pt x="14170" y="16506"/>
                </a:cubicBezTo>
                <a:cubicBezTo>
                  <a:pt x="13944" y="16506"/>
                  <a:pt x="13755" y="16318"/>
                  <a:pt x="13755" y="16092"/>
                </a:cubicBezTo>
                <a:cubicBezTo>
                  <a:pt x="13755" y="15885"/>
                  <a:pt x="13944" y="15696"/>
                  <a:pt x="14170" y="15696"/>
                </a:cubicBezTo>
                <a:close/>
                <a:moveTo>
                  <a:pt x="14170" y="10646"/>
                </a:moveTo>
                <a:cubicBezTo>
                  <a:pt x="13925" y="10646"/>
                  <a:pt x="13736" y="10458"/>
                  <a:pt x="13736" y="10213"/>
                </a:cubicBezTo>
                <a:cubicBezTo>
                  <a:pt x="13736" y="9987"/>
                  <a:pt x="13925" y="9780"/>
                  <a:pt x="14170" y="9780"/>
                </a:cubicBezTo>
                <a:cubicBezTo>
                  <a:pt x="14415" y="9780"/>
                  <a:pt x="14603" y="9968"/>
                  <a:pt x="14603" y="10213"/>
                </a:cubicBezTo>
                <a:cubicBezTo>
                  <a:pt x="14603" y="10458"/>
                  <a:pt x="14415" y="10646"/>
                  <a:pt x="14170" y="10646"/>
                </a:cubicBezTo>
                <a:close/>
                <a:moveTo>
                  <a:pt x="14170" y="8706"/>
                </a:moveTo>
                <a:cubicBezTo>
                  <a:pt x="13925" y="8706"/>
                  <a:pt x="13736" y="8498"/>
                  <a:pt x="13736" y="8272"/>
                </a:cubicBezTo>
                <a:cubicBezTo>
                  <a:pt x="13736" y="8027"/>
                  <a:pt x="13925" y="7839"/>
                  <a:pt x="14170" y="7839"/>
                </a:cubicBezTo>
                <a:cubicBezTo>
                  <a:pt x="14415" y="7839"/>
                  <a:pt x="14603" y="8027"/>
                  <a:pt x="14603" y="8272"/>
                </a:cubicBezTo>
                <a:cubicBezTo>
                  <a:pt x="14603" y="8498"/>
                  <a:pt x="14415" y="8706"/>
                  <a:pt x="14170" y="8706"/>
                </a:cubicBezTo>
                <a:close/>
                <a:moveTo>
                  <a:pt x="14170" y="6746"/>
                </a:moveTo>
                <a:cubicBezTo>
                  <a:pt x="13925" y="6746"/>
                  <a:pt x="13736" y="6539"/>
                  <a:pt x="13736" y="6312"/>
                </a:cubicBezTo>
                <a:cubicBezTo>
                  <a:pt x="13736" y="6068"/>
                  <a:pt x="13925" y="5879"/>
                  <a:pt x="14170" y="5879"/>
                </a:cubicBezTo>
                <a:cubicBezTo>
                  <a:pt x="14415" y="5879"/>
                  <a:pt x="14603" y="6068"/>
                  <a:pt x="14603" y="6312"/>
                </a:cubicBezTo>
                <a:cubicBezTo>
                  <a:pt x="14603" y="6539"/>
                  <a:pt x="14415" y="6746"/>
                  <a:pt x="14170" y="6746"/>
                </a:cubicBezTo>
                <a:close/>
                <a:moveTo>
                  <a:pt x="14170" y="4749"/>
                </a:moveTo>
                <a:cubicBezTo>
                  <a:pt x="13944" y="4749"/>
                  <a:pt x="13755" y="4560"/>
                  <a:pt x="13755" y="4334"/>
                </a:cubicBezTo>
                <a:cubicBezTo>
                  <a:pt x="13755" y="4108"/>
                  <a:pt x="13944" y="3938"/>
                  <a:pt x="14170" y="3938"/>
                </a:cubicBezTo>
                <a:cubicBezTo>
                  <a:pt x="14396" y="3938"/>
                  <a:pt x="14565" y="4127"/>
                  <a:pt x="14565" y="4334"/>
                </a:cubicBezTo>
                <a:cubicBezTo>
                  <a:pt x="14565" y="4560"/>
                  <a:pt x="14396" y="4749"/>
                  <a:pt x="14170" y="4749"/>
                </a:cubicBezTo>
                <a:close/>
                <a:moveTo>
                  <a:pt x="14170" y="2789"/>
                </a:moveTo>
                <a:cubicBezTo>
                  <a:pt x="13944" y="2789"/>
                  <a:pt x="13755" y="2600"/>
                  <a:pt x="13755" y="2374"/>
                </a:cubicBezTo>
                <a:cubicBezTo>
                  <a:pt x="13755" y="2167"/>
                  <a:pt x="13944" y="1979"/>
                  <a:pt x="14170" y="1979"/>
                </a:cubicBezTo>
                <a:cubicBezTo>
                  <a:pt x="14396" y="1979"/>
                  <a:pt x="14565" y="2167"/>
                  <a:pt x="14565" y="2374"/>
                </a:cubicBezTo>
                <a:cubicBezTo>
                  <a:pt x="14565" y="2600"/>
                  <a:pt x="14396" y="2789"/>
                  <a:pt x="14170" y="2789"/>
                </a:cubicBezTo>
                <a:close/>
                <a:moveTo>
                  <a:pt x="14170" y="810"/>
                </a:moveTo>
                <a:cubicBezTo>
                  <a:pt x="13944" y="810"/>
                  <a:pt x="13774" y="641"/>
                  <a:pt x="13774" y="415"/>
                </a:cubicBezTo>
                <a:cubicBezTo>
                  <a:pt x="13774" y="207"/>
                  <a:pt x="13944" y="38"/>
                  <a:pt x="14170" y="38"/>
                </a:cubicBezTo>
                <a:cubicBezTo>
                  <a:pt x="14377" y="38"/>
                  <a:pt x="14565" y="207"/>
                  <a:pt x="14565" y="415"/>
                </a:cubicBezTo>
                <a:cubicBezTo>
                  <a:pt x="14565" y="641"/>
                  <a:pt x="14377" y="810"/>
                  <a:pt x="14170" y="810"/>
                </a:cubicBezTo>
                <a:close/>
                <a:moveTo>
                  <a:pt x="12210" y="47936"/>
                </a:moveTo>
                <a:cubicBezTo>
                  <a:pt x="11946" y="47936"/>
                  <a:pt x="11720" y="47710"/>
                  <a:pt x="11720" y="47446"/>
                </a:cubicBezTo>
                <a:cubicBezTo>
                  <a:pt x="11720" y="47182"/>
                  <a:pt x="11946" y="46975"/>
                  <a:pt x="12210" y="46975"/>
                </a:cubicBezTo>
                <a:cubicBezTo>
                  <a:pt x="12474" y="46975"/>
                  <a:pt x="12681" y="47182"/>
                  <a:pt x="12681" y="47446"/>
                </a:cubicBezTo>
                <a:cubicBezTo>
                  <a:pt x="12681" y="47710"/>
                  <a:pt x="12474" y="47936"/>
                  <a:pt x="12210" y="47936"/>
                </a:cubicBezTo>
                <a:close/>
                <a:moveTo>
                  <a:pt x="12210" y="45957"/>
                </a:moveTo>
                <a:cubicBezTo>
                  <a:pt x="11946" y="45957"/>
                  <a:pt x="11739" y="45750"/>
                  <a:pt x="11739" y="45486"/>
                </a:cubicBezTo>
                <a:cubicBezTo>
                  <a:pt x="11739" y="45241"/>
                  <a:pt x="11946" y="45015"/>
                  <a:pt x="12210" y="45015"/>
                </a:cubicBezTo>
                <a:cubicBezTo>
                  <a:pt x="12474" y="45015"/>
                  <a:pt x="12681" y="45241"/>
                  <a:pt x="12681" y="45486"/>
                </a:cubicBezTo>
                <a:cubicBezTo>
                  <a:pt x="12681" y="45750"/>
                  <a:pt x="12474" y="45957"/>
                  <a:pt x="12210" y="45957"/>
                </a:cubicBezTo>
                <a:close/>
                <a:moveTo>
                  <a:pt x="12210" y="43998"/>
                </a:moveTo>
                <a:cubicBezTo>
                  <a:pt x="11946" y="43998"/>
                  <a:pt x="11758" y="43791"/>
                  <a:pt x="11758" y="43546"/>
                </a:cubicBezTo>
                <a:cubicBezTo>
                  <a:pt x="11758" y="43301"/>
                  <a:pt x="11946" y="43093"/>
                  <a:pt x="12210" y="43093"/>
                </a:cubicBezTo>
                <a:cubicBezTo>
                  <a:pt x="12455" y="43093"/>
                  <a:pt x="12662" y="43301"/>
                  <a:pt x="12662" y="43546"/>
                </a:cubicBezTo>
                <a:cubicBezTo>
                  <a:pt x="12662" y="43791"/>
                  <a:pt x="12455" y="43998"/>
                  <a:pt x="12210" y="43998"/>
                </a:cubicBezTo>
                <a:close/>
                <a:moveTo>
                  <a:pt x="12210" y="41134"/>
                </a:moveTo>
                <a:cubicBezTo>
                  <a:pt x="12455" y="41134"/>
                  <a:pt x="12643" y="41322"/>
                  <a:pt x="12643" y="41567"/>
                </a:cubicBezTo>
                <a:cubicBezTo>
                  <a:pt x="12643" y="41812"/>
                  <a:pt x="12455" y="42019"/>
                  <a:pt x="12210" y="42019"/>
                </a:cubicBezTo>
                <a:cubicBezTo>
                  <a:pt x="11965" y="42019"/>
                  <a:pt x="11758" y="41812"/>
                  <a:pt x="11758" y="41567"/>
                </a:cubicBezTo>
                <a:cubicBezTo>
                  <a:pt x="11758" y="41322"/>
                  <a:pt x="11965" y="41134"/>
                  <a:pt x="12210" y="41134"/>
                </a:cubicBezTo>
                <a:close/>
                <a:moveTo>
                  <a:pt x="12210" y="39174"/>
                </a:moveTo>
                <a:cubicBezTo>
                  <a:pt x="12455" y="39174"/>
                  <a:pt x="12643" y="39363"/>
                  <a:pt x="12643" y="39607"/>
                </a:cubicBezTo>
                <a:cubicBezTo>
                  <a:pt x="12643" y="39871"/>
                  <a:pt x="12455" y="40060"/>
                  <a:pt x="12210" y="40060"/>
                </a:cubicBezTo>
                <a:cubicBezTo>
                  <a:pt x="11965" y="40060"/>
                  <a:pt x="11758" y="39871"/>
                  <a:pt x="11758" y="39607"/>
                </a:cubicBezTo>
                <a:cubicBezTo>
                  <a:pt x="11758" y="39363"/>
                  <a:pt x="11965" y="39174"/>
                  <a:pt x="12210" y="39174"/>
                </a:cubicBezTo>
                <a:close/>
                <a:moveTo>
                  <a:pt x="12210" y="38119"/>
                </a:moveTo>
                <a:cubicBezTo>
                  <a:pt x="11946" y="38119"/>
                  <a:pt x="11758" y="37912"/>
                  <a:pt x="11758" y="37667"/>
                </a:cubicBezTo>
                <a:cubicBezTo>
                  <a:pt x="11758" y="37403"/>
                  <a:pt x="11946" y="37196"/>
                  <a:pt x="12210" y="37196"/>
                </a:cubicBezTo>
                <a:cubicBezTo>
                  <a:pt x="12455" y="37196"/>
                  <a:pt x="12662" y="37403"/>
                  <a:pt x="12662" y="37667"/>
                </a:cubicBezTo>
                <a:cubicBezTo>
                  <a:pt x="12662" y="37912"/>
                  <a:pt x="12455" y="38119"/>
                  <a:pt x="12210" y="38119"/>
                </a:cubicBezTo>
                <a:close/>
                <a:moveTo>
                  <a:pt x="12210" y="21519"/>
                </a:moveTo>
                <a:cubicBezTo>
                  <a:pt x="12455" y="21519"/>
                  <a:pt x="12643" y="21726"/>
                  <a:pt x="12643" y="21971"/>
                </a:cubicBezTo>
                <a:cubicBezTo>
                  <a:pt x="12643" y="22216"/>
                  <a:pt x="12455" y="22423"/>
                  <a:pt x="12210" y="22423"/>
                </a:cubicBezTo>
                <a:cubicBezTo>
                  <a:pt x="11965" y="22423"/>
                  <a:pt x="11758" y="22216"/>
                  <a:pt x="11758" y="21971"/>
                </a:cubicBezTo>
                <a:cubicBezTo>
                  <a:pt x="11758" y="21726"/>
                  <a:pt x="11965" y="21519"/>
                  <a:pt x="12210" y="21519"/>
                </a:cubicBezTo>
                <a:close/>
                <a:moveTo>
                  <a:pt x="12210" y="24364"/>
                </a:moveTo>
                <a:cubicBezTo>
                  <a:pt x="11965" y="24364"/>
                  <a:pt x="11777" y="24175"/>
                  <a:pt x="11777" y="23930"/>
                </a:cubicBezTo>
                <a:cubicBezTo>
                  <a:pt x="11777" y="23704"/>
                  <a:pt x="11965" y="23497"/>
                  <a:pt x="12210" y="23497"/>
                </a:cubicBezTo>
                <a:cubicBezTo>
                  <a:pt x="12436" y="23497"/>
                  <a:pt x="12625" y="23704"/>
                  <a:pt x="12625" y="23930"/>
                </a:cubicBezTo>
                <a:cubicBezTo>
                  <a:pt x="12625" y="24175"/>
                  <a:pt x="12436" y="24364"/>
                  <a:pt x="12210" y="24364"/>
                </a:cubicBezTo>
                <a:close/>
                <a:moveTo>
                  <a:pt x="12210" y="26323"/>
                </a:moveTo>
                <a:cubicBezTo>
                  <a:pt x="11965" y="26323"/>
                  <a:pt x="11777" y="26135"/>
                  <a:pt x="11777" y="25890"/>
                </a:cubicBezTo>
                <a:cubicBezTo>
                  <a:pt x="11777" y="25664"/>
                  <a:pt x="11965" y="25457"/>
                  <a:pt x="12210" y="25457"/>
                </a:cubicBezTo>
                <a:cubicBezTo>
                  <a:pt x="12436" y="25457"/>
                  <a:pt x="12625" y="25664"/>
                  <a:pt x="12625" y="25890"/>
                </a:cubicBezTo>
                <a:cubicBezTo>
                  <a:pt x="12625" y="26135"/>
                  <a:pt x="12436" y="26323"/>
                  <a:pt x="12210" y="26323"/>
                </a:cubicBezTo>
                <a:close/>
                <a:moveTo>
                  <a:pt x="12210" y="27416"/>
                </a:moveTo>
                <a:cubicBezTo>
                  <a:pt x="12455" y="27416"/>
                  <a:pt x="12643" y="27624"/>
                  <a:pt x="12643" y="27850"/>
                </a:cubicBezTo>
                <a:cubicBezTo>
                  <a:pt x="12643" y="28095"/>
                  <a:pt x="12455" y="28283"/>
                  <a:pt x="12210" y="28283"/>
                </a:cubicBezTo>
                <a:cubicBezTo>
                  <a:pt x="11965" y="28283"/>
                  <a:pt x="11758" y="28095"/>
                  <a:pt x="11758" y="27850"/>
                </a:cubicBezTo>
                <a:cubicBezTo>
                  <a:pt x="11758" y="27624"/>
                  <a:pt x="11965" y="27416"/>
                  <a:pt x="12210" y="27416"/>
                </a:cubicBezTo>
                <a:close/>
                <a:moveTo>
                  <a:pt x="12210" y="29376"/>
                </a:moveTo>
                <a:cubicBezTo>
                  <a:pt x="12455" y="29376"/>
                  <a:pt x="12643" y="29564"/>
                  <a:pt x="12643" y="29809"/>
                </a:cubicBezTo>
                <a:cubicBezTo>
                  <a:pt x="12643" y="30054"/>
                  <a:pt x="12455" y="30262"/>
                  <a:pt x="12210" y="30262"/>
                </a:cubicBezTo>
                <a:cubicBezTo>
                  <a:pt x="11965" y="30262"/>
                  <a:pt x="11758" y="30054"/>
                  <a:pt x="11758" y="29809"/>
                </a:cubicBezTo>
                <a:cubicBezTo>
                  <a:pt x="11758" y="29583"/>
                  <a:pt x="11965" y="29376"/>
                  <a:pt x="12210" y="29376"/>
                </a:cubicBezTo>
                <a:close/>
                <a:moveTo>
                  <a:pt x="12210" y="31336"/>
                </a:moveTo>
                <a:cubicBezTo>
                  <a:pt x="12455" y="31336"/>
                  <a:pt x="12643" y="31524"/>
                  <a:pt x="12643" y="31769"/>
                </a:cubicBezTo>
                <a:cubicBezTo>
                  <a:pt x="12643" y="32014"/>
                  <a:pt x="12455" y="32221"/>
                  <a:pt x="12210" y="32221"/>
                </a:cubicBezTo>
                <a:cubicBezTo>
                  <a:pt x="11965" y="32221"/>
                  <a:pt x="11758" y="32014"/>
                  <a:pt x="11758" y="31769"/>
                </a:cubicBezTo>
                <a:cubicBezTo>
                  <a:pt x="11758" y="31524"/>
                  <a:pt x="11965" y="31336"/>
                  <a:pt x="12210" y="31336"/>
                </a:cubicBezTo>
                <a:close/>
                <a:moveTo>
                  <a:pt x="12210" y="35274"/>
                </a:moveTo>
                <a:cubicBezTo>
                  <a:pt x="12436" y="35274"/>
                  <a:pt x="12625" y="35462"/>
                  <a:pt x="12625" y="35707"/>
                </a:cubicBezTo>
                <a:cubicBezTo>
                  <a:pt x="12625" y="35933"/>
                  <a:pt x="12436" y="36122"/>
                  <a:pt x="12210" y="36122"/>
                </a:cubicBezTo>
                <a:cubicBezTo>
                  <a:pt x="11965" y="36122"/>
                  <a:pt x="11777" y="35933"/>
                  <a:pt x="11777" y="35707"/>
                </a:cubicBezTo>
                <a:cubicBezTo>
                  <a:pt x="11777" y="35462"/>
                  <a:pt x="11965" y="35274"/>
                  <a:pt x="12210" y="35274"/>
                </a:cubicBezTo>
                <a:close/>
                <a:moveTo>
                  <a:pt x="12210" y="33314"/>
                </a:moveTo>
                <a:cubicBezTo>
                  <a:pt x="12436" y="33314"/>
                  <a:pt x="12625" y="33502"/>
                  <a:pt x="12625" y="33729"/>
                </a:cubicBezTo>
                <a:cubicBezTo>
                  <a:pt x="12625" y="33974"/>
                  <a:pt x="12436" y="34162"/>
                  <a:pt x="12210" y="34162"/>
                </a:cubicBezTo>
                <a:cubicBezTo>
                  <a:pt x="11965" y="34162"/>
                  <a:pt x="11777" y="33974"/>
                  <a:pt x="11777" y="33729"/>
                </a:cubicBezTo>
                <a:cubicBezTo>
                  <a:pt x="11777" y="33502"/>
                  <a:pt x="11965" y="33314"/>
                  <a:pt x="12210" y="33314"/>
                </a:cubicBezTo>
                <a:close/>
                <a:moveTo>
                  <a:pt x="12210" y="20482"/>
                </a:moveTo>
                <a:cubicBezTo>
                  <a:pt x="11946" y="20482"/>
                  <a:pt x="11758" y="20275"/>
                  <a:pt x="11758" y="20030"/>
                </a:cubicBezTo>
                <a:cubicBezTo>
                  <a:pt x="11758" y="19766"/>
                  <a:pt x="11946" y="19559"/>
                  <a:pt x="12210" y="19559"/>
                </a:cubicBezTo>
                <a:cubicBezTo>
                  <a:pt x="12455" y="19559"/>
                  <a:pt x="12662" y="19766"/>
                  <a:pt x="12662" y="20030"/>
                </a:cubicBezTo>
                <a:cubicBezTo>
                  <a:pt x="12662" y="20275"/>
                  <a:pt x="12455" y="20482"/>
                  <a:pt x="12210" y="20482"/>
                </a:cubicBezTo>
                <a:close/>
                <a:moveTo>
                  <a:pt x="12210" y="18504"/>
                </a:moveTo>
                <a:cubicBezTo>
                  <a:pt x="11965" y="18504"/>
                  <a:pt x="11758" y="18296"/>
                  <a:pt x="11758" y="18051"/>
                </a:cubicBezTo>
                <a:cubicBezTo>
                  <a:pt x="11758" y="17807"/>
                  <a:pt x="11965" y="17618"/>
                  <a:pt x="12210" y="17618"/>
                </a:cubicBezTo>
                <a:cubicBezTo>
                  <a:pt x="12455" y="17618"/>
                  <a:pt x="12643" y="17807"/>
                  <a:pt x="12643" y="18051"/>
                </a:cubicBezTo>
                <a:cubicBezTo>
                  <a:pt x="12643" y="18296"/>
                  <a:pt x="12455" y="18504"/>
                  <a:pt x="12210" y="18504"/>
                </a:cubicBezTo>
                <a:close/>
                <a:moveTo>
                  <a:pt x="12210" y="16544"/>
                </a:moveTo>
                <a:cubicBezTo>
                  <a:pt x="11965" y="16544"/>
                  <a:pt x="11758" y="16337"/>
                  <a:pt x="11758" y="16092"/>
                </a:cubicBezTo>
                <a:cubicBezTo>
                  <a:pt x="11758" y="15847"/>
                  <a:pt x="11965" y="15640"/>
                  <a:pt x="12210" y="15640"/>
                </a:cubicBezTo>
                <a:cubicBezTo>
                  <a:pt x="12455" y="15640"/>
                  <a:pt x="12643" y="15847"/>
                  <a:pt x="12643" y="16092"/>
                </a:cubicBezTo>
                <a:cubicBezTo>
                  <a:pt x="12643" y="16337"/>
                  <a:pt x="12455" y="16544"/>
                  <a:pt x="12210" y="16544"/>
                </a:cubicBezTo>
                <a:close/>
                <a:moveTo>
                  <a:pt x="12210" y="14584"/>
                </a:moveTo>
                <a:cubicBezTo>
                  <a:pt x="11965" y="14584"/>
                  <a:pt x="11758" y="14396"/>
                  <a:pt x="11758" y="14132"/>
                </a:cubicBezTo>
                <a:cubicBezTo>
                  <a:pt x="11758" y="13887"/>
                  <a:pt x="11965" y="13699"/>
                  <a:pt x="12210" y="13699"/>
                </a:cubicBezTo>
                <a:cubicBezTo>
                  <a:pt x="12455" y="13699"/>
                  <a:pt x="12643" y="13887"/>
                  <a:pt x="12643" y="14132"/>
                </a:cubicBezTo>
                <a:cubicBezTo>
                  <a:pt x="12643" y="14396"/>
                  <a:pt x="12455" y="14584"/>
                  <a:pt x="12210" y="14584"/>
                </a:cubicBezTo>
                <a:close/>
                <a:moveTo>
                  <a:pt x="12210" y="12606"/>
                </a:moveTo>
                <a:cubicBezTo>
                  <a:pt x="11965" y="12606"/>
                  <a:pt x="11777" y="12418"/>
                  <a:pt x="11777" y="12173"/>
                </a:cubicBezTo>
                <a:cubicBezTo>
                  <a:pt x="11777" y="11946"/>
                  <a:pt x="11965" y="11739"/>
                  <a:pt x="12210" y="11739"/>
                </a:cubicBezTo>
                <a:cubicBezTo>
                  <a:pt x="12436" y="11739"/>
                  <a:pt x="12643" y="11946"/>
                  <a:pt x="12643" y="12173"/>
                </a:cubicBezTo>
                <a:cubicBezTo>
                  <a:pt x="12643" y="12418"/>
                  <a:pt x="12436" y="12606"/>
                  <a:pt x="12210" y="12606"/>
                </a:cubicBezTo>
                <a:close/>
                <a:moveTo>
                  <a:pt x="12210" y="10646"/>
                </a:moveTo>
                <a:cubicBezTo>
                  <a:pt x="11965" y="10646"/>
                  <a:pt x="11777" y="10439"/>
                  <a:pt x="11777" y="10213"/>
                </a:cubicBezTo>
                <a:cubicBezTo>
                  <a:pt x="11777" y="9968"/>
                  <a:pt x="11965" y="9780"/>
                  <a:pt x="12210" y="9780"/>
                </a:cubicBezTo>
                <a:cubicBezTo>
                  <a:pt x="12436" y="9780"/>
                  <a:pt x="12643" y="9968"/>
                  <a:pt x="12643" y="10213"/>
                </a:cubicBezTo>
                <a:cubicBezTo>
                  <a:pt x="12643" y="10458"/>
                  <a:pt x="12436" y="10646"/>
                  <a:pt x="12210" y="10646"/>
                </a:cubicBezTo>
                <a:close/>
                <a:moveTo>
                  <a:pt x="12210" y="8687"/>
                </a:moveTo>
                <a:cubicBezTo>
                  <a:pt x="11965" y="8687"/>
                  <a:pt x="11777" y="8498"/>
                  <a:pt x="11777" y="8253"/>
                </a:cubicBezTo>
                <a:cubicBezTo>
                  <a:pt x="11777" y="8027"/>
                  <a:pt x="11965" y="7820"/>
                  <a:pt x="12210" y="7820"/>
                </a:cubicBezTo>
                <a:cubicBezTo>
                  <a:pt x="12436" y="7820"/>
                  <a:pt x="12643" y="8027"/>
                  <a:pt x="12643" y="8253"/>
                </a:cubicBezTo>
                <a:cubicBezTo>
                  <a:pt x="12643" y="8498"/>
                  <a:pt x="12436" y="8687"/>
                  <a:pt x="12210" y="8687"/>
                </a:cubicBezTo>
                <a:close/>
                <a:moveTo>
                  <a:pt x="12210" y="6708"/>
                </a:moveTo>
                <a:cubicBezTo>
                  <a:pt x="11984" y="6708"/>
                  <a:pt x="11796" y="6520"/>
                  <a:pt x="11796" y="6294"/>
                </a:cubicBezTo>
                <a:cubicBezTo>
                  <a:pt x="11796" y="6068"/>
                  <a:pt x="11984" y="5879"/>
                  <a:pt x="12210" y="5879"/>
                </a:cubicBezTo>
                <a:cubicBezTo>
                  <a:pt x="12436" y="5879"/>
                  <a:pt x="12625" y="6068"/>
                  <a:pt x="12625" y="6294"/>
                </a:cubicBezTo>
                <a:cubicBezTo>
                  <a:pt x="12625" y="6520"/>
                  <a:pt x="12436" y="6708"/>
                  <a:pt x="12210" y="6708"/>
                </a:cubicBezTo>
                <a:close/>
                <a:moveTo>
                  <a:pt x="12210" y="4730"/>
                </a:moveTo>
                <a:cubicBezTo>
                  <a:pt x="11984" y="4730"/>
                  <a:pt x="11796" y="4560"/>
                  <a:pt x="11796" y="4334"/>
                </a:cubicBezTo>
                <a:cubicBezTo>
                  <a:pt x="11796" y="4108"/>
                  <a:pt x="11984" y="3938"/>
                  <a:pt x="12210" y="3938"/>
                </a:cubicBezTo>
                <a:cubicBezTo>
                  <a:pt x="12417" y="3938"/>
                  <a:pt x="12606" y="4108"/>
                  <a:pt x="12606" y="4334"/>
                </a:cubicBezTo>
                <a:cubicBezTo>
                  <a:pt x="12606" y="4560"/>
                  <a:pt x="12417" y="4730"/>
                  <a:pt x="12210" y="4730"/>
                </a:cubicBezTo>
                <a:close/>
                <a:moveTo>
                  <a:pt x="12210" y="2789"/>
                </a:moveTo>
                <a:cubicBezTo>
                  <a:pt x="11984" y="2789"/>
                  <a:pt x="11796" y="2600"/>
                  <a:pt x="11796" y="2374"/>
                </a:cubicBezTo>
                <a:cubicBezTo>
                  <a:pt x="11796" y="2148"/>
                  <a:pt x="11984" y="1979"/>
                  <a:pt x="12210" y="1979"/>
                </a:cubicBezTo>
                <a:cubicBezTo>
                  <a:pt x="12417" y="1979"/>
                  <a:pt x="12606" y="2148"/>
                  <a:pt x="12606" y="2374"/>
                </a:cubicBezTo>
                <a:cubicBezTo>
                  <a:pt x="12606" y="2600"/>
                  <a:pt x="12417" y="2789"/>
                  <a:pt x="12210" y="2789"/>
                </a:cubicBezTo>
                <a:close/>
                <a:moveTo>
                  <a:pt x="12210" y="792"/>
                </a:moveTo>
                <a:cubicBezTo>
                  <a:pt x="11984" y="792"/>
                  <a:pt x="11814" y="622"/>
                  <a:pt x="11814" y="415"/>
                </a:cubicBezTo>
                <a:cubicBezTo>
                  <a:pt x="11814" y="207"/>
                  <a:pt x="11984" y="38"/>
                  <a:pt x="12210" y="38"/>
                </a:cubicBezTo>
                <a:cubicBezTo>
                  <a:pt x="12417" y="38"/>
                  <a:pt x="12587" y="207"/>
                  <a:pt x="12587" y="415"/>
                </a:cubicBezTo>
                <a:cubicBezTo>
                  <a:pt x="12587" y="622"/>
                  <a:pt x="12417" y="792"/>
                  <a:pt x="12210" y="792"/>
                </a:cubicBezTo>
                <a:close/>
                <a:moveTo>
                  <a:pt x="9911" y="47107"/>
                </a:moveTo>
                <a:cubicBezTo>
                  <a:pt x="10005" y="47031"/>
                  <a:pt x="10119" y="46975"/>
                  <a:pt x="10250" y="46975"/>
                </a:cubicBezTo>
                <a:cubicBezTo>
                  <a:pt x="10514" y="46975"/>
                  <a:pt x="10722" y="47182"/>
                  <a:pt x="10722" y="47446"/>
                </a:cubicBezTo>
                <a:cubicBezTo>
                  <a:pt x="10722" y="47597"/>
                  <a:pt x="10665" y="47710"/>
                  <a:pt x="10571" y="47804"/>
                </a:cubicBezTo>
                <a:cubicBezTo>
                  <a:pt x="10345" y="47559"/>
                  <a:pt x="10137" y="47333"/>
                  <a:pt x="9911" y="47107"/>
                </a:cubicBezTo>
                <a:close/>
                <a:moveTo>
                  <a:pt x="10250" y="45976"/>
                </a:moveTo>
                <a:cubicBezTo>
                  <a:pt x="9987" y="45976"/>
                  <a:pt x="9761" y="45750"/>
                  <a:pt x="9761" y="45486"/>
                </a:cubicBezTo>
                <a:cubicBezTo>
                  <a:pt x="9761" y="45223"/>
                  <a:pt x="9987" y="45015"/>
                  <a:pt x="10250" y="45015"/>
                </a:cubicBezTo>
                <a:cubicBezTo>
                  <a:pt x="10514" y="45015"/>
                  <a:pt x="10722" y="45223"/>
                  <a:pt x="10722" y="45486"/>
                </a:cubicBezTo>
                <a:cubicBezTo>
                  <a:pt x="10722" y="45750"/>
                  <a:pt x="10514" y="45976"/>
                  <a:pt x="10250" y="45976"/>
                </a:cubicBezTo>
                <a:close/>
                <a:moveTo>
                  <a:pt x="10250" y="44017"/>
                </a:moveTo>
                <a:cubicBezTo>
                  <a:pt x="9987" y="44017"/>
                  <a:pt x="9761" y="43809"/>
                  <a:pt x="9761" y="43546"/>
                </a:cubicBezTo>
                <a:cubicBezTo>
                  <a:pt x="9761" y="43282"/>
                  <a:pt x="9987" y="43056"/>
                  <a:pt x="10250" y="43056"/>
                </a:cubicBezTo>
                <a:cubicBezTo>
                  <a:pt x="10514" y="43056"/>
                  <a:pt x="10722" y="43282"/>
                  <a:pt x="10722" y="43546"/>
                </a:cubicBezTo>
                <a:cubicBezTo>
                  <a:pt x="10722" y="43809"/>
                  <a:pt x="10514" y="44017"/>
                  <a:pt x="10250" y="44017"/>
                </a:cubicBezTo>
                <a:close/>
                <a:moveTo>
                  <a:pt x="10250" y="41134"/>
                </a:moveTo>
                <a:cubicBezTo>
                  <a:pt x="10495" y="41134"/>
                  <a:pt x="10703" y="41322"/>
                  <a:pt x="10703" y="41567"/>
                </a:cubicBezTo>
                <a:cubicBezTo>
                  <a:pt x="10703" y="41812"/>
                  <a:pt x="10495" y="42019"/>
                  <a:pt x="10250" y="42019"/>
                </a:cubicBezTo>
                <a:cubicBezTo>
                  <a:pt x="9987" y="42019"/>
                  <a:pt x="9798" y="41812"/>
                  <a:pt x="9798" y="41567"/>
                </a:cubicBezTo>
                <a:cubicBezTo>
                  <a:pt x="9798" y="41322"/>
                  <a:pt x="10005" y="41134"/>
                  <a:pt x="10250" y="41134"/>
                </a:cubicBezTo>
                <a:close/>
                <a:moveTo>
                  <a:pt x="10250" y="40060"/>
                </a:moveTo>
                <a:cubicBezTo>
                  <a:pt x="9987" y="40060"/>
                  <a:pt x="9779" y="39871"/>
                  <a:pt x="9779" y="39607"/>
                </a:cubicBezTo>
                <a:cubicBezTo>
                  <a:pt x="9779" y="39363"/>
                  <a:pt x="9987" y="39155"/>
                  <a:pt x="10250" y="39155"/>
                </a:cubicBezTo>
                <a:cubicBezTo>
                  <a:pt x="10495" y="39155"/>
                  <a:pt x="10703" y="39363"/>
                  <a:pt x="10703" y="39607"/>
                </a:cubicBezTo>
                <a:cubicBezTo>
                  <a:pt x="10703" y="39871"/>
                  <a:pt x="10495" y="40060"/>
                  <a:pt x="10250" y="40060"/>
                </a:cubicBezTo>
                <a:close/>
                <a:moveTo>
                  <a:pt x="10250" y="38119"/>
                </a:moveTo>
                <a:cubicBezTo>
                  <a:pt x="9987" y="38119"/>
                  <a:pt x="9779" y="37912"/>
                  <a:pt x="9779" y="37648"/>
                </a:cubicBezTo>
                <a:cubicBezTo>
                  <a:pt x="9779" y="37403"/>
                  <a:pt x="9987" y="37196"/>
                  <a:pt x="10250" y="37196"/>
                </a:cubicBezTo>
                <a:cubicBezTo>
                  <a:pt x="10495" y="37196"/>
                  <a:pt x="10703" y="37403"/>
                  <a:pt x="10703" y="37648"/>
                </a:cubicBezTo>
                <a:cubicBezTo>
                  <a:pt x="10703" y="37912"/>
                  <a:pt x="10495" y="38119"/>
                  <a:pt x="10250" y="38119"/>
                </a:cubicBezTo>
                <a:close/>
                <a:moveTo>
                  <a:pt x="10250" y="17618"/>
                </a:moveTo>
                <a:cubicBezTo>
                  <a:pt x="10495" y="17618"/>
                  <a:pt x="10703" y="17807"/>
                  <a:pt x="10703" y="18051"/>
                </a:cubicBezTo>
                <a:cubicBezTo>
                  <a:pt x="10703" y="18296"/>
                  <a:pt x="10495" y="18485"/>
                  <a:pt x="10250" y="18485"/>
                </a:cubicBezTo>
                <a:cubicBezTo>
                  <a:pt x="9987" y="18485"/>
                  <a:pt x="9798" y="18296"/>
                  <a:pt x="9798" y="18051"/>
                </a:cubicBezTo>
                <a:cubicBezTo>
                  <a:pt x="9798" y="17807"/>
                  <a:pt x="10005" y="17618"/>
                  <a:pt x="10250" y="17618"/>
                </a:cubicBezTo>
                <a:close/>
                <a:moveTo>
                  <a:pt x="10250" y="19578"/>
                </a:moveTo>
                <a:cubicBezTo>
                  <a:pt x="10495" y="19578"/>
                  <a:pt x="10703" y="19766"/>
                  <a:pt x="10703" y="20011"/>
                </a:cubicBezTo>
                <a:cubicBezTo>
                  <a:pt x="10703" y="20256"/>
                  <a:pt x="10495" y="20463"/>
                  <a:pt x="10250" y="20463"/>
                </a:cubicBezTo>
                <a:cubicBezTo>
                  <a:pt x="9987" y="20463"/>
                  <a:pt x="9798" y="20256"/>
                  <a:pt x="9798" y="20011"/>
                </a:cubicBezTo>
                <a:cubicBezTo>
                  <a:pt x="9798" y="19766"/>
                  <a:pt x="10005" y="19578"/>
                  <a:pt x="10250" y="19578"/>
                </a:cubicBezTo>
                <a:close/>
                <a:moveTo>
                  <a:pt x="10250" y="21519"/>
                </a:moveTo>
                <a:cubicBezTo>
                  <a:pt x="10495" y="21519"/>
                  <a:pt x="10703" y="21726"/>
                  <a:pt x="10703" y="21971"/>
                </a:cubicBezTo>
                <a:cubicBezTo>
                  <a:pt x="10703" y="22216"/>
                  <a:pt x="10495" y="22423"/>
                  <a:pt x="10250" y="22423"/>
                </a:cubicBezTo>
                <a:cubicBezTo>
                  <a:pt x="9987" y="22423"/>
                  <a:pt x="9798" y="22216"/>
                  <a:pt x="9798" y="21971"/>
                </a:cubicBezTo>
                <a:cubicBezTo>
                  <a:pt x="9798" y="21726"/>
                  <a:pt x="10005" y="21519"/>
                  <a:pt x="10250" y="21519"/>
                </a:cubicBezTo>
                <a:close/>
                <a:moveTo>
                  <a:pt x="10250" y="23497"/>
                </a:moveTo>
                <a:cubicBezTo>
                  <a:pt x="10495" y="23497"/>
                  <a:pt x="10703" y="23685"/>
                  <a:pt x="10703" y="23930"/>
                </a:cubicBezTo>
                <a:cubicBezTo>
                  <a:pt x="10703" y="24175"/>
                  <a:pt x="10495" y="24383"/>
                  <a:pt x="10250" y="24383"/>
                </a:cubicBezTo>
                <a:cubicBezTo>
                  <a:pt x="9987" y="24383"/>
                  <a:pt x="9798" y="24175"/>
                  <a:pt x="9798" y="23930"/>
                </a:cubicBezTo>
                <a:cubicBezTo>
                  <a:pt x="9798" y="23685"/>
                  <a:pt x="10005" y="23497"/>
                  <a:pt x="10250" y="23497"/>
                </a:cubicBezTo>
                <a:close/>
                <a:moveTo>
                  <a:pt x="10250" y="25457"/>
                </a:moveTo>
                <a:cubicBezTo>
                  <a:pt x="10495" y="25457"/>
                  <a:pt x="10703" y="25664"/>
                  <a:pt x="10703" y="25909"/>
                </a:cubicBezTo>
                <a:cubicBezTo>
                  <a:pt x="10703" y="26154"/>
                  <a:pt x="10495" y="26342"/>
                  <a:pt x="10250" y="26342"/>
                </a:cubicBezTo>
                <a:cubicBezTo>
                  <a:pt x="9987" y="26342"/>
                  <a:pt x="9798" y="26154"/>
                  <a:pt x="9798" y="25909"/>
                </a:cubicBezTo>
                <a:cubicBezTo>
                  <a:pt x="9798" y="25664"/>
                  <a:pt x="10005" y="25457"/>
                  <a:pt x="10250" y="25457"/>
                </a:cubicBezTo>
                <a:close/>
                <a:moveTo>
                  <a:pt x="10250" y="27397"/>
                </a:moveTo>
                <a:cubicBezTo>
                  <a:pt x="10495" y="27397"/>
                  <a:pt x="10703" y="27605"/>
                  <a:pt x="10703" y="27850"/>
                </a:cubicBezTo>
                <a:cubicBezTo>
                  <a:pt x="10703" y="28095"/>
                  <a:pt x="10495" y="28302"/>
                  <a:pt x="10250" y="28302"/>
                </a:cubicBezTo>
                <a:cubicBezTo>
                  <a:pt x="9987" y="28302"/>
                  <a:pt x="9798" y="28095"/>
                  <a:pt x="9798" y="27850"/>
                </a:cubicBezTo>
                <a:cubicBezTo>
                  <a:pt x="9798" y="27605"/>
                  <a:pt x="10005" y="27397"/>
                  <a:pt x="10250" y="27397"/>
                </a:cubicBezTo>
                <a:close/>
                <a:moveTo>
                  <a:pt x="10250" y="36140"/>
                </a:moveTo>
                <a:cubicBezTo>
                  <a:pt x="10005" y="36140"/>
                  <a:pt x="9798" y="35933"/>
                  <a:pt x="9798" y="35688"/>
                </a:cubicBezTo>
                <a:cubicBezTo>
                  <a:pt x="9798" y="35443"/>
                  <a:pt x="10005" y="35255"/>
                  <a:pt x="10250" y="35255"/>
                </a:cubicBezTo>
                <a:cubicBezTo>
                  <a:pt x="10495" y="35255"/>
                  <a:pt x="10684" y="35443"/>
                  <a:pt x="10684" y="35688"/>
                </a:cubicBezTo>
                <a:cubicBezTo>
                  <a:pt x="10684" y="35933"/>
                  <a:pt x="10495" y="36140"/>
                  <a:pt x="10250" y="36140"/>
                </a:cubicBezTo>
                <a:close/>
                <a:moveTo>
                  <a:pt x="10250" y="34162"/>
                </a:moveTo>
                <a:cubicBezTo>
                  <a:pt x="10005" y="34162"/>
                  <a:pt x="9817" y="33974"/>
                  <a:pt x="9817" y="33729"/>
                </a:cubicBezTo>
                <a:cubicBezTo>
                  <a:pt x="9817" y="33502"/>
                  <a:pt x="10005" y="33314"/>
                  <a:pt x="10250" y="33314"/>
                </a:cubicBezTo>
                <a:cubicBezTo>
                  <a:pt x="10477" y="33314"/>
                  <a:pt x="10665" y="33502"/>
                  <a:pt x="10665" y="33729"/>
                </a:cubicBezTo>
                <a:cubicBezTo>
                  <a:pt x="10665" y="33974"/>
                  <a:pt x="10477" y="34162"/>
                  <a:pt x="10250" y="34162"/>
                </a:cubicBezTo>
                <a:close/>
                <a:moveTo>
                  <a:pt x="10250" y="30243"/>
                </a:moveTo>
                <a:cubicBezTo>
                  <a:pt x="10005" y="30243"/>
                  <a:pt x="9817" y="30054"/>
                  <a:pt x="9817" y="29809"/>
                </a:cubicBezTo>
                <a:cubicBezTo>
                  <a:pt x="9817" y="29583"/>
                  <a:pt x="10005" y="29376"/>
                  <a:pt x="10250" y="29376"/>
                </a:cubicBezTo>
                <a:cubicBezTo>
                  <a:pt x="10477" y="29376"/>
                  <a:pt x="10665" y="29583"/>
                  <a:pt x="10665" y="29809"/>
                </a:cubicBezTo>
                <a:cubicBezTo>
                  <a:pt x="10665" y="30054"/>
                  <a:pt x="10477" y="30243"/>
                  <a:pt x="10250" y="30243"/>
                </a:cubicBezTo>
                <a:close/>
                <a:moveTo>
                  <a:pt x="10250" y="32202"/>
                </a:moveTo>
                <a:cubicBezTo>
                  <a:pt x="10005" y="32202"/>
                  <a:pt x="9817" y="32014"/>
                  <a:pt x="9817" y="31769"/>
                </a:cubicBezTo>
                <a:cubicBezTo>
                  <a:pt x="9817" y="31543"/>
                  <a:pt x="10005" y="31336"/>
                  <a:pt x="10250" y="31336"/>
                </a:cubicBezTo>
                <a:cubicBezTo>
                  <a:pt x="10477" y="31336"/>
                  <a:pt x="10665" y="31543"/>
                  <a:pt x="10665" y="31769"/>
                </a:cubicBezTo>
                <a:cubicBezTo>
                  <a:pt x="10665" y="32014"/>
                  <a:pt x="10477" y="32202"/>
                  <a:pt x="10250" y="32202"/>
                </a:cubicBezTo>
                <a:close/>
                <a:moveTo>
                  <a:pt x="10250" y="16544"/>
                </a:moveTo>
                <a:cubicBezTo>
                  <a:pt x="9987" y="16544"/>
                  <a:pt x="9779" y="16337"/>
                  <a:pt x="9779" y="16092"/>
                </a:cubicBezTo>
                <a:cubicBezTo>
                  <a:pt x="9779" y="15847"/>
                  <a:pt x="9987" y="15640"/>
                  <a:pt x="10250" y="15640"/>
                </a:cubicBezTo>
                <a:cubicBezTo>
                  <a:pt x="10495" y="15640"/>
                  <a:pt x="10703" y="15847"/>
                  <a:pt x="10703" y="16092"/>
                </a:cubicBezTo>
                <a:cubicBezTo>
                  <a:pt x="10703" y="16337"/>
                  <a:pt x="10495" y="16544"/>
                  <a:pt x="10250" y="16544"/>
                </a:cubicBezTo>
                <a:close/>
                <a:moveTo>
                  <a:pt x="10250" y="14603"/>
                </a:moveTo>
                <a:cubicBezTo>
                  <a:pt x="9987" y="14603"/>
                  <a:pt x="9779" y="14396"/>
                  <a:pt x="9779" y="14132"/>
                </a:cubicBezTo>
                <a:cubicBezTo>
                  <a:pt x="9779" y="13887"/>
                  <a:pt x="9987" y="13680"/>
                  <a:pt x="10250" y="13680"/>
                </a:cubicBezTo>
                <a:cubicBezTo>
                  <a:pt x="10495" y="13680"/>
                  <a:pt x="10703" y="13887"/>
                  <a:pt x="10703" y="14132"/>
                </a:cubicBezTo>
                <a:cubicBezTo>
                  <a:pt x="10703" y="14396"/>
                  <a:pt x="10495" y="14603"/>
                  <a:pt x="10250" y="14603"/>
                </a:cubicBezTo>
                <a:close/>
                <a:moveTo>
                  <a:pt x="10250" y="12606"/>
                </a:moveTo>
                <a:cubicBezTo>
                  <a:pt x="10005" y="12606"/>
                  <a:pt x="9817" y="12418"/>
                  <a:pt x="9817" y="12173"/>
                </a:cubicBezTo>
                <a:cubicBezTo>
                  <a:pt x="9817" y="11946"/>
                  <a:pt x="10005" y="11739"/>
                  <a:pt x="10250" y="11739"/>
                </a:cubicBezTo>
                <a:cubicBezTo>
                  <a:pt x="10477" y="11739"/>
                  <a:pt x="10684" y="11946"/>
                  <a:pt x="10684" y="12173"/>
                </a:cubicBezTo>
                <a:cubicBezTo>
                  <a:pt x="10684" y="12418"/>
                  <a:pt x="10477" y="12606"/>
                  <a:pt x="10250" y="12606"/>
                </a:cubicBezTo>
                <a:close/>
                <a:moveTo>
                  <a:pt x="10250" y="9798"/>
                </a:moveTo>
                <a:cubicBezTo>
                  <a:pt x="10477" y="9798"/>
                  <a:pt x="10665" y="9987"/>
                  <a:pt x="10665" y="10213"/>
                </a:cubicBezTo>
                <a:cubicBezTo>
                  <a:pt x="10665" y="10439"/>
                  <a:pt x="10477" y="10627"/>
                  <a:pt x="10250" y="10627"/>
                </a:cubicBezTo>
                <a:cubicBezTo>
                  <a:pt x="10005" y="10627"/>
                  <a:pt x="9817" y="10439"/>
                  <a:pt x="9817" y="10213"/>
                </a:cubicBezTo>
                <a:cubicBezTo>
                  <a:pt x="9817" y="9987"/>
                  <a:pt x="10005" y="9798"/>
                  <a:pt x="10250" y="9798"/>
                </a:cubicBezTo>
                <a:close/>
                <a:moveTo>
                  <a:pt x="10250" y="7839"/>
                </a:moveTo>
                <a:cubicBezTo>
                  <a:pt x="10477" y="7839"/>
                  <a:pt x="10665" y="8027"/>
                  <a:pt x="10665" y="8253"/>
                </a:cubicBezTo>
                <a:cubicBezTo>
                  <a:pt x="10665" y="8498"/>
                  <a:pt x="10477" y="8687"/>
                  <a:pt x="10250" y="8687"/>
                </a:cubicBezTo>
                <a:cubicBezTo>
                  <a:pt x="10005" y="8687"/>
                  <a:pt x="9817" y="8498"/>
                  <a:pt x="9817" y="8253"/>
                </a:cubicBezTo>
                <a:cubicBezTo>
                  <a:pt x="9817" y="8027"/>
                  <a:pt x="10005" y="7839"/>
                  <a:pt x="10250" y="7839"/>
                </a:cubicBezTo>
                <a:close/>
                <a:moveTo>
                  <a:pt x="10250" y="6746"/>
                </a:moveTo>
                <a:cubicBezTo>
                  <a:pt x="10005" y="6746"/>
                  <a:pt x="9798" y="6539"/>
                  <a:pt x="9798" y="6294"/>
                </a:cubicBezTo>
                <a:cubicBezTo>
                  <a:pt x="9798" y="6068"/>
                  <a:pt x="10005" y="5860"/>
                  <a:pt x="10250" y="5860"/>
                </a:cubicBezTo>
                <a:cubicBezTo>
                  <a:pt x="10495" y="5860"/>
                  <a:pt x="10684" y="6049"/>
                  <a:pt x="10684" y="6294"/>
                </a:cubicBezTo>
                <a:cubicBezTo>
                  <a:pt x="10684" y="6539"/>
                  <a:pt x="10495" y="6746"/>
                  <a:pt x="10250" y="6746"/>
                </a:cubicBezTo>
                <a:close/>
                <a:moveTo>
                  <a:pt x="10250" y="4767"/>
                </a:moveTo>
                <a:cubicBezTo>
                  <a:pt x="10005" y="4767"/>
                  <a:pt x="9798" y="4579"/>
                  <a:pt x="9798" y="4334"/>
                </a:cubicBezTo>
                <a:cubicBezTo>
                  <a:pt x="9798" y="4089"/>
                  <a:pt x="10005" y="3901"/>
                  <a:pt x="10250" y="3901"/>
                </a:cubicBezTo>
                <a:cubicBezTo>
                  <a:pt x="10495" y="3901"/>
                  <a:pt x="10684" y="4089"/>
                  <a:pt x="10684" y="4334"/>
                </a:cubicBezTo>
                <a:cubicBezTo>
                  <a:pt x="10684" y="4579"/>
                  <a:pt x="10495" y="4767"/>
                  <a:pt x="10250" y="4767"/>
                </a:cubicBezTo>
                <a:close/>
                <a:moveTo>
                  <a:pt x="10250" y="2770"/>
                </a:moveTo>
                <a:cubicBezTo>
                  <a:pt x="10043" y="2770"/>
                  <a:pt x="9874" y="2582"/>
                  <a:pt x="9874" y="2374"/>
                </a:cubicBezTo>
                <a:cubicBezTo>
                  <a:pt x="9874" y="2167"/>
                  <a:pt x="10043" y="1998"/>
                  <a:pt x="10250" y="1998"/>
                </a:cubicBezTo>
                <a:cubicBezTo>
                  <a:pt x="10458" y="1998"/>
                  <a:pt x="10627" y="2167"/>
                  <a:pt x="10627" y="2374"/>
                </a:cubicBezTo>
                <a:cubicBezTo>
                  <a:pt x="10627" y="2582"/>
                  <a:pt x="10458" y="2770"/>
                  <a:pt x="10250" y="2770"/>
                </a:cubicBezTo>
                <a:close/>
                <a:moveTo>
                  <a:pt x="10250" y="792"/>
                </a:moveTo>
                <a:cubicBezTo>
                  <a:pt x="10043" y="792"/>
                  <a:pt x="9874" y="622"/>
                  <a:pt x="9874" y="415"/>
                </a:cubicBezTo>
                <a:cubicBezTo>
                  <a:pt x="9874" y="207"/>
                  <a:pt x="10043" y="38"/>
                  <a:pt x="10250" y="38"/>
                </a:cubicBezTo>
                <a:cubicBezTo>
                  <a:pt x="10458" y="38"/>
                  <a:pt x="10627" y="207"/>
                  <a:pt x="10627" y="415"/>
                </a:cubicBezTo>
                <a:cubicBezTo>
                  <a:pt x="10627" y="622"/>
                  <a:pt x="10458" y="792"/>
                  <a:pt x="10250" y="792"/>
                </a:cubicBezTo>
                <a:close/>
                <a:moveTo>
                  <a:pt x="8272" y="43979"/>
                </a:moveTo>
                <a:cubicBezTo>
                  <a:pt x="8027" y="43979"/>
                  <a:pt x="7839" y="43791"/>
                  <a:pt x="7839" y="43546"/>
                </a:cubicBezTo>
                <a:cubicBezTo>
                  <a:pt x="7839" y="43301"/>
                  <a:pt x="8027" y="43093"/>
                  <a:pt x="8272" y="43093"/>
                </a:cubicBezTo>
                <a:cubicBezTo>
                  <a:pt x="8517" y="43093"/>
                  <a:pt x="8724" y="43301"/>
                  <a:pt x="8724" y="43546"/>
                </a:cubicBezTo>
                <a:cubicBezTo>
                  <a:pt x="8724" y="43791"/>
                  <a:pt x="8517" y="43979"/>
                  <a:pt x="8272" y="43979"/>
                </a:cubicBezTo>
                <a:close/>
                <a:moveTo>
                  <a:pt x="8272" y="42019"/>
                </a:moveTo>
                <a:cubicBezTo>
                  <a:pt x="8027" y="42019"/>
                  <a:pt x="7839" y="41812"/>
                  <a:pt x="7839" y="41567"/>
                </a:cubicBezTo>
                <a:cubicBezTo>
                  <a:pt x="7839" y="41322"/>
                  <a:pt x="8027" y="41134"/>
                  <a:pt x="8272" y="41134"/>
                </a:cubicBezTo>
                <a:cubicBezTo>
                  <a:pt x="8517" y="41134"/>
                  <a:pt x="8724" y="41322"/>
                  <a:pt x="8724" y="41567"/>
                </a:cubicBezTo>
                <a:cubicBezTo>
                  <a:pt x="8724" y="41812"/>
                  <a:pt x="8517" y="42019"/>
                  <a:pt x="8272" y="42019"/>
                </a:cubicBezTo>
                <a:close/>
                <a:moveTo>
                  <a:pt x="8272" y="40060"/>
                </a:moveTo>
                <a:cubicBezTo>
                  <a:pt x="8027" y="40060"/>
                  <a:pt x="7839" y="39871"/>
                  <a:pt x="7839" y="39607"/>
                </a:cubicBezTo>
                <a:cubicBezTo>
                  <a:pt x="7839" y="39363"/>
                  <a:pt x="8027" y="39174"/>
                  <a:pt x="8272" y="39174"/>
                </a:cubicBezTo>
                <a:cubicBezTo>
                  <a:pt x="8517" y="39174"/>
                  <a:pt x="8724" y="39363"/>
                  <a:pt x="8724" y="39607"/>
                </a:cubicBezTo>
                <a:cubicBezTo>
                  <a:pt x="8724" y="39852"/>
                  <a:pt x="8517" y="40060"/>
                  <a:pt x="8272" y="40060"/>
                </a:cubicBezTo>
                <a:close/>
                <a:moveTo>
                  <a:pt x="8272" y="38100"/>
                </a:moveTo>
                <a:cubicBezTo>
                  <a:pt x="8027" y="38100"/>
                  <a:pt x="7839" y="37912"/>
                  <a:pt x="7839" y="37667"/>
                </a:cubicBezTo>
                <a:cubicBezTo>
                  <a:pt x="7839" y="37422"/>
                  <a:pt x="8027" y="37214"/>
                  <a:pt x="8272" y="37214"/>
                </a:cubicBezTo>
                <a:cubicBezTo>
                  <a:pt x="8517" y="37214"/>
                  <a:pt x="8724" y="37422"/>
                  <a:pt x="8724" y="37667"/>
                </a:cubicBezTo>
                <a:cubicBezTo>
                  <a:pt x="8724" y="37912"/>
                  <a:pt x="8517" y="38100"/>
                  <a:pt x="8272" y="38100"/>
                </a:cubicBezTo>
                <a:close/>
                <a:moveTo>
                  <a:pt x="8291" y="36140"/>
                </a:moveTo>
                <a:cubicBezTo>
                  <a:pt x="8046" y="36140"/>
                  <a:pt x="7839" y="35933"/>
                  <a:pt x="7839" y="35688"/>
                </a:cubicBezTo>
                <a:cubicBezTo>
                  <a:pt x="7839" y="35443"/>
                  <a:pt x="8046" y="35255"/>
                  <a:pt x="8291" y="35255"/>
                </a:cubicBezTo>
                <a:cubicBezTo>
                  <a:pt x="8517" y="35255"/>
                  <a:pt x="8724" y="35443"/>
                  <a:pt x="8724" y="35688"/>
                </a:cubicBezTo>
                <a:cubicBezTo>
                  <a:pt x="8724" y="35933"/>
                  <a:pt x="8517" y="36140"/>
                  <a:pt x="8291" y="36140"/>
                </a:cubicBezTo>
                <a:close/>
                <a:moveTo>
                  <a:pt x="8291" y="10627"/>
                </a:moveTo>
                <a:cubicBezTo>
                  <a:pt x="8046" y="10627"/>
                  <a:pt x="7857" y="10439"/>
                  <a:pt x="7857" y="10213"/>
                </a:cubicBezTo>
                <a:cubicBezTo>
                  <a:pt x="7857" y="9987"/>
                  <a:pt x="8046" y="9798"/>
                  <a:pt x="8291" y="9798"/>
                </a:cubicBezTo>
                <a:cubicBezTo>
                  <a:pt x="8517" y="9798"/>
                  <a:pt x="8705" y="9987"/>
                  <a:pt x="8705" y="10213"/>
                </a:cubicBezTo>
                <a:cubicBezTo>
                  <a:pt x="8705" y="10439"/>
                  <a:pt x="8517" y="10627"/>
                  <a:pt x="8291" y="10627"/>
                </a:cubicBezTo>
                <a:close/>
                <a:moveTo>
                  <a:pt x="8291" y="11739"/>
                </a:moveTo>
                <a:cubicBezTo>
                  <a:pt x="8517" y="11739"/>
                  <a:pt x="8724" y="11928"/>
                  <a:pt x="8724" y="12173"/>
                </a:cubicBezTo>
                <a:cubicBezTo>
                  <a:pt x="8724" y="12418"/>
                  <a:pt x="8517" y="12606"/>
                  <a:pt x="8291" y="12606"/>
                </a:cubicBezTo>
                <a:cubicBezTo>
                  <a:pt x="8046" y="12606"/>
                  <a:pt x="7857" y="12418"/>
                  <a:pt x="7857" y="12173"/>
                </a:cubicBezTo>
                <a:cubicBezTo>
                  <a:pt x="7857" y="11928"/>
                  <a:pt x="8046" y="11739"/>
                  <a:pt x="8291" y="11739"/>
                </a:cubicBezTo>
                <a:close/>
                <a:moveTo>
                  <a:pt x="8291" y="13699"/>
                </a:moveTo>
                <a:cubicBezTo>
                  <a:pt x="8517" y="13699"/>
                  <a:pt x="8724" y="13887"/>
                  <a:pt x="8724" y="14132"/>
                </a:cubicBezTo>
                <a:cubicBezTo>
                  <a:pt x="8724" y="14377"/>
                  <a:pt x="8517" y="14566"/>
                  <a:pt x="8291" y="14566"/>
                </a:cubicBezTo>
                <a:cubicBezTo>
                  <a:pt x="8046" y="14566"/>
                  <a:pt x="7857" y="14377"/>
                  <a:pt x="7857" y="14132"/>
                </a:cubicBezTo>
                <a:cubicBezTo>
                  <a:pt x="7857" y="13887"/>
                  <a:pt x="8046" y="13699"/>
                  <a:pt x="8291" y="13699"/>
                </a:cubicBezTo>
                <a:close/>
                <a:moveTo>
                  <a:pt x="8291" y="15658"/>
                </a:moveTo>
                <a:cubicBezTo>
                  <a:pt x="8517" y="15658"/>
                  <a:pt x="8724" y="15847"/>
                  <a:pt x="8724" y="16092"/>
                </a:cubicBezTo>
                <a:cubicBezTo>
                  <a:pt x="8724" y="16337"/>
                  <a:pt x="8517" y="16525"/>
                  <a:pt x="8291" y="16525"/>
                </a:cubicBezTo>
                <a:cubicBezTo>
                  <a:pt x="8046" y="16525"/>
                  <a:pt x="7857" y="16337"/>
                  <a:pt x="7857" y="16092"/>
                </a:cubicBezTo>
                <a:cubicBezTo>
                  <a:pt x="7857" y="15847"/>
                  <a:pt x="8046" y="15658"/>
                  <a:pt x="8291" y="15658"/>
                </a:cubicBezTo>
                <a:close/>
                <a:moveTo>
                  <a:pt x="8291" y="18466"/>
                </a:moveTo>
                <a:cubicBezTo>
                  <a:pt x="8046" y="18466"/>
                  <a:pt x="7857" y="18278"/>
                  <a:pt x="7857" y="18051"/>
                </a:cubicBezTo>
                <a:cubicBezTo>
                  <a:pt x="7857" y="17825"/>
                  <a:pt x="8046" y="17637"/>
                  <a:pt x="8291" y="17637"/>
                </a:cubicBezTo>
                <a:cubicBezTo>
                  <a:pt x="8517" y="17637"/>
                  <a:pt x="8705" y="17825"/>
                  <a:pt x="8705" y="18051"/>
                </a:cubicBezTo>
                <a:cubicBezTo>
                  <a:pt x="8705" y="18278"/>
                  <a:pt x="8517" y="18466"/>
                  <a:pt x="8291" y="18466"/>
                </a:cubicBezTo>
                <a:close/>
                <a:moveTo>
                  <a:pt x="8291" y="20444"/>
                </a:moveTo>
                <a:cubicBezTo>
                  <a:pt x="8046" y="20444"/>
                  <a:pt x="7857" y="20256"/>
                  <a:pt x="7857" y="20011"/>
                </a:cubicBezTo>
                <a:cubicBezTo>
                  <a:pt x="7857" y="19785"/>
                  <a:pt x="8046" y="19597"/>
                  <a:pt x="8291" y="19597"/>
                </a:cubicBezTo>
                <a:cubicBezTo>
                  <a:pt x="8517" y="19597"/>
                  <a:pt x="8705" y="19785"/>
                  <a:pt x="8705" y="20011"/>
                </a:cubicBezTo>
                <a:cubicBezTo>
                  <a:pt x="8705" y="20256"/>
                  <a:pt x="8517" y="20444"/>
                  <a:pt x="8291" y="20444"/>
                </a:cubicBezTo>
                <a:close/>
                <a:moveTo>
                  <a:pt x="8291" y="21537"/>
                </a:moveTo>
                <a:cubicBezTo>
                  <a:pt x="8517" y="21537"/>
                  <a:pt x="8724" y="21726"/>
                  <a:pt x="8724" y="21971"/>
                </a:cubicBezTo>
                <a:cubicBezTo>
                  <a:pt x="8724" y="22216"/>
                  <a:pt x="8517" y="22404"/>
                  <a:pt x="8291" y="22404"/>
                </a:cubicBezTo>
                <a:cubicBezTo>
                  <a:pt x="8046" y="22404"/>
                  <a:pt x="7857" y="22216"/>
                  <a:pt x="7857" y="21971"/>
                </a:cubicBezTo>
                <a:cubicBezTo>
                  <a:pt x="7857" y="21726"/>
                  <a:pt x="8046" y="21537"/>
                  <a:pt x="8291" y="21537"/>
                </a:cubicBezTo>
                <a:close/>
                <a:moveTo>
                  <a:pt x="8291" y="23497"/>
                </a:moveTo>
                <a:cubicBezTo>
                  <a:pt x="8517" y="23497"/>
                  <a:pt x="8724" y="23704"/>
                  <a:pt x="8724" y="23930"/>
                </a:cubicBezTo>
                <a:cubicBezTo>
                  <a:pt x="8724" y="24175"/>
                  <a:pt x="8517" y="24364"/>
                  <a:pt x="8291" y="24364"/>
                </a:cubicBezTo>
                <a:cubicBezTo>
                  <a:pt x="8046" y="24364"/>
                  <a:pt x="7857" y="24175"/>
                  <a:pt x="7857" y="23930"/>
                </a:cubicBezTo>
                <a:cubicBezTo>
                  <a:pt x="7857" y="23704"/>
                  <a:pt x="8046" y="23497"/>
                  <a:pt x="8291" y="23497"/>
                </a:cubicBezTo>
                <a:close/>
                <a:moveTo>
                  <a:pt x="8291" y="25457"/>
                </a:moveTo>
                <a:cubicBezTo>
                  <a:pt x="8517" y="25457"/>
                  <a:pt x="8724" y="25664"/>
                  <a:pt x="8724" y="25909"/>
                </a:cubicBezTo>
                <a:cubicBezTo>
                  <a:pt x="8724" y="26154"/>
                  <a:pt x="8517" y="26342"/>
                  <a:pt x="8291" y="26342"/>
                </a:cubicBezTo>
                <a:cubicBezTo>
                  <a:pt x="8046" y="26342"/>
                  <a:pt x="7857" y="26154"/>
                  <a:pt x="7857" y="25909"/>
                </a:cubicBezTo>
                <a:cubicBezTo>
                  <a:pt x="7857" y="25664"/>
                  <a:pt x="8046" y="25457"/>
                  <a:pt x="8291" y="25457"/>
                </a:cubicBezTo>
                <a:close/>
                <a:moveTo>
                  <a:pt x="8291" y="27416"/>
                </a:moveTo>
                <a:cubicBezTo>
                  <a:pt x="8517" y="27416"/>
                  <a:pt x="8724" y="27624"/>
                  <a:pt x="8724" y="27850"/>
                </a:cubicBezTo>
                <a:cubicBezTo>
                  <a:pt x="8724" y="28095"/>
                  <a:pt x="8517" y="28283"/>
                  <a:pt x="8291" y="28283"/>
                </a:cubicBezTo>
                <a:cubicBezTo>
                  <a:pt x="8046" y="28283"/>
                  <a:pt x="7857" y="28095"/>
                  <a:pt x="7857" y="27850"/>
                </a:cubicBezTo>
                <a:cubicBezTo>
                  <a:pt x="7857" y="27624"/>
                  <a:pt x="8046" y="27416"/>
                  <a:pt x="8291" y="27416"/>
                </a:cubicBezTo>
                <a:close/>
                <a:moveTo>
                  <a:pt x="8291" y="29395"/>
                </a:moveTo>
                <a:cubicBezTo>
                  <a:pt x="8517" y="29395"/>
                  <a:pt x="8705" y="29583"/>
                  <a:pt x="8705" y="29809"/>
                </a:cubicBezTo>
                <a:cubicBezTo>
                  <a:pt x="8705" y="30054"/>
                  <a:pt x="8517" y="30243"/>
                  <a:pt x="8291" y="30243"/>
                </a:cubicBezTo>
                <a:cubicBezTo>
                  <a:pt x="8046" y="30243"/>
                  <a:pt x="7857" y="30054"/>
                  <a:pt x="7857" y="29809"/>
                </a:cubicBezTo>
                <a:cubicBezTo>
                  <a:pt x="7857" y="29583"/>
                  <a:pt x="8046" y="29395"/>
                  <a:pt x="8291" y="29395"/>
                </a:cubicBezTo>
                <a:close/>
                <a:moveTo>
                  <a:pt x="8291" y="33314"/>
                </a:moveTo>
                <a:cubicBezTo>
                  <a:pt x="8517" y="33314"/>
                  <a:pt x="8705" y="33502"/>
                  <a:pt x="8705" y="33729"/>
                </a:cubicBezTo>
                <a:cubicBezTo>
                  <a:pt x="8705" y="33974"/>
                  <a:pt x="8517" y="34162"/>
                  <a:pt x="8291" y="34162"/>
                </a:cubicBezTo>
                <a:cubicBezTo>
                  <a:pt x="8046" y="34162"/>
                  <a:pt x="7857" y="33974"/>
                  <a:pt x="7857" y="33729"/>
                </a:cubicBezTo>
                <a:cubicBezTo>
                  <a:pt x="7857" y="33502"/>
                  <a:pt x="8046" y="33314"/>
                  <a:pt x="8291" y="33314"/>
                </a:cubicBezTo>
                <a:close/>
                <a:moveTo>
                  <a:pt x="8291" y="31354"/>
                </a:moveTo>
                <a:cubicBezTo>
                  <a:pt x="8517" y="31354"/>
                  <a:pt x="8705" y="31543"/>
                  <a:pt x="8705" y="31769"/>
                </a:cubicBezTo>
                <a:cubicBezTo>
                  <a:pt x="8705" y="31995"/>
                  <a:pt x="8517" y="32183"/>
                  <a:pt x="8291" y="32183"/>
                </a:cubicBezTo>
                <a:cubicBezTo>
                  <a:pt x="8046" y="32183"/>
                  <a:pt x="7857" y="31995"/>
                  <a:pt x="7857" y="31769"/>
                </a:cubicBezTo>
                <a:cubicBezTo>
                  <a:pt x="7857" y="31543"/>
                  <a:pt x="8046" y="31354"/>
                  <a:pt x="8291" y="31354"/>
                </a:cubicBezTo>
                <a:close/>
                <a:moveTo>
                  <a:pt x="8291" y="8706"/>
                </a:moveTo>
                <a:cubicBezTo>
                  <a:pt x="8046" y="8706"/>
                  <a:pt x="7839" y="8498"/>
                  <a:pt x="7839" y="8253"/>
                </a:cubicBezTo>
                <a:cubicBezTo>
                  <a:pt x="7839" y="8008"/>
                  <a:pt x="8046" y="7820"/>
                  <a:pt x="8291" y="7820"/>
                </a:cubicBezTo>
                <a:cubicBezTo>
                  <a:pt x="8517" y="7820"/>
                  <a:pt x="8724" y="8008"/>
                  <a:pt x="8724" y="8253"/>
                </a:cubicBezTo>
                <a:cubicBezTo>
                  <a:pt x="8724" y="8498"/>
                  <a:pt x="8517" y="8706"/>
                  <a:pt x="8291" y="8706"/>
                </a:cubicBezTo>
                <a:close/>
                <a:moveTo>
                  <a:pt x="8291" y="6746"/>
                </a:moveTo>
                <a:cubicBezTo>
                  <a:pt x="8046" y="6746"/>
                  <a:pt x="7839" y="6539"/>
                  <a:pt x="7839" y="6294"/>
                </a:cubicBezTo>
                <a:cubicBezTo>
                  <a:pt x="7839" y="6068"/>
                  <a:pt x="8046" y="5860"/>
                  <a:pt x="8291" y="5860"/>
                </a:cubicBezTo>
                <a:cubicBezTo>
                  <a:pt x="8517" y="5860"/>
                  <a:pt x="8724" y="6049"/>
                  <a:pt x="8724" y="6294"/>
                </a:cubicBezTo>
                <a:cubicBezTo>
                  <a:pt x="8724" y="6539"/>
                  <a:pt x="8517" y="6746"/>
                  <a:pt x="8291" y="6746"/>
                </a:cubicBezTo>
                <a:close/>
                <a:moveTo>
                  <a:pt x="8291" y="4767"/>
                </a:moveTo>
                <a:cubicBezTo>
                  <a:pt x="8046" y="4767"/>
                  <a:pt x="7839" y="4579"/>
                  <a:pt x="7839" y="4334"/>
                </a:cubicBezTo>
                <a:cubicBezTo>
                  <a:pt x="7839" y="4089"/>
                  <a:pt x="8046" y="3901"/>
                  <a:pt x="8291" y="3901"/>
                </a:cubicBezTo>
                <a:cubicBezTo>
                  <a:pt x="8517" y="3901"/>
                  <a:pt x="8724" y="4089"/>
                  <a:pt x="8724" y="4334"/>
                </a:cubicBezTo>
                <a:cubicBezTo>
                  <a:pt x="8724" y="4579"/>
                  <a:pt x="8517" y="4767"/>
                  <a:pt x="8291" y="4767"/>
                </a:cubicBezTo>
                <a:close/>
                <a:moveTo>
                  <a:pt x="8291" y="2789"/>
                </a:moveTo>
                <a:cubicBezTo>
                  <a:pt x="8046" y="2789"/>
                  <a:pt x="7857" y="2600"/>
                  <a:pt x="7857" y="2374"/>
                </a:cubicBezTo>
                <a:cubicBezTo>
                  <a:pt x="7857" y="2148"/>
                  <a:pt x="8046" y="1960"/>
                  <a:pt x="8291" y="1960"/>
                </a:cubicBezTo>
                <a:cubicBezTo>
                  <a:pt x="8517" y="1960"/>
                  <a:pt x="8705" y="2148"/>
                  <a:pt x="8705" y="2374"/>
                </a:cubicBezTo>
                <a:cubicBezTo>
                  <a:pt x="8705" y="2600"/>
                  <a:pt x="8517" y="2789"/>
                  <a:pt x="8291" y="2789"/>
                </a:cubicBezTo>
                <a:close/>
                <a:moveTo>
                  <a:pt x="8291" y="810"/>
                </a:moveTo>
                <a:cubicBezTo>
                  <a:pt x="8065" y="810"/>
                  <a:pt x="7876" y="641"/>
                  <a:pt x="7876" y="415"/>
                </a:cubicBezTo>
                <a:cubicBezTo>
                  <a:pt x="7876" y="189"/>
                  <a:pt x="8065" y="0"/>
                  <a:pt x="8291" y="0"/>
                </a:cubicBezTo>
                <a:cubicBezTo>
                  <a:pt x="8517" y="0"/>
                  <a:pt x="8686" y="189"/>
                  <a:pt x="8686" y="415"/>
                </a:cubicBezTo>
                <a:cubicBezTo>
                  <a:pt x="8686" y="641"/>
                  <a:pt x="8517" y="810"/>
                  <a:pt x="8291" y="810"/>
                </a:cubicBezTo>
                <a:close/>
                <a:moveTo>
                  <a:pt x="6331" y="42019"/>
                </a:moveTo>
                <a:cubicBezTo>
                  <a:pt x="6086" y="42019"/>
                  <a:pt x="5879" y="41812"/>
                  <a:pt x="5879" y="41586"/>
                </a:cubicBezTo>
                <a:cubicBezTo>
                  <a:pt x="5879" y="41341"/>
                  <a:pt x="6086" y="41134"/>
                  <a:pt x="6331" y="41134"/>
                </a:cubicBezTo>
                <a:cubicBezTo>
                  <a:pt x="6557" y="41134"/>
                  <a:pt x="6765" y="41341"/>
                  <a:pt x="6765" y="41586"/>
                </a:cubicBezTo>
                <a:cubicBezTo>
                  <a:pt x="6765" y="41831"/>
                  <a:pt x="6557" y="42019"/>
                  <a:pt x="6331" y="42019"/>
                </a:cubicBezTo>
                <a:close/>
                <a:moveTo>
                  <a:pt x="6331" y="40041"/>
                </a:moveTo>
                <a:cubicBezTo>
                  <a:pt x="6086" y="40041"/>
                  <a:pt x="5879" y="39852"/>
                  <a:pt x="5879" y="39607"/>
                </a:cubicBezTo>
                <a:cubicBezTo>
                  <a:pt x="5879" y="39381"/>
                  <a:pt x="6086" y="39174"/>
                  <a:pt x="6331" y="39174"/>
                </a:cubicBezTo>
                <a:cubicBezTo>
                  <a:pt x="6557" y="39174"/>
                  <a:pt x="6765" y="39381"/>
                  <a:pt x="6765" y="39607"/>
                </a:cubicBezTo>
                <a:cubicBezTo>
                  <a:pt x="6765" y="39852"/>
                  <a:pt x="6557" y="40041"/>
                  <a:pt x="6331" y="40041"/>
                </a:cubicBezTo>
                <a:close/>
                <a:moveTo>
                  <a:pt x="6331" y="38100"/>
                </a:moveTo>
                <a:cubicBezTo>
                  <a:pt x="6086" y="38100"/>
                  <a:pt x="5898" y="37893"/>
                  <a:pt x="5898" y="37667"/>
                </a:cubicBezTo>
                <a:cubicBezTo>
                  <a:pt x="5898" y="37422"/>
                  <a:pt x="6086" y="37233"/>
                  <a:pt x="6331" y="37233"/>
                </a:cubicBezTo>
                <a:cubicBezTo>
                  <a:pt x="6557" y="37233"/>
                  <a:pt x="6765" y="37422"/>
                  <a:pt x="6765" y="37667"/>
                </a:cubicBezTo>
                <a:cubicBezTo>
                  <a:pt x="6765" y="37893"/>
                  <a:pt x="6557" y="38100"/>
                  <a:pt x="6331" y="38100"/>
                </a:cubicBezTo>
                <a:close/>
                <a:moveTo>
                  <a:pt x="6331" y="36122"/>
                </a:moveTo>
                <a:cubicBezTo>
                  <a:pt x="6086" y="36122"/>
                  <a:pt x="5898" y="35933"/>
                  <a:pt x="5898" y="35688"/>
                </a:cubicBezTo>
                <a:cubicBezTo>
                  <a:pt x="5898" y="35462"/>
                  <a:pt x="6086" y="35255"/>
                  <a:pt x="6331" y="35255"/>
                </a:cubicBezTo>
                <a:cubicBezTo>
                  <a:pt x="6557" y="35255"/>
                  <a:pt x="6765" y="35462"/>
                  <a:pt x="6765" y="35688"/>
                </a:cubicBezTo>
                <a:cubicBezTo>
                  <a:pt x="6765" y="35933"/>
                  <a:pt x="6557" y="36122"/>
                  <a:pt x="6331" y="36122"/>
                </a:cubicBezTo>
                <a:close/>
                <a:moveTo>
                  <a:pt x="6331" y="29395"/>
                </a:moveTo>
                <a:cubicBezTo>
                  <a:pt x="6557" y="29395"/>
                  <a:pt x="6746" y="29583"/>
                  <a:pt x="6746" y="29809"/>
                </a:cubicBezTo>
                <a:cubicBezTo>
                  <a:pt x="6746" y="30035"/>
                  <a:pt x="6557" y="30224"/>
                  <a:pt x="6331" y="30224"/>
                </a:cubicBezTo>
                <a:cubicBezTo>
                  <a:pt x="6086" y="30224"/>
                  <a:pt x="5898" y="30035"/>
                  <a:pt x="5898" y="29809"/>
                </a:cubicBezTo>
                <a:cubicBezTo>
                  <a:pt x="5898" y="29583"/>
                  <a:pt x="6086" y="29395"/>
                  <a:pt x="6331" y="29395"/>
                </a:cubicBezTo>
                <a:close/>
                <a:moveTo>
                  <a:pt x="6331" y="33314"/>
                </a:moveTo>
                <a:cubicBezTo>
                  <a:pt x="6557" y="33314"/>
                  <a:pt x="6746" y="33502"/>
                  <a:pt x="6746" y="33729"/>
                </a:cubicBezTo>
                <a:cubicBezTo>
                  <a:pt x="6746" y="33974"/>
                  <a:pt x="6557" y="34162"/>
                  <a:pt x="6331" y="34162"/>
                </a:cubicBezTo>
                <a:cubicBezTo>
                  <a:pt x="6086" y="34162"/>
                  <a:pt x="5898" y="33974"/>
                  <a:pt x="5898" y="33729"/>
                </a:cubicBezTo>
                <a:cubicBezTo>
                  <a:pt x="5898" y="33502"/>
                  <a:pt x="6086" y="33314"/>
                  <a:pt x="6331" y="33314"/>
                </a:cubicBezTo>
                <a:close/>
                <a:moveTo>
                  <a:pt x="6331" y="31354"/>
                </a:moveTo>
                <a:cubicBezTo>
                  <a:pt x="6557" y="31354"/>
                  <a:pt x="6746" y="31543"/>
                  <a:pt x="6746" y="31769"/>
                </a:cubicBezTo>
                <a:cubicBezTo>
                  <a:pt x="6746" y="31995"/>
                  <a:pt x="6557" y="32183"/>
                  <a:pt x="6331" y="32183"/>
                </a:cubicBezTo>
                <a:cubicBezTo>
                  <a:pt x="6086" y="32183"/>
                  <a:pt x="5898" y="31995"/>
                  <a:pt x="5898" y="31769"/>
                </a:cubicBezTo>
                <a:cubicBezTo>
                  <a:pt x="5898" y="31543"/>
                  <a:pt x="6086" y="31354"/>
                  <a:pt x="6331" y="31354"/>
                </a:cubicBezTo>
                <a:close/>
                <a:moveTo>
                  <a:pt x="6331" y="28283"/>
                </a:moveTo>
                <a:cubicBezTo>
                  <a:pt x="6086" y="28283"/>
                  <a:pt x="5898" y="28095"/>
                  <a:pt x="5898" y="27850"/>
                </a:cubicBezTo>
                <a:cubicBezTo>
                  <a:pt x="5898" y="27605"/>
                  <a:pt x="6086" y="27416"/>
                  <a:pt x="6331" y="27416"/>
                </a:cubicBezTo>
                <a:cubicBezTo>
                  <a:pt x="6557" y="27416"/>
                  <a:pt x="6765" y="27605"/>
                  <a:pt x="6765" y="27850"/>
                </a:cubicBezTo>
                <a:cubicBezTo>
                  <a:pt x="6765" y="28095"/>
                  <a:pt x="6557" y="28283"/>
                  <a:pt x="6331" y="28283"/>
                </a:cubicBezTo>
                <a:close/>
                <a:moveTo>
                  <a:pt x="6331" y="26342"/>
                </a:moveTo>
                <a:cubicBezTo>
                  <a:pt x="6086" y="26342"/>
                  <a:pt x="5898" y="26135"/>
                  <a:pt x="5898" y="25890"/>
                </a:cubicBezTo>
                <a:cubicBezTo>
                  <a:pt x="5898" y="25664"/>
                  <a:pt x="6086" y="25457"/>
                  <a:pt x="6331" y="25457"/>
                </a:cubicBezTo>
                <a:cubicBezTo>
                  <a:pt x="6557" y="25457"/>
                  <a:pt x="6765" y="25664"/>
                  <a:pt x="6765" y="25890"/>
                </a:cubicBezTo>
                <a:cubicBezTo>
                  <a:pt x="6765" y="26135"/>
                  <a:pt x="6557" y="26342"/>
                  <a:pt x="6331" y="26342"/>
                </a:cubicBezTo>
                <a:close/>
                <a:moveTo>
                  <a:pt x="6331" y="24364"/>
                </a:moveTo>
                <a:cubicBezTo>
                  <a:pt x="6086" y="24364"/>
                  <a:pt x="5898" y="24175"/>
                  <a:pt x="5898" y="23930"/>
                </a:cubicBezTo>
                <a:cubicBezTo>
                  <a:pt x="5898" y="23704"/>
                  <a:pt x="6086" y="23497"/>
                  <a:pt x="6331" y="23497"/>
                </a:cubicBezTo>
                <a:cubicBezTo>
                  <a:pt x="6557" y="23497"/>
                  <a:pt x="6765" y="23704"/>
                  <a:pt x="6765" y="23930"/>
                </a:cubicBezTo>
                <a:cubicBezTo>
                  <a:pt x="6765" y="24175"/>
                  <a:pt x="6557" y="24364"/>
                  <a:pt x="6331" y="24364"/>
                </a:cubicBezTo>
                <a:close/>
                <a:moveTo>
                  <a:pt x="6331" y="15658"/>
                </a:moveTo>
                <a:cubicBezTo>
                  <a:pt x="6557" y="15658"/>
                  <a:pt x="6746" y="15847"/>
                  <a:pt x="6746" y="16092"/>
                </a:cubicBezTo>
                <a:cubicBezTo>
                  <a:pt x="6746" y="16318"/>
                  <a:pt x="6557" y="16506"/>
                  <a:pt x="6331" y="16506"/>
                </a:cubicBezTo>
                <a:cubicBezTo>
                  <a:pt x="6086" y="16506"/>
                  <a:pt x="5898" y="16318"/>
                  <a:pt x="5898" y="16092"/>
                </a:cubicBezTo>
                <a:cubicBezTo>
                  <a:pt x="5898" y="15847"/>
                  <a:pt x="6086" y="15658"/>
                  <a:pt x="6331" y="15658"/>
                </a:cubicBezTo>
                <a:close/>
                <a:moveTo>
                  <a:pt x="6331" y="22404"/>
                </a:moveTo>
                <a:cubicBezTo>
                  <a:pt x="6086" y="22404"/>
                  <a:pt x="5898" y="22216"/>
                  <a:pt x="5898" y="21971"/>
                </a:cubicBezTo>
                <a:cubicBezTo>
                  <a:pt x="5898" y="21745"/>
                  <a:pt x="6086" y="21537"/>
                  <a:pt x="6331" y="21537"/>
                </a:cubicBezTo>
                <a:cubicBezTo>
                  <a:pt x="6557" y="21537"/>
                  <a:pt x="6746" y="21745"/>
                  <a:pt x="6746" y="21971"/>
                </a:cubicBezTo>
                <a:cubicBezTo>
                  <a:pt x="6746" y="22216"/>
                  <a:pt x="6557" y="22404"/>
                  <a:pt x="6331" y="22404"/>
                </a:cubicBezTo>
                <a:close/>
                <a:moveTo>
                  <a:pt x="6331" y="18447"/>
                </a:moveTo>
                <a:cubicBezTo>
                  <a:pt x="6105" y="18447"/>
                  <a:pt x="5917" y="18259"/>
                  <a:pt x="5917" y="18051"/>
                </a:cubicBezTo>
                <a:cubicBezTo>
                  <a:pt x="5917" y="17825"/>
                  <a:pt x="6105" y="17656"/>
                  <a:pt x="6331" y="17656"/>
                </a:cubicBezTo>
                <a:cubicBezTo>
                  <a:pt x="6538" y="17656"/>
                  <a:pt x="6727" y="17825"/>
                  <a:pt x="6727" y="18051"/>
                </a:cubicBezTo>
                <a:cubicBezTo>
                  <a:pt x="6727" y="18259"/>
                  <a:pt x="6538" y="18447"/>
                  <a:pt x="6331" y="18447"/>
                </a:cubicBezTo>
                <a:close/>
                <a:moveTo>
                  <a:pt x="6331" y="20407"/>
                </a:moveTo>
                <a:cubicBezTo>
                  <a:pt x="6105" y="20407"/>
                  <a:pt x="5917" y="20237"/>
                  <a:pt x="5917" y="20011"/>
                </a:cubicBezTo>
                <a:cubicBezTo>
                  <a:pt x="5917" y="19785"/>
                  <a:pt x="6105" y="19597"/>
                  <a:pt x="6331" y="19597"/>
                </a:cubicBezTo>
                <a:cubicBezTo>
                  <a:pt x="6538" y="19597"/>
                  <a:pt x="6727" y="19785"/>
                  <a:pt x="6727" y="20011"/>
                </a:cubicBezTo>
                <a:cubicBezTo>
                  <a:pt x="6727" y="20237"/>
                  <a:pt x="6538" y="20407"/>
                  <a:pt x="6331" y="20407"/>
                </a:cubicBezTo>
                <a:close/>
                <a:moveTo>
                  <a:pt x="6331" y="14566"/>
                </a:moveTo>
                <a:cubicBezTo>
                  <a:pt x="6086" y="14566"/>
                  <a:pt x="5898" y="14377"/>
                  <a:pt x="5898" y="14132"/>
                </a:cubicBezTo>
                <a:cubicBezTo>
                  <a:pt x="5898" y="13887"/>
                  <a:pt x="6086" y="13699"/>
                  <a:pt x="6331" y="13699"/>
                </a:cubicBezTo>
                <a:cubicBezTo>
                  <a:pt x="6557" y="13699"/>
                  <a:pt x="6765" y="13887"/>
                  <a:pt x="6765" y="14132"/>
                </a:cubicBezTo>
                <a:cubicBezTo>
                  <a:pt x="6765" y="14377"/>
                  <a:pt x="6557" y="14566"/>
                  <a:pt x="6331" y="14566"/>
                </a:cubicBezTo>
                <a:close/>
                <a:moveTo>
                  <a:pt x="6331" y="12587"/>
                </a:moveTo>
                <a:cubicBezTo>
                  <a:pt x="6086" y="12587"/>
                  <a:pt x="5898" y="12399"/>
                  <a:pt x="5898" y="12173"/>
                </a:cubicBezTo>
                <a:cubicBezTo>
                  <a:pt x="5898" y="11928"/>
                  <a:pt x="6086" y="11739"/>
                  <a:pt x="6331" y="11739"/>
                </a:cubicBezTo>
                <a:cubicBezTo>
                  <a:pt x="6557" y="11739"/>
                  <a:pt x="6746" y="11928"/>
                  <a:pt x="6746" y="12173"/>
                </a:cubicBezTo>
                <a:cubicBezTo>
                  <a:pt x="6746" y="12399"/>
                  <a:pt x="6557" y="12587"/>
                  <a:pt x="6331" y="12587"/>
                </a:cubicBezTo>
                <a:close/>
                <a:moveTo>
                  <a:pt x="6331" y="9817"/>
                </a:moveTo>
                <a:cubicBezTo>
                  <a:pt x="6538" y="9817"/>
                  <a:pt x="6727" y="9987"/>
                  <a:pt x="6727" y="10213"/>
                </a:cubicBezTo>
                <a:cubicBezTo>
                  <a:pt x="6727" y="10420"/>
                  <a:pt x="6538" y="10590"/>
                  <a:pt x="6331" y="10590"/>
                </a:cubicBezTo>
                <a:cubicBezTo>
                  <a:pt x="6105" y="10590"/>
                  <a:pt x="5917" y="10420"/>
                  <a:pt x="5917" y="10213"/>
                </a:cubicBezTo>
                <a:cubicBezTo>
                  <a:pt x="5917" y="9987"/>
                  <a:pt x="6105" y="9817"/>
                  <a:pt x="6331" y="9817"/>
                </a:cubicBezTo>
                <a:close/>
                <a:moveTo>
                  <a:pt x="6331" y="8668"/>
                </a:moveTo>
                <a:cubicBezTo>
                  <a:pt x="6086" y="8668"/>
                  <a:pt x="5898" y="8479"/>
                  <a:pt x="5898" y="8253"/>
                </a:cubicBezTo>
                <a:cubicBezTo>
                  <a:pt x="5898" y="8027"/>
                  <a:pt x="6086" y="7839"/>
                  <a:pt x="6331" y="7839"/>
                </a:cubicBezTo>
                <a:cubicBezTo>
                  <a:pt x="6557" y="7839"/>
                  <a:pt x="6746" y="8027"/>
                  <a:pt x="6746" y="8253"/>
                </a:cubicBezTo>
                <a:cubicBezTo>
                  <a:pt x="6746" y="8479"/>
                  <a:pt x="6557" y="8668"/>
                  <a:pt x="6331" y="8668"/>
                </a:cubicBezTo>
                <a:close/>
                <a:moveTo>
                  <a:pt x="6331" y="6708"/>
                </a:moveTo>
                <a:cubicBezTo>
                  <a:pt x="6086" y="6708"/>
                  <a:pt x="5898" y="6520"/>
                  <a:pt x="5898" y="6294"/>
                </a:cubicBezTo>
                <a:cubicBezTo>
                  <a:pt x="5898" y="6049"/>
                  <a:pt x="6086" y="5860"/>
                  <a:pt x="6331" y="5860"/>
                </a:cubicBezTo>
                <a:cubicBezTo>
                  <a:pt x="6557" y="5860"/>
                  <a:pt x="6746" y="6049"/>
                  <a:pt x="6746" y="6294"/>
                </a:cubicBezTo>
                <a:cubicBezTo>
                  <a:pt x="6746" y="6520"/>
                  <a:pt x="6557" y="6708"/>
                  <a:pt x="6331" y="6708"/>
                </a:cubicBezTo>
                <a:close/>
                <a:moveTo>
                  <a:pt x="6331" y="4749"/>
                </a:moveTo>
                <a:cubicBezTo>
                  <a:pt x="6086" y="4749"/>
                  <a:pt x="5898" y="4560"/>
                  <a:pt x="5898" y="4334"/>
                </a:cubicBezTo>
                <a:cubicBezTo>
                  <a:pt x="5898" y="4089"/>
                  <a:pt x="6086" y="3919"/>
                  <a:pt x="6331" y="3919"/>
                </a:cubicBezTo>
                <a:cubicBezTo>
                  <a:pt x="6557" y="3919"/>
                  <a:pt x="6746" y="4089"/>
                  <a:pt x="6746" y="4334"/>
                </a:cubicBezTo>
                <a:cubicBezTo>
                  <a:pt x="6746" y="4560"/>
                  <a:pt x="6557" y="4749"/>
                  <a:pt x="6331" y="4749"/>
                </a:cubicBezTo>
                <a:close/>
                <a:moveTo>
                  <a:pt x="6331" y="2789"/>
                </a:moveTo>
                <a:cubicBezTo>
                  <a:pt x="6086" y="2789"/>
                  <a:pt x="5898" y="2600"/>
                  <a:pt x="5898" y="2374"/>
                </a:cubicBezTo>
                <a:cubicBezTo>
                  <a:pt x="5898" y="2129"/>
                  <a:pt x="6086" y="1941"/>
                  <a:pt x="6331" y="1941"/>
                </a:cubicBezTo>
                <a:cubicBezTo>
                  <a:pt x="6557" y="1941"/>
                  <a:pt x="6746" y="2129"/>
                  <a:pt x="6746" y="2374"/>
                </a:cubicBezTo>
                <a:cubicBezTo>
                  <a:pt x="6746" y="2600"/>
                  <a:pt x="6557" y="2789"/>
                  <a:pt x="6331" y="2789"/>
                </a:cubicBezTo>
                <a:close/>
                <a:moveTo>
                  <a:pt x="6331" y="810"/>
                </a:moveTo>
                <a:cubicBezTo>
                  <a:pt x="6105" y="810"/>
                  <a:pt x="5917" y="622"/>
                  <a:pt x="5917" y="396"/>
                </a:cubicBezTo>
                <a:cubicBezTo>
                  <a:pt x="5917" y="189"/>
                  <a:pt x="6105" y="0"/>
                  <a:pt x="6331" y="0"/>
                </a:cubicBezTo>
                <a:cubicBezTo>
                  <a:pt x="6538" y="0"/>
                  <a:pt x="6727" y="189"/>
                  <a:pt x="6727" y="396"/>
                </a:cubicBezTo>
                <a:cubicBezTo>
                  <a:pt x="6727" y="622"/>
                  <a:pt x="6538" y="810"/>
                  <a:pt x="6331" y="810"/>
                </a:cubicBezTo>
                <a:close/>
                <a:moveTo>
                  <a:pt x="4372" y="34162"/>
                </a:moveTo>
                <a:cubicBezTo>
                  <a:pt x="4127" y="34162"/>
                  <a:pt x="3919" y="33974"/>
                  <a:pt x="3919" y="33729"/>
                </a:cubicBezTo>
                <a:cubicBezTo>
                  <a:pt x="3919" y="33484"/>
                  <a:pt x="4127" y="33295"/>
                  <a:pt x="4372" y="33295"/>
                </a:cubicBezTo>
                <a:cubicBezTo>
                  <a:pt x="4616" y="33295"/>
                  <a:pt x="4805" y="33484"/>
                  <a:pt x="4805" y="33729"/>
                </a:cubicBezTo>
                <a:cubicBezTo>
                  <a:pt x="4805" y="33974"/>
                  <a:pt x="4616" y="34162"/>
                  <a:pt x="4372" y="34162"/>
                </a:cubicBezTo>
                <a:close/>
                <a:moveTo>
                  <a:pt x="4372" y="32202"/>
                </a:moveTo>
                <a:cubicBezTo>
                  <a:pt x="4127" y="32202"/>
                  <a:pt x="3919" y="32014"/>
                  <a:pt x="3919" y="31769"/>
                </a:cubicBezTo>
                <a:cubicBezTo>
                  <a:pt x="3919" y="31524"/>
                  <a:pt x="4127" y="31336"/>
                  <a:pt x="4372" y="31336"/>
                </a:cubicBezTo>
                <a:cubicBezTo>
                  <a:pt x="4616" y="31336"/>
                  <a:pt x="4805" y="31524"/>
                  <a:pt x="4805" y="31769"/>
                </a:cubicBezTo>
                <a:cubicBezTo>
                  <a:pt x="4805" y="32014"/>
                  <a:pt x="4616" y="32202"/>
                  <a:pt x="4372" y="32202"/>
                </a:cubicBezTo>
                <a:close/>
                <a:moveTo>
                  <a:pt x="4372" y="30243"/>
                </a:moveTo>
                <a:cubicBezTo>
                  <a:pt x="4127" y="30243"/>
                  <a:pt x="3919" y="30054"/>
                  <a:pt x="3919" y="29809"/>
                </a:cubicBezTo>
                <a:cubicBezTo>
                  <a:pt x="3919" y="29564"/>
                  <a:pt x="4127" y="29357"/>
                  <a:pt x="4372" y="29357"/>
                </a:cubicBezTo>
                <a:cubicBezTo>
                  <a:pt x="4616" y="29357"/>
                  <a:pt x="4805" y="29564"/>
                  <a:pt x="4805" y="29809"/>
                </a:cubicBezTo>
                <a:cubicBezTo>
                  <a:pt x="4805" y="30054"/>
                  <a:pt x="4616" y="30243"/>
                  <a:pt x="4372" y="30243"/>
                </a:cubicBezTo>
                <a:close/>
                <a:moveTo>
                  <a:pt x="4372" y="28283"/>
                </a:moveTo>
                <a:cubicBezTo>
                  <a:pt x="4127" y="28283"/>
                  <a:pt x="3919" y="28076"/>
                  <a:pt x="3919" y="27850"/>
                </a:cubicBezTo>
                <a:cubicBezTo>
                  <a:pt x="3919" y="27605"/>
                  <a:pt x="4127" y="27416"/>
                  <a:pt x="4372" y="27416"/>
                </a:cubicBezTo>
                <a:cubicBezTo>
                  <a:pt x="4616" y="27416"/>
                  <a:pt x="4805" y="27605"/>
                  <a:pt x="4805" y="27850"/>
                </a:cubicBezTo>
                <a:cubicBezTo>
                  <a:pt x="4805" y="28076"/>
                  <a:pt x="4616" y="28283"/>
                  <a:pt x="4372" y="28283"/>
                </a:cubicBezTo>
                <a:close/>
                <a:moveTo>
                  <a:pt x="4372" y="26323"/>
                </a:moveTo>
                <a:cubicBezTo>
                  <a:pt x="4127" y="26323"/>
                  <a:pt x="3919" y="26135"/>
                  <a:pt x="3919" y="25890"/>
                </a:cubicBezTo>
                <a:cubicBezTo>
                  <a:pt x="3919" y="25645"/>
                  <a:pt x="4127" y="25457"/>
                  <a:pt x="4372" y="25457"/>
                </a:cubicBezTo>
                <a:cubicBezTo>
                  <a:pt x="4616" y="25457"/>
                  <a:pt x="4805" y="25645"/>
                  <a:pt x="4805" y="25890"/>
                </a:cubicBezTo>
                <a:cubicBezTo>
                  <a:pt x="4805" y="26135"/>
                  <a:pt x="4616" y="26323"/>
                  <a:pt x="4372" y="26323"/>
                </a:cubicBezTo>
                <a:close/>
                <a:moveTo>
                  <a:pt x="4372" y="23516"/>
                </a:moveTo>
                <a:cubicBezTo>
                  <a:pt x="4598" y="23516"/>
                  <a:pt x="4786" y="23704"/>
                  <a:pt x="4786" y="23930"/>
                </a:cubicBezTo>
                <a:cubicBezTo>
                  <a:pt x="4786" y="24156"/>
                  <a:pt x="4598" y="24345"/>
                  <a:pt x="4372" y="24345"/>
                </a:cubicBezTo>
                <a:cubicBezTo>
                  <a:pt x="4127" y="24345"/>
                  <a:pt x="3938" y="24156"/>
                  <a:pt x="3938" y="23930"/>
                </a:cubicBezTo>
                <a:cubicBezTo>
                  <a:pt x="3938" y="23704"/>
                  <a:pt x="4127" y="23516"/>
                  <a:pt x="4372" y="23516"/>
                </a:cubicBezTo>
                <a:close/>
                <a:moveTo>
                  <a:pt x="4372" y="22404"/>
                </a:moveTo>
                <a:cubicBezTo>
                  <a:pt x="4127" y="22404"/>
                  <a:pt x="3919" y="22216"/>
                  <a:pt x="3919" y="21971"/>
                </a:cubicBezTo>
                <a:cubicBezTo>
                  <a:pt x="3919" y="21726"/>
                  <a:pt x="4127" y="21519"/>
                  <a:pt x="4372" y="21519"/>
                </a:cubicBezTo>
                <a:cubicBezTo>
                  <a:pt x="4616" y="21519"/>
                  <a:pt x="4805" y="21726"/>
                  <a:pt x="4805" y="21971"/>
                </a:cubicBezTo>
                <a:cubicBezTo>
                  <a:pt x="4805" y="22216"/>
                  <a:pt x="4616" y="22404"/>
                  <a:pt x="4372" y="22404"/>
                </a:cubicBezTo>
                <a:close/>
                <a:moveTo>
                  <a:pt x="4372" y="2789"/>
                </a:moveTo>
                <a:cubicBezTo>
                  <a:pt x="4164" y="2789"/>
                  <a:pt x="4014" y="2638"/>
                  <a:pt x="3976" y="2450"/>
                </a:cubicBezTo>
                <a:cubicBezTo>
                  <a:pt x="4051" y="2299"/>
                  <a:pt x="4127" y="2148"/>
                  <a:pt x="4202" y="1979"/>
                </a:cubicBezTo>
                <a:cubicBezTo>
                  <a:pt x="4258" y="1960"/>
                  <a:pt x="4315" y="1960"/>
                  <a:pt x="4372" y="1960"/>
                </a:cubicBezTo>
                <a:cubicBezTo>
                  <a:pt x="4598" y="1960"/>
                  <a:pt x="4767" y="2148"/>
                  <a:pt x="4767" y="2374"/>
                </a:cubicBezTo>
                <a:cubicBezTo>
                  <a:pt x="4767" y="2600"/>
                  <a:pt x="4598" y="2789"/>
                  <a:pt x="4372" y="2789"/>
                </a:cubicBezTo>
                <a:close/>
                <a:moveTo>
                  <a:pt x="4372" y="3919"/>
                </a:moveTo>
                <a:cubicBezTo>
                  <a:pt x="4598" y="3919"/>
                  <a:pt x="4767" y="4108"/>
                  <a:pt x="4767" y="4334"/>
                </a:cubicBezTo>
                <a:cubicBezTo>
                  <a:pt x="4767" y="4560"/>
                  <a:pt x="4598" y="4749"/>
                  <a:pt x="4372" y="4749"/>
                </a:cubicBezTo>
                <a:cubicBezTo>
                  <a:pt x="4127" y="4749"/>
                  <a:pt x="3957" y="4560"/>
                  <a:pt x="3957" y="4334"/>
                </a:cubicBezTo>
                <a:cubicBezTo>
                  <a:pt x="3957" y="4108"/>
                  <a:pt x="4127" y="3919"/>
                  <a:pt x="4372" y="3919"/>
                </a:cubicBezTo>
                <a:close/>
                <a:moveTo>
                  <a:pt x="4372" y="6689"/>
                </a:moveTo>
                <a:cubicBezTo>
                  <a:pt x="4145" y="6689"/>
                  <a:pt x="3957" y="6501"/>
                  <a:pt x="3957" y="6294"/>
                </a:cubicBezTo>
                <a:cubicBezTo>
                  <a:pt x="3957" y="6068"/>
                  <a:pt x="4145" y="5879"/>
                  <a:pt x="4372" y="5879"/>
                </a:cubicBezTo>
                <a:cubicBezTo>
                  <a:pt x="4579" y="5879"/>
                  <a:pt x="4767" y="6068"/>
                  <a:pt x="4767" y="6294"/>
                </a:cubicBezTo>
                <a:cubicBezTo>
                  <a:pt x="4767" y="6501"/>
                  <a:pt x="4579" y="6689"/>
                  <a:pt x="4372" y="6689"/>
                </a:cubicBezTo>
                <a:close/>
                <a:moveTo>
                  <a:pt x="4372" y="8649"/>
                </a:moveTo>
                <a:cubicBezTo>
                  <a:pt x="4145" y="8649"/>
                  <a:pt x="3957" y="8461"/>
                  <a:pt x="3957" y="8253"/>
                </a:cubicBezTo>
                <a:cubicBezTo>
                  <a:pt x="3957" y="8027"/>
                  <a:pt x="4145" y="7858"/>
                  <a:pt x="4372" y="7858"/>
                </a:cubicBezTo>
                <a:cubicBezTo>
                  <a:pt x="4579" y="7858"/>
                  <a:pt x="4767" y="8027"/>
                  <a:pt x="4767" y="8253"/>
                </a:cubicBezTo>
                <a:cubicBezTo>
                  <a:pt x="4767" y="8479"/>
                  <a:pt x="4579" y="8649"/>
                  <a:pt x="4372" y="8649"/>
                </a:cubicBezTo>
                <a:close/>
                <a:moveTo>
                  <a:pt x="4372" y="9798"/>
                </a:moveTo>
                <a:cubicBezTo>
                  <a:pt x="4598" y="9798"/>
                  <a:pt x="4767" y="9987"/>
                  <a:pt x="4767" y="10213"/>
                </a:cubicBezTo>
                <a:cubicBezTo>
                  <a:pt x="4767" y="10439"/>
                  <a:pt x="4598" y="10627"/>
                  <a:pt x="4372" y="10627"/>
                </a:cubicBezTo>
                <a:cubicBezTo>
                  <a:pt x="4127" y="10627"/>
                  <a:pt x="3957" y="10439"/>
                  <a:pt x="3957" y="10213"/>
                </a:cubicBezTo>
                <a:cubicBezTo>
                  <a:pt x="3957" y="9987"/>
                  <a:pt x="4127" y="9798"/>
                  <a:pt x="4372" y="9798"/>
                </a:cubicBezTo>
                <a:close/>
                <a:moveTo>
                  <a:pt x="4372" y="11758"/>
                </a:moveTo>
                <a:cubicBezTo>
                  <a:pt x="4579" y="11758"/>
                  <a:pt x="4767" y="11946"/>
                  <a:pt x="4767" y="12173"/>
                </a:cubicBezTo>
                <a:cubicBezTo>
                  <a:pt x="4767" y="12399"/>
                  <a:pt x="4579" y="12587"/>
                  <a:pt x="4372" y="12587"/>
                </a:cubicBezTo>
                <a:cubicBezTo>
                  <a:pt x="4145" y="12587"/>
                  <a:pt x="3957" y="12399"/>
                  <a:pt x="3957" y="12173"/>
                </a:cubicBezTo>
                <a:cubicBezTo>
                  <a:pt x="3957" y="11946"/>
                  <a:pt x="4145" y="11758"/>
                  <a:pt x="4372" y="11758"/>
                </a:cubicBezTo>
                <a:close/>
                <a:moveTo>
                  <a:pt x="4372" y="13737"/>
                </a:moveTo>
                <a:cubicBezTo>
                  <a:pt x="4579" y="13737"/>
                  <a:pt x="4767" y="13906"/>
                  <a:pt x="4767" y="14132"/>
                </a:cubicBezTo>
                <a:cubicBezTo>
                  <a:pt x="4767" y="14358"/>
                  <a:pt x="4579" y="14528"/>
                  <a:pt x="4372" y="14528"/>
                </a:cubicBezTo>
                <a:cubicBezTo>
                  <a:pt x="4145" y="14528"/>
                  <a:pt x="3957" y="14358"/>
                  <a:pt x="3957" y="14132"/>
                </a:cubicBezTo>
                <a:cubicBezTo>
                  <a:pt x="3957" y="13906"/>
                  <a:pt x="4145" y="13737"/>
                  <a:pt x="4372" y="13737"/>
                </a:cubicBezTo>
                <a:close/>
                <a:moveTo>
                  <a:pt x="4353" y="15677"/>
                </a:moveTo>
                <a:cubicBezTo>
                  <a:pt x="4579" y="15677"/>
                  <a:pt x="4767" y="15866"/>
                  <a:pt x="4767" y="16092"/>
                </a:cubicBezTo>
                <a:cubicBezTo>
                  <a:pt x="4767" y="16318"/>
                  <a:pt x="4579" y="16488"/>
                  <a:pt x="4353" y="16488"/>
                </a:cubicBezTo>
                <a:cubicBezTo>
                  <a:pt x="4145" y="16488"/>
                  <a:pt x="3957" y="16318"/>
                  <a:pt x="3957" y="16092"/>
                </a:cubicBezTo>
                <a:cubicBezTo>
                  <a:pt x="3957" y="15866"/>
                  <a:pt x="4145" y="15677"/>
                  <a:pt x="4353" y="15677"/>
                </a:cubicBezTo>
                <a:close/>
                <a:moveTo>
                  <a:pt x="4353" y="19597"/>
                </a:moveTo>
                <a:cubicBezTo>
                  <a:pt x="4579" y="19597"/>
                  <a:pt x="4767" y="19785"/>
                  <a:pt x="4767" y="20011"/>
                </a:cubicBezTo>
                <a:cubicBezTo>
                  <a:pt x="4767" y="20237"/>
                  <a:pt x="4579" y="20407"/>
                  <a:pt x="4353" y="20407"/>
                </a:cubicBezTo>
                <a:cubicBezTo>
                  <a:pt x="4145" y="20407"/>
                  <a:pt x="3957" y="20237"/>
                  <a:pt x="3957" y="20011"/>
                </a:cubicBezTo>
                <a:cubicBezTo>
                  <a:pt x="3957" y="19785"/>
                  <a:pt x="4145" y="19597"/>
                  <a:pt x="4353" y="19597"/>
                </a:cubicBezTo>
                <a:close/>
                <a:moveTo>
                  <a:pt x="4353" y="17656"/>
                </a:moveTo>
                <a:cubicBezTo>
                  <a:pt x="4579" y="17656"/>
                  <a:pt x="4767" y="17825"/>
                  <a:pt x="4767" y="18051"/>
                </a:cubicBezTo>
                <a:cubicBezTo>
                  <a:pt x="4767" y="18259"/>
                  <a:pt x="4579" y="18447"/>
                  <a:pt x="4353" y="18447"/>
                </a:cubicBezTo>
                <a:cubicBezTo>
                  <a:pt x="4145" y="18447"/>
                  <a:pt x="3957" y="18259"/>
                  <a:pt x="3957" y="18051"/>
                </a:cubicBezTo>
                <a:cubicBezTo>
                  <a:pt x="3957" y="17825"/>
                  <a:pt x="4145" y="17656"/>
                  <a:pt x="4353" y="17656"/>
                </a:cubicBezTo>
                <a:close/>
                <a:moveTo>
                  <a:pt x="2412" y="22404"/>
                </a:moveTo>
                <a:cubicBezTo>
                  <a:pt x="2167" y="22404"/>
                  <a:pt x="1978" y="22216"/>
                  <a:pt x="1978" y="21971"/>
                </a:cubicBezTo>
                <a:cubicBezTo>
                  <a:pt x="1978" y="21726"/>
                  <a:pt x="2167" y="21537"/>
                  <a:pt x="2412" y="21537"/>
                </a:cubicBezTo>
                <a:cubicBezTo>
                  <a:pt x="2638" y="21537"/>
                  <a:pt x="2845" y="21726"/>
                  <a:pt x="2845" y="21971"/>
                </a:cubicBezTo>
                <a:cubicBezTo>
                  <a:pt x="2845" y="22216"/>
                  <a:pt x="2638" y="22404"/>
                  <a:pt x="2412" y="22404"/>
                </a:cubicBezTo>
                <a:close/>
                <a:moveTo>
                  <a:pt x="2412" y="15677"/>
                </a:moveTo>
                <a:cubicBezTo>
                  <a:pt x="2638" y="15677"/>
                  <a:pt x="2808" y="15866"/>
                  <a:pt x="2808" y="16092"/>
                </a:cubicBezTo>
                <a:cubicBezTo>
                  <a:pt x="2808" y="16318"/>
                  <a:pt x="2638" y="16488"/>
                  <a:pt x="2412" y="16488"/>
                </a:cubicBezTo>
                <a:cubicBezTo>
                  <a:pt x="2186" y="16488"/>
                  <a:pt x="1997" y="16318"/>
                  <a:pt x="1997" y="16092"/>
                </a:cubicBezTo>
                <a:cubicBezTo>
                  <a:pt x="1997" y="15866"/>
                  <a:pt x="2186" y="15677"/>
                  <a:pt x="2412" y="15677"/>
                </a:cubicBezTo>
                <a:close/>
                <a:moveTo>
                  <a:pt x="2412" y="19597"/>
                </a:moveTo>
                <a:cubicBezTo>
                  <a:pt x="2619" y="19597"/>
                  <a:pt x="2808" y="19785"/>
                  <a:pt x="2808" y="20011"/>
                </a:cubicBezTo>
                <a:cubicBezTo>
                  <a:pt x="2808" y="20237"/>
                  <a:pt x="2619" y="20407"/>
                  <a:pt x="2412" y="20407"/>
                </a:cubicBezTo>
                <a:cubicBezTo>
                  <a:pt x="2186" y="20407"/>
                  <a:pt x="1997" y="20237"/>
                  <a:pt x="1997" y="20011"/>
                </a:cubicBezTo>
                <a:cubicBezTo>
                  <a:pt x="1997" y="19785"/>
                  <a:pt x="2186" y="19597"/>
                  <a:pt x="2412" y="19597"/>
                </a:cubicBezTo>
                <a:close/>
                <a:moveTo>
                  <a:pt x="2412" y="17656"/>
                </a:moveTo>
                <a:cubicBezTo>
                  <a:pt x="2619" y="17656"/>
                  <a:pt x="2808" y="17825"/>
                  <a:pt x="2808" y="18051"/>
                </a:cubicBezTo>
                <a:cubicBezTo>
                  <a:pt x="2808" y="18259"/>
                  <a:pt x="2619" y="18447"/>
                  <a:pt x="2412" y="18447"/>
                </a:cubicBezTo>
                <a:cubicBezTo>
                  <a:pt x="2186" y="18447"/>
                  <a:pt x="1997" y="18259"/>
                  <a:pt x="1997" y="18051"/>
                </a:cubicBezTo>
                <a:cubicBezTo>
                  <a:pt x="1997" y="17825"/>
                  <a:pt x="2186" y="17656"/>
                  <a:pt x="2412" y="17656"/>
                </a:cubicBezTo>
                <a:close/>
                <a:moveTo>
                  <a:pt x="2412" y="14547"/>
                </a:moveTo>
                <a:cubicBezTo>
                  <a:pt x="2167" y="14547"/>
                  <a:pt x="1978" y="14358"/>
                  <a:pt x="1978" y="14132"/>
                </a:cubicBezTo>
                <a:cubicBezTo>
                  <a:pt x="1978" y="13887"/>
                  <a:pt x="2167" y="13699"/>
                  <a:pt x="2412" y="13699"/>
                </a:cubicBezTo>
                <a:cubicBezTo>
                  <a:pt x="2638" y="13699"/>
                  <a:pt x="2826" y="13887"/>
                  <a:pt x="2826" y="14132"/>
                </a:cubicBezTo>
                <a:cubicBezTo>
                  <a:pt x="2826" y="14358"/>
                  <a:pt x="2638" y="14547"/>
                  <a:pt x="2412" y="14547"/>
                </a:cubicBezTo>
                <a:close/>
                <a:moveTo>
                  <a:pt x="2412" y="6708"/>
                </a:moveTo>
                <a:cubicBezTo>
                  <a:pt x="2299" y="6708"/>
                  <a:pt x="2186" y="6652"/>
                  <a:pt x="2110" y="6576"/>
                </a:cubicBezTo>
                <a:cubicBezTo>
                  <a:pt x="2205" y="6350"/>
                  <a:pt x="2299" y="6105"/>
                  <a:pt x="2393" y="5879"/>
                </a:cubicBezTo>
                <a:cubicBezTo>
                  <a:pt x="2393" y="5879"/>
                  <a:pt x="2412" y="5879"/>
                  <a:pt x="2412" y="5879"/>
                </a:cubicBezTo>
                <a:cubicBezTo>
                  <a:pt x="2638" y="5879"/>
                  <a:pt x="2826" y="6068"/>
                  <a:pt x="2826" y="6294"/>
                </a:cubicBezTo>
                <a:cubicBezTo>
                  <a:pt x="2826" y="6520"/>
                  <a:pt x="2638" y="6708"/>
                  <a:pt x="2412" y="6708"/>
                </a:cubicBezTo>
                <a:close/>
                <a:moveTo>
                  <a:pt x="2412" y="7839"/>
                </a:moveTo>
                <a:cubicBezTo>
                  <a:pt x="2638" y="7839"/>
                  <a:pt x="2808" y="8027"/>
                  <a:pt x="2808" y="8253"/>
                </a:cubicBezTo>
                <a:cubicBezTo>
                  <a:pt x="2808" y="8479"/>
                  <a:pt x="2638" y="8668"/>
                  <a:pt x="2412" y="8668"/>
                </a:cubicBezTo>
                <a:cubicBezTo>
                  <a:pt x="2186" y="8668"/>
                  <a:pt x="1997" y="8479"/>
                  <a:pt x="1997" y="8253"/>
                </a:cubicBezTo>
                <a:cubicBezTo>
                  <a:pt x="1997" y="8027"/>
                  <a:pt x="2186" y="7839"/>
                  <a:pt x="2412" y="7839"/>
                </a:cubicBezTo>
                <a:close/>
                <a:moveTo>
                  <a:pt x="2412" y="11758"/>
                </a:moveTo>
                <a:cubicBezTo>
                  <a:pt x="2619" y="11758"/>
                  <a:pt x="2808" y="11946"/>
                  <a:pt x="2808" y="12173"/>
                </a:cubicBezTo>
                <a:cubicBezTo>
                  <a:pt x="2808" y="12380"/>
                  <a:pt x="2619" y="12568"/>
                  <a:pt x="2412" y="12568"/>
                </a:cubicBezTo>
                <a:cubicBezTo>
                  <a:pt x="2186" y="12568"/>
                  <a:pt x="2016" y="12380"/>
                  <a:pt x="2016" y="12173"/>
                </a:cubicBezTo>
                <a:cubicBezTo>
                  <a:pt x="2016" y="11946"/>
                  <a:pt x="2186" y="11758"/>
                  <a:pt x="2412" y="11758"/>
                </a:cubicBezTo>
                <a:close/>
                <a:moveTo>
                  <a:pt x="2412" y="9798"/>
                </a:moveTo>
                <a:cubicBezTo>
                  <a:pt x="2638" y="9798"/>
                  <a:pt x="2808" y="9987"/>
                  <a:pt x="2808" y="10213"/>
                </a:cubicBezTo>
                <a:cubicBezTo>
                  <a:pt x="2808" y="10439"/>
                  <a:pt x="2638" y="10627"/>
                  <a:pt x="2412" y="10627"/>
                </a:cubicBezTo>
                <a:cubicBezTo>
                  <a:pt x="2186" y="10627"/>
                  <a:pt x="1997" y="10439"/>
                  <a:pt x="1997" y="10213"/>
                </a:cubicBezTo>
                <a:cubicBezTo>
                  <a:pt x="1997" y="9987"/>
                  <a:pt x="2186" y="9798"/>
                  <a:pt x="2412" y="9798"/>
                </a:cubicBezTo>
                <a:close/>
                <a:moveTo>
                  <a:pt x="452" y="20727"/>
                </a:moveTo>
                <a:cubicBezTo>
                  <a:pt x="207" y="20727"/>
                  <a:pt x="0" y="20520"/>
                  <a:pt x="0" y="20275"/>
                </a:cubicBezTo>
                <a:cubicBezTo>
                  <a:pt x="0" y="20030"/>
                  <a:pt x="207" y="19823"/>
                  <a:pt x="452" y="19823"/>
                </a:cubicBezTo>
                <a:cubicBezTo>
                  <a:pt x="697" y="19823"/>
                  <a:pt x="904" y="20030"/>
                  <a:pt x="904" y="20275"/>
                </a:cubicBezTo>
                <a:cubicBezTo>
                  <a:pt x="904" y="20520"/>
                  <a:pt x="697" y="20727"/>
                  <a:pt x="452" y="20727"/>
                </a:cubicBezTo>
                <a:close/>
                <a:moveTo>
                  <a:pt x="452" y="18730"/>
                </a:moveTo>
                <a:cubicBezTo>
                  <a:pt x="226" y="18730"/>
                  <a:pt x="19" y="18541"/>
                  <a:pt x="19" y="18315"/>
                </a:cubicBezTo>
                <a:cubicBezTo>
                  <a:pt x="19" y="18070"/>
                  <a:pt x="226" y="17882"/>
                  <a:pt x="452" y="17882"/>
                </a:cubicBezTo>
                <a:cubicBezTo>
                  <a:pt x="697" y="17882"/>
                  <a:pt x="886" y="18070"/>
                  <a:pt x="886" y="18315"/>
                </a:cubicBezTo>
                <a:cubicBezTo>
                  <a:pt x="886" y="18541"/>
                  <a:pt x="678" y="18730"/>
                  <a:pt x="452" y="18730"/>
                </a:cubicBezTo>
                <a:close/>
                <a:moveTo>
                  <a:pt x="452" y="16770"/>
                </a:moveTo>
                <a:cubicBezTo>
                  <a:pt x="226" y="16770"/>
                  <a:pt x="19" y="16582"/>
                  <a:pt x="19" y="16356"/>
                </a:cubicBezTo>
                <a:cubicBezTo>
                  <a:pt x="19" y="16111"/>
                  <a:pt x="226" y="15922"/>
                  <a:pt x="452" y="15922"/>
                </a:cubicBezTo>
                <a:cubicBezTo>
                  <a:pt x="697" y="15922"/>
                  <a:pt x="886" y="16111"/>
                  <a:pt x="886" y="16356"/>
                </a:cubicBezTo>
                <a:cubicBezTo>
                  <a:pt x="886" y="16582"/>
                  <a:pt x="678" y="16770"/>
                  <a:pt x="452" y="16770"/>
                </a:cubicBezTo>
                <a:close/>
                <a:moveTo>
                  <a:pt x="452" y="14792"/>
                </a:moveTo>
                <a:cubicBezTo>
                  <a:pt x="264" y="14792"/>
                  <a:pt x="113" y="14660"/>
                  <a:pt x="75" y="14490"/>
                </a:cubicBezTo>
                <a:cubicBezTo>
                  <a:pt x="94" y="14377"/>
                  <a:pt x="113" y="14283"/>
                  <a:pt x="132" y="14170"/>
                </a:cubicBezTo>
                <a:cubicBezTo>
                  <a:pt x="207" y="14057"/>
                  <a:pt x="320" y="13981"/>
                  <a:pt x="452" y="13981"/>
                </a:cubicBezTo>
                <a:cubicBezTo>
                  <a:pt x="678" y="13981"/>
                  <a:pt x="867" y="14170"/>
                  <a:pt x="867" y="14396"/>
                </a:cubicBezTo>
                <a:cubicBezTo>
                  <a:pt x="867" y="14622"/>
                  <a:pt x="678" y="14792"/>
                  <a:pt x="452" y="14792"/>
                </a:cubicBezTo>
                <a:close/>
                <a:moveTo>
                  <a:pt x="452" y="12832"/>
                </a:moveTo>
                <a:cubicBezTo>
                  <a:pt x="415" y="12832"/>
                  <a:pt x="396" y="12832"/>
                  <a:pt x="377" y="12813"/>
                </a:cubicBezTo>
                <a:cubicBezTo>
                  <a:pt x="415" y="12549"/>
                  <a:pt x="490" y="12304"/>
                  <a:pt x="546" y="12041"/>
                </a:cubicBezTo>
                <a:cubicBezTo>
                  <a:pt x="735" y="12078"/>
                  <a:pt x="867" y="12229"/>
                  <a:pt x="867" y="12436"/>
                </a:cubicBezTo>
                <a:cubicBezTo>
                  <a:pt x="867" y="12662"/>
                  <a:pt x="678" y="12832"/>
                  <a:pt x="452" y="12832"/>
                </a:cubicBezTo>
                <a:close/>
                <a:moveTo>
                  <a:pt x="452" y="21801"/>
                </a:moveTo>
                <a:cubicBezTo>
                  <a:pt x="678" y="21801"/>
                  <a:pt x="886" y="21990"/>
                  <a:pt x="886" y="22235"/>
                </a:cubicBezTo>
                <a:cubicBezTo>
                  <a:pt x="886" y="22461"/>
                  <a:pt x="678" y="22649"/>
                  <a:pt x="452" y="22649"/>
                </a:cubicBezTo>
                <a:cubicBezTo>
                  <a:pt x="226" y="22649"/>
                  <a:pt x="19" y="22461"/>
                  <a:pt x="19" y="22235"/>
                </a:cubicBezTo>
                <a:cubicBezTo>
                  <a:pt x="19" y="21990"/>
                  <a:pt x="207" y="21801"/>
                  <a:pt x="452" y="21801"/>
                </a:cubicBezTo>
                <a:close/>
                <a:moveTo>
                  <a:pt x="452" y="23780"/>
                </a:moveTo>
                <a:cubicBezTo>
                  <a:pt x="678" y="23780"/>
                  <a:pt x="886" y="23968"/>
                  <a:pt x="886" y="24194"/>
                </a:cubicBezTo>
                <a:cubicBezTo>
                  <a:pt x="886" y="24420"/>
                  <a:pt x="678" y="24609"/>
                  <a:pt x="452" y="24609"/>
                </a:cubicBezTo>
                <a:cubicBezTo>
                  <a:pt x="226" y="24609"/>
                  <a:pt x="19" y="24420"/>
                  <a:pt x="19" y="24194"/>
                </a:cubicBezTo>
                <a:cubicBezTo>
                  <a:pt x="19" y="23968"/>
                  <a:pt x="207" y="23780"/>
                  <a:pt x="452" y="23780"/>
                </a:cubicBezTo>
                <a:close/>
                <a:moveTo>
                  <a:pt x="452" y="25720"/>
                </a:moveTo>
                <a:cubicBezTo>
                  <a:pt x="678" y="25720"/>
                  <a:pt x="886" y="25909"/>
                  <a:pt x="886" y="26154"/>
                </a:cubicBezTo>
                <a:cubicBezTo>
                  <a:pt x="886" y="26380"/>
                  <a:pt x="678" y="26587"/>
                  <a:pt x="452" y="26587"/>
                </a:cubicBezTo>
                <a:cubicBezTo>
                  <a:pt x="226" y="26587"/>
                  <a:pt x="19" y="26380"/>
                  <a:pt x="19" y="26154"/>
                </a:cubicBezTo>
                <a:cubicBezTo>
                  <a:pt x="19" y="25909"/>
                  <a:pt x="207" y="25720"/>
                  <a:pt x="452" y="25720"/>
                </a:cubicBezTo>
                <a:close/>
                <a:moveTo>
                  <a:pt x="886" y="28113"/>
                </a:moveTo>
                <a:cubicBezTo>
                  <a:pt x="886" y="28358"/>
                  <a:pt x="697" y="28547"/>
                  <a:pt x="452" y="28547"/>
                </a:cubicBezTo>
                <a:cubicBezTo>
                  <a:pt x="396" y="28547"/>
                  <a:pt x="358" y="28528"/>
                  <a:pt x="320" y="28509"/>
                </a:cubicBezTo>
                <a:cubicBezTo>
                  <a:pt x="264" y="28264"/>
                  <a:pt x="226" y="28019"/>
                  <a:pt x="188" y="27774"/>
                </a:cubicBezTo>
                <a:cubicBezTo>
                  <a:pt x="264" y="27718"/>
                  <a:pt x="358" y="27661"/>
                  <a:pt x="452" y="27661"/>
                </a:cubicBezTo>
                <a:cubicBezTo>
                  <a:pt x="697" y="27661"/>
                  <a:pt x="886" y="27869"/>
                  <a:pt x="886" y="28113"/>
                </a:cubicBezTo>
                <a:close/>
                <a:moveTo>
                  <a:pt x="867" y="30073"/>
                </a:moveTo>
                <a:cubicBezTo>
                  <a:pt x="867" y="30186"/>
                  <a:pt x="810" y="30280"/>
                  <a:pt x="735" y="30356"/>
                </a:cubicBezTo>
                <a:cubicBezTo>
                  <a:pt x="678" y="30130"/>
                  <a:pt x="641" y="29904"/>
                  <a:pt x="584" y="29677"/>
                </a:cubicBezTo>
                <a:cubicBezTo>
                  <a:pt x="735" y="29734"/>
                  <a:pt x="867" y="29885"/>
                  <a:pt x="867" y="30073"/>
                </a:cubicBezTo>
                <a:close/>
                <a:moveTo>
                  <a:pt x="2412" y="23780"/>
                </a:moveTo>
                <a:cubicBezTo>
                  <a:pt x="2657" y="23780"/>
                  <a:pt x="2845" y="23968"/>
                  <a:pt x="2845" y="24194"/>
                </a:cubicBezTo>
                <a:cubicBezTo>
                  <a:pt x="2845" y="24420"/>
                  <a:pt x="2657" y="24609"/>
                  <a:pt x="2412" y="24609"/>
                </a:cubicBezTo>
                <a:cubicBezTo>
                  <a:pt x="2186" y="24609"/>
                  <a:pt x="1997" y="24420"/>
                  <a:pt x="1997" y="24194"/>
                </a:cubicBezTo>
                <a:cubicBezTo>
                  <a:pt x="1997" y="23968"/>
                  <a:pt x="2186" y="23780"/>
                  <a:pt x="2412" y="23780"/>
                </a:cubicBezTo>
                <a:close/>
                <a:moveTo>
                  <a:pt x="2412" y="25720"/>
                </a:moveTo>
                <a:cubicBezTo>
                  <a:pt x="2657" y="25720"/>
                  <a:pt x="2845" y="25928"/>
                  <a:pt x="2845" y="26154"/>
                </a:cubicBezTo>
                <a:cubicBezTo>
                  <a:pt x="2845" y="26399"/>
                  <a:pt x="2657" y="26587"/>
                  <a:pt x="2412" y="26587"/>
                </a:cubicBezTo>
                <a:cubicBezTo>
                  <a:pt x="2186" y="26587"/>
                  <a:pt x="1997" y="26399"/>
                  <a:pt x="1997" y="26154"/>
                </a:cubicBezTo>
                <a:cubicBezTo>
                  <a:pt x="1997" y="25928"/>
                  <a:pt x="2186" y="25720"/>
                  <a:pt x="2412" y="25720"/>
                </a:cubicBezTo>
                <a:close/>
                <a:moveTo>
                  <a:pt x="2412" y="27680"/>
                </a:moveTo>
                <a:cubicBezTo>
                  <a:pt x="2657" y="27680"/>
                  <a:pt x="2845" y="27869"/>
                  <a:pt x="2845" y="28113"/>
                </a:cubicBezTo>
                <a:cubicBezTo>
                  <a:pt x="2845" y="28340"/>
                  <a:pt x="2657" y="28528"/>
                  <a:pt x="2412" y="28528"/>
                </a:cubicBezTo>
                <a:cubicBezTo>
                  <a:pt x="2186" y="28528"/>
                  <a:pt x="1997" y="28340"/>
                  <a:pt x="1997" y="28113"/>
                </a:cubicBezTo>
                <a:cubicBezTo>
                  <a:pt x="1997" y="27869"/>
                  <a:pt x="2186" y="27680"/>
                  <a:pt x="2412" y="27680"/>
                </a:cubicBezTo>
                <a:close/>
                <a:moveTo>
                  <a:pt x="2412" y="29659"/>
                </a:moveTo>
                <a:cubicBezTo>
                  <a:pt x="2657" y="29659"/>
                  <a:pt x="2845" y="29847"/>
                  <a:pt x="2845" y="30073"/>
                </a:cubicBezTo>
                <a:cubicBezTo>
                  <a:pt x="2845" y="30299"/>
                  <a:pt x="2657" y="30488"/>
                  <a:pt x="2412" y="30488"/>
                </a:cubicBezTo>
                <a:cubicBezTo>
                  <a:pt x="2186" y="30488"/>
                  <a:pt x="1997" y="30299"/>
                  <a:pt x="1997" y="30073"/>
                </a:cubicBezTo>
                <a:cubicBezTo>
                  <a:pt x="1997" y="29847"/>
                  <a:pt x="2186" y="29659"/>
                  <a:pt x="2412" y="29659"/>
                </a:cubicBezTo>
                <a:close/>
                <a:moveTo>
                  <a:pt x="2412" y="31599"/>
                </a:moveTo>
                <a:cubicBezTo>
                  <a:pt x="2657" y="31599"/>
                  <a:pt x="2845" y="31807"/>
                  <a:pt x="2845" y="32033"/>
                </a:cubicBezTo>
                <a:cubicBezTo>
                  <a:pt x="2845" y="32278"/>
                  <a:pt x="2657" y="32466"/>
                  <a:pt x="2412" y="32466"/>
                </a:cubicBezTo>
                <a:cubicBezTo>
                  <a:pt x="2186" y="32466"/>
                  <a:pt x="1997" y="32278"/>
                  <a:pt x="1997" y="32033"/>
                </a:cubicBezTo>
                <a:cubicBezTo>
                  <a:pt x="1997" y="31807"/>
                  <a:pt x="2186" y="31599"/>
                  <a:pt x="2412" y="31599"/>
                </a:cubicBezTo>
                <a:close/>
                <a:moveTo>
                  <a:pt x="2412" y="33578"/>
                </a:moveTo>
                <a:cubicBezTo>
                  <a:pt x="2657" y="33578"/>
                  <a:pt x="2845" y="33766"/>
                  <a:pt x="2845" y="33992"/>
                </a:cubicBezTo>
                <a:cubicBezTo>
                  <a:pt x="2845" y="34218"/>
                  <a:pt x="2657" y="34426"/>
                  <a:pt x="2412" y="34426"/>
                </a:cubicBezTo>
                <a:cubicBezTo>
                  <a:pt x="2186" y="34426"/>
                  <a:pt x="1997" y="34237"/>
                  <a:pt x="1997" y="33992"/>
                </a:cubicBezTo>
                <a:cubicBezTo>
                  <a:pt x="1997" y="33766"/>
                  <a:pt x="2186" y="33578"/>
                  <a:pt x="2412" y="33578"/>
                </a:cubicBezTo>
                <a:close/>
                <a:moveTo>
                  <a:pt x="2808" y="35952"/>
                </a:moveTo>
                <a:cubicBezTo>
                  <a:pt x="2808" y="36046"/>
                  <a:pt x="2770" y="36140"/>
                  <a:pt x="2713" y="36216"/>
                </a:cubicBezTo>
                <a:cubicBezTo>
                  <a:pt x="2619" y="36009"/>
                  <a:pt x="2525" y="35782"/>
                  <a:pt x="2431" y="35556"/>
                </a:cubicBezTo>
                <a:cubicBezTo>
                  <a:pt x="2638" y="35575"/>
                  <a:pt x="2808" y="35726"/>
                  <a:pt x="2808" y="35952"/>
                </a:cubicBezTo>
                <a:close/>
                <a:moveTo>
                  <a:pt x="4372" y="35537"/>
                </a:moveTo>
                <a:cubicBezTo>
                  <a:pt x="4616" y="35537"/>
                  <a:pt x="4805" y="35726"/>
                  <a:pt x="4805" y="35952"/>
                </a:cubicBezTo>
                <a:cubicBezTo>
                  <a:pt x="4805" y="36178"/>
                  <a:pt x="4616" y="36385"/>
                  <a:pt x="4372" y="36385"/>
                </a:cubicBezTo>
                <a:cubicBezTo>
                  <a:pt x="4145" y="36385"/>
                  <a:pt x="3957" y="36178"/>
                  <a:pt x="3957" y="35952"/>
                </a:cubicBezTo>
                <a:cubicBezTo>
                  <a:pt x="3957" y="35726"/>
                  <a:pt x="4145" y="35537"/>
                  <a:pt x="4372" y="35537"/>
                </a:cubicBezTo>
                <a:close/>
                <a:moveTo>
                  <a:pt x="4372" y="37497"/>
                </a:moveTo>
                <a:cubicBezTo>
                  <a:pt x="4616" y="37497"/>
                  <a:pt x="4805" y="37686"/>
                  <a:pt x="4805" y="37912"/>
                </a:cubicBezTo>
                <a:cubicBezTo>
                  <a:pt x="4805" y="38157"/>
                  <a:pt x="4616" y="38345"/>
                  <a:pt x="4372" y="38345"/>
                </a:cubicBezTo>
                <a:cubicBezTo>
                  <a:pt x="4145" y="38345"/>
                  <a:pt x="3957" y="38157"/>
                  <a:pt x="3957" y="37912"/>
                </a:cubicBezTo>
                <a:cubicBezTo>
                  <a:pt x="3957" y="37686"/>
                  <a:pt x="4145" y="37497"/>
                  <a:pt x="4372" y="37497"/>
                </a:cubicBezTo>
                <a:close/>
                <a:moveTo>
                  <a:pt x="4805" y="39871"/>
                </a:moveTo>
                <a:cubicBezTo>
                  <a:pt x="4805" y="39984"/>
                  <a:pt x="4748" y="40097"/>
                  <a:pt x="4673" y="40173"/>
                </a:cubicBezTo>
                <a:cubicBezTo>
                  <a:pt x="4541" y="39928"/>
                  <a:pt x="4409" y="39702"/>
                  <a:pt x="4277" y="39476"/>
                </a:cubicBezTo>
                <a:cubicBezTo>
                  <a:pt x="4315" y="39457"/>
                  <a:pt x="4334" y="39457"/>
                  <a:pt x="4372" y="39457"/>
                </a:cubicBezTo>
                <a:cubicBezTo>
                  <a:pt x="4598" y="39457"/>
                  <a:pt x="4805" y="39645"/>
                  <a:pt x="4805" y="39871"/>
                </a:cubicBezTo>
                <a:close/>
                <a:moveTo>
                  <a:pt x="8724" y="45750"/>
                </a:moveTo>
                <a:cubicBezTo>
                  <a:pt x="8724" y="45826"/>
                  <a:pt x="8705" y="45882"/>
                  <a:pt x="8686" y="45939"/>
                </a:cubicBezTo>
                <a:cubicBezTo>
                  <a:pt x="8517" y="45750"/>
                  <a:pt x="8347" y="45543"/>
                  <a:pt x="8197" y="45336"/>
                </a:cubicBezTo>
                <a:cubicBezTo>
                  <a:pt x="8215" y="45336"/>
                  <a:pt x="8253" y="45317"/>
                  <a:pt x="8291" y="45317"/>
                </a:cubicBezTo>
                <a:cubicBezTo>
                  <a:pt x="8536" y="45317"/>
                  <a:pt x="8724" y="45505"/>
                  <a:pt x="8724" y="45750"/>
                </a:cubicBezTo>
                <a:close/>
                <a:moveTo>
                  <a:pt x="12210" y="49236"/>
                </a:moveTo>
                <a:cubicBezTo>
                  <a:pt x="12455" y="49236"/>
                  <a:pt x="12643" y="49425"/>
                  <a:pt x="12643" y="49669"/>
                </a:cubicBezTo>
                <a:cubicBezTo>
                  <a:pt x="12643" y="49783"/>
                  <a:pt x="12606" y="49877"/>
                  <a:pt x="12549" y="49952"/>
                </a:cubicBezTo>
                <a:cubicBezTo>
                  <a:pt x="12323" y="49764"/>
                  <a:pt x="12116" y="49556"/>
                  <a:pt x="11909" y="49368"/>
                </a:cubicBezTo>
                <a:cubicBezTo>
                  <a:pt x="11984" y="49293"/>
                  <a:pt x="12097" y="49236"/>
                  <a:pt x="12210" y="49236"/>
                </a:cubicBezTo>
                <a:close/>
                <a:moveTo>
                  <a:pt x="14170" y="49255"/>
                </a:moveTo>
                <a:cubicBezTo>
                  <a:pt x="14415" y="49255"/>
                  <a:pt x="14603" y="49443"/>
                  <a:pt x="14603" y="49669"/>
                </a:cubicBezTo>
                <a:cubicBezTo>
                  <a:pt x="14603" y="49896"/>
                  <a:pt x="14415" y="50084"/>
                  <a:pt x="14170" y="50084"/>
                </a:cubicBezTo>
                <a:cubicBezTo>
                  <a:pt x="13944" y="50084"/>
                  <a:pt x="13755" y="49896"/>
                  <a:pt x="13755" y="49669"/>
                </a:cubicBezTo>
                <a:cubicBezTo>
                  <a:pt x="13755" y="49443"/>
                  <a:pt x="13944" y="49255"/>
                  <a:pt x="14170" y="49255"/>
                </a:cubicBezTo>
                <a:close/>
                <a:moveTo>
                  <a:pt x="23987" y="33578"/>
                </a:moveTo>
                <a:cubicBezTo>
                  <a:pt x="24213" y="33578"/>
                  <a:pt x="24401" y="33766"/>
                  <a:pt x="24401" y="33992"/>
                </a:cubicBezTo>
                <a:cubicBezTo>
                  <a:pt x="24401" y="34218"/>
                  <a:pt x="24213" y="34426"/>
                  <a:pt x="23987" y="34426"/>
                </a:cubicBezTo>
                <a:cubicBezTo>
                  <a:pt x="23742" y="34426"/>
                  <a:pt x="23553" y="34237"/>
                  <a:pt x="23553" y="33992"/>
                </a:cubicBezTo>
                <a:cubicBezTo>
                  <a:pt x="23553" y="33766"/>
                  <a:pt x="23742" y="33578"/>
                  <a:pt x="23987" y="33578"/>
                </a:cubicBezTo>
                <a:close/>
                <a:moveTo>
                  <a:pt x="23987" y="35537"/>
                </a:moveTo>
                <a:cubicBezTo>
                  <a:pt x="24213" y="35537"/>
                  <a:pt x="24382" y="35726"/>
                  <a:pt x="24382" y="35952"/>
                </a:cubicBezTo>
                <a:cubicBezTo>
                  <a:pt x="24382" y="36178"/>
                  <a:pt x="24213" y="36367"/>
                  <a:pt x="23987" y="36367"/>
                </a:cubicBezTo>
                <a:cubicBezTo>
                  <a:pt x="23761" y="36367"/>
                  <a:pt x="23572" y="36178"/>
                  <a:pt x="23572" y="35952"/>
                </a:cubicBezTo>
                <a:cubicBezTo>
                  <a:pt x="23572" y="35726"/>
                  <a:pt x="23761" y="35537"/>
                  <a:pt x="23987" y="35537"/>
                </a:cubicBezTo>
                <a:close/>
                <a:moveTo>
                  <a:pt x="23987" y="37516"/>
                </a:moveTo>
                <a:cubicBezTo>
                  <a:pt x="24194" y="37516"/>
                  <a:pt x="24382" y="37686"/>
                  <a:pt x="24382" y="37912"/>
                </a:cubicBezTo>
                <a:cubicBezTo>
                  <a:pt x="24382" y="38138"/>
                  <a:pt x="24194" y="38307"/>
                  <a:pt x="23987" y="38307"/>
                </a:cubicBezTo>
                <a:cubicBezTo>
                  <a:pt x="23761" y="38307"/>
                  <a:pt x="23591" y="38138"/>
                  <a:pt x="23591" y="37912"/>
                </a:cubicBezTo>
                <a:cubicBezTo>
                  <a:pt x="23591" y="37686"/>
                  <a:pt x="23761" y="37516"/>
                  <a:pt x="23987" y="37516"/>
                </a:cubicBezTo>
                <a:close/>
                <a:moveTo>
                  <a:pt x="23987" y="39476"/>
                </a:moveTo>
                <a:cubicBezTo>
                  <a:pt x="24194" y="39476"/>
                  <a:pt x="24382" y="39664"/>
                  <a:pt x="24382" y="39871"/>
                </a:cubicBezTo>
                <a:cubicBezTo>
                  <a:pt x="24382" y="40097"/>
                  <a:pt x="24194" y="40267"/>
                  <a:pt x="23987" y="40267"/>
                </a:cubicBezTo>
                <a:cubicBezTo>
                  <a:pt x="23761" y="40267"/>
                  <a:pt x="23591" y="40097"/>
                  <a:pt x="23591" y="39871"/>
                </a:cubicBezTo>
                <a:cubicBezTo>
                  <a:pt x="23591" y="39664"/>
                  <a:pt x="23761" y="39476"/>
                  <a:pt x="23987" y="39476"/>
                </a:cubicBezTo>
                <a:close/>
                <a:moveTo>
                  <a:pt x="23987" y="42208"/>
                </a:moveTo>
                <a:cubicBezTo>
                  <a:pt x="23780" y="42208"/>
                  <a:pt x="23610" y="42038"/>
                  <a:pt x="23610" y="41831"/>
                </a:cubicBezTo>
                <a:cubicBezTo>
                  <a:pt x="23610" y="41624"/>
                  <a:pt x="23780" y="41454"/>
                  <a:pt x="23987" y="41454"/>
                </a:cubicBezTo>
                <a:cubicBezTo>
                  <a:pt x="24194" y="41454"/>
                  <a:pt x="24364" y="41624"/>
                  <a:pt x="24364" y="41831"/>
                </a:cubicBezTo>
                <a:cubicBezTo>
                  <a:pt x="24364" y="42038"/>
                  <a:pt x="24194" y="42208"/>
                  <a:pt x="23987" y="42208"/>
                </a:cubicBezTo>
                <a:close/>
                <a:moveTo>
                  <a:pt x="23968" y="44186"/>
                </a:moveTo>
                <a:cubicBezTo>
                  <a:pt x="23761" y="44186"/>
                  <a:pt x="23591" y="44017"/>
                  <a:pt x="23591" y="43791"/>
                </a:cubicBezTo>
                <a:cubicBezTo>
                  <a:pt x="23591" y="43583"/>
                  <a:pt x="23761" y="43414"/>
                  <a:pt x="23968" y="43414"/>
                </a:cubicBezTo>
                <a:cubicBezTo>
                  <a:pt x="24194" y="43414"/>
                  <a:pt x="24364" y="43583"/>
                  <a:pt x="24364" y="43791"/>
                </a:cubicBezTo>
                <a:cubicBezTo>
                  <a:pt x="24364" y="44017"/>
                  <a:pt x="24194" y="44186"/>
                  <a:pt x="23968" y="44186"/>
                </a:cubicBezTo>
                <a:close/>
                <a:moveTo>
                  <a:pt x="23968" y="45336"/>
                </a:moveTo>
                <a:cubicBezTo>
                  <a:pt x="24213" y="45336"/>
                  <a:pt x="24382" y="45524"/>
                  <a:pt x="24382" y="45750"/>
                </a:cubicBezTo>
                <a:cubicBezTo>
                  <a:pt x="24382" y="45976"/>
                  <a:pt x="24213" y="46165"/>
                  <a:pt x="23968" y="46165"/>
                </a:cubicBezTo>
                <a:cubicBezTo>
                  <a:pt x="23742" y="46165"/>
                  <a:pt x="23572" y="45976"/>
                  <a:pt x="23572" y="45750"/>
                </a:cubicBezTo>
                <a:cubicBezTo>
                  <a:pt x="23572" y="45524"/>
                  <a:pt x="23742" y="45336"/>
                  <a:pt x="23968" y="45336"/>
                </a:cubicBezTo>
                <a:close/>
                <a:moveTo>
                  <a:pt x="23968" y="47295"/>
                </a:moveTo>
                <a:cubicBezTo>
                  <a:pt x="24213" y="47295"/>
                  <a:pt x="24382" y="47484"/>
                  <a:pt x="24382" y="47710"/>
                </a:cubicBezTo>
                <a:cubicBezTo>
                  <a:pt x="24382" y="47936"/>
                  <a:pt x="24213" y="48124"/>
                  <a:pt x="23968" y="48124"/>
                </a:cubicBezTo>
                <a:cubicBezTo>
                  <a:pt x="23742" y="48124"/>
                  <a:pt x="23572" y="47936"/>
                  <a:pt x="23572" y="47710"/>
                </a:cubicBezTo>
                <a:cubicBezTo>
                  <a:pt x="23572" y="47484"/>
                  <a:pt x="23742" y="47295"/>
                  <a:pt x="23968" y="47295"/>
                </a:cubicBezTo>
                <a:close/>
                <a:moveTo>
                  <a:pt x="23968" y="49274"/>
                </a:moveTo>
                <a:cubicBezTo>
                  <a:pt x="24213" y="49274"/>
                  <a:pt x="24382" y="49443"/>
                  <a:pt x="24382" y="49669"/>
                </a:cubicBezTo>
                <a:cubicBezTo>
                  <a:pt x="24382" y="49896"/>
                  <a:pt x="24213" y="50084"/>
                  <a:pt x="23968" y="50084"/>
                </a:cubicBezTo>
                <a:cubicBezTo>
                  <a:pt x="23742" y="50084"/>
                  <a:pt x="23572" y="49896"/>
                  <a:pt x="23572" y="49669"/>
                </a:cubicBezTo>
                <a:cubicBezTo>
                  <a:pt x="23572" y="49443"/>
                  <a:pt x="23742" y="49274"/>
                  <a:pt x="23968" y="49274"/>
                </a:cubicBezTo>
                <a:close/>
                <a:moveTo>
                  <a:pt x="23968" y="53174"/>
                </a:moveTo>
                <a:cubicBezTo>
                  <a:pt x="24213" y="53174"/>
                  <a:pt x="24382" y="53363"/>
                  <a:pt x="24382" y="53589"/>
                </a:cubicBezTo>
                <a:cubicBezTo>
                  <a:pt x="24382" y="53834"/>
                  <a:pt x="24213" y="54022"/>
                  <a:pt x="23968" y="54022"/>
                </a:cubicBezTo>
                <a:cubicBezTo>
                  <a:pt x="23742" y="54022"/>
                  <a:pt x="23572" y="53834"/>
                  <a:pt x="23572" y="53589"/>
                </a:cubicBezTo>
                <a:cubicBezTo>
                  <a:pt x="23572" y="53363"/>
                  <a:pt x="23742" y="53174"/>
                  <a:pt x="23968" y="53174"/>
                </a:cubicBezTo>
                <a:close/>
                <a:moveTo>
                  <a:pt x="23968" y="51233"/>
                </a:moveTo>
                <a:cubicBezTo>
                  <a:pt x="24213" y="51233"/>
                  <a:pt x="24382" y="51403"/>
                  <a:pt x="24382" y="51629"/>
                </a:cubicBezTo>
                <a:cubicBezTo>
                  <a:pt x="24382" y="51874"/>
                  <a:pt x="24213" y="52044"/>
                  <a:pt x="23968" y="52044"/>
                </a:cubicBezTo>
                <a:cubicBezTo>
                  <a:pt x="23742" y="52044"/>
                  <a:pt x="23572" y="51874"/>
                  <a:pt x="23572" y="51629"/>
                </a:cubicBezTo>
                <a:cubicBezTo>
                  <a:pt x="23572" y="51403"/>
                  <a:pt x="23742" y="51233"/>
                  <a:pt x="23968" y="51233"/>
                </a:cubicBezTo>
                <a:close/>
                <a:moveTo>
                  <a:pt x="23987" y="55134"/>
                </a:moveTo>
                <a:cubicBezTo>
                  <a:pt x="24213" y="55134"/>
                  <a:pt x="24420" y="55322"/>
                  <a:pt x="24420" y="55548"/>
                </a:cubicBezTo>
                <a:cubicBezTo>
                  <a:pt x="24420" y="55793"/>
                  <a:pt x="24213" y="55982"/>
                  <a:pt x="23987" y="55982"/>
                </a:cubicBezTo>
                <a:cubicBezTo>
                  <a:pt x="23742" y="55982"/>
                  <a:pt x="23553" y="55793"/>
                  <a:pt x="23553" y="55548"/>
                </a:cubicBezTo>
                <a:cubicBezTo>
                  <a:pt x="23553" y="55322"/>
                  <a:pt x="23742" y="55134"/>
                  <a:pt x="23987" y="55134"/>
                </a:cubicBezTo>
                <a:close/>
                <a:moveTo>
                  <a:pt x="24382" y="57282"/>
                </a:moveTo>
                <a:cubicBezTo>
                  <a:pt x="24194" y="57207"/>
                  <a:pt x="24024" y="57150"/>
                  <a:pt x="23836" y="57075"/>
                </a:cubicBezTo>
                <a:cubicBezTo>
                  <a:pt x="23893" y="57056"/>
                  <a:pt x="23930" y="57056"/>
                  <a:pt x="23987" y="57056"/>
                </a:cubicBezTo>
                <a:cubicBezTo>
                  <a:pt x="24156" y="57056"/>
                  <a:pt x="24288" y="57150"/>
                  <a:pt x="24382" y="57282"/>
                </a:cubicBezTo>
                <a:close/>
                <a:moveTo>
                  <a:pt x="25946" y="54003"/>
                </a:moveTo>
                <a:cubicBezTo>
                  <a:pt x="25720" y="54003"/>
                  <a:pt x="25532" y="53834"/>
                  <a:pt x="25532" y="53589"/>
                </a:cubicBezTo>
                <a:cubicBezTo>
                  <a:pt x="25532" y="53363"/>
                  <a:pt x="25701" y="53174"/>
                  <a:pt x="25946" y="53174"/>
                </a:cubicBezTo>
                <a:cubicBezTo>
                  <a:pt x="26173" y="53174"/>
                  <a:pt x="26361" y="53363"/>
                  <a:pt x="26361" y="53589"/>
                </a:cubicBezTo>
                <a:cubicBezTo>
                  <a:pt x="26361" y="53834"/>
                  <a:pt x="26173" y="54003"/>
                  <a:pt x="25946" y="54003"/>
                </a:cubicBezTo>
                <a:close/>
                <a:moveTo>
                  <a:pt x="25946" y="52044"/>
                </a:moveTo>
                <a:cubicBezTo>
                  <a:pt x="25720" y="52044"/>
                  <a:pt x="25532" y="51874"/>
                  <a:pt x="25532" y="51629"/>
                </a:cubicBezTo>
                <a:cubicBezTo>
                  <a:pt x="25532" y="51403"/>
                  <a:pt x="25701" y="51233"/>
                  <a:pt x="25946" y="51233"/>
                </a:cubicBezTo>
                <a:cubicBezTo>
                  <a:pt x="26173" y="51233"/>
                  <a:pt x="26361" y="51403"/>
                  <a:pt x="26361" y="51629"/>
                </a:cubicBezTo>
                <a:cubicBezTo>
                  <a:pt x="26361" y="51874"/>
                  <a:pt x="26173" y="52044"/>
                  <a:pt x="25946" y="52044"/>
                </a:cubicBezTo>
                <a:close/>
                <a:moveTo>
                  <a:pt x="25946" y="50084"/>
                </a:moveTo>
                <a:cubicBezTo>
                  <a:pt x="25720" y="50084"/>
                  <a:pt x="25532" y="49896"/>
                  <a:pt x="25532" y="49669"/>
                </a:cubicBezTo>
                <a:cubicBezTo>
                  <a:pt x="25532" y="49443"/>
                  <a:pt x="25701" y="49255"/>
                  <a:pt x="25946" y="49255"/>
                </a:cubicBezTo>
                <a:cubicBezTo>
                  <a:pt x="26173" y="49255"/>
                  <a:pt x="26361" y="49443"/>
                  <a:pt x="26361" y="49669"/>
                </a:cubicBezTo>
                <a:cubicBezTo>
                  <a:pt x="26361" y="49896"/>
                  <a:pt x="26173" y="50084"/>
                  <a:pt x="25946" y="50084"/>
                </a:cubicBezTo>
                <a:close/>
                <a:moveTo>
                  <a:pt x="25946" y="48124"/>
                </a:moveTo>
                <a:cubicBezTo>
                  <a:pt x="25720" y="48124"/>
                  <a:pt x="25532" y="47936"/>
                  <a:pt x="25532" y="47710"/>
                </a:cubicBezTo>
                <a:cubicBezTo>
                  <a:pt x="25532" y="47484"/>
                  <a:pt x="25701" y="47295"/>
                  <a:pt x="25946" y="47295"/>
                </a:cubicBezTo>
                <a:cubicBezTo>
                  <a:pt x="26173" y="47295"/>
                  <a:pt x="26361" y="47484"/>
                  <a:pt x="26361" y="47710"/>
                </a:cubicBezTo>
                <a:cubicBezTo>
                  <a:pt x="26361" y="47936"/>
                  <a:pt x="26173" y="48124"/>
                  <a:pt x="25946" y="48124"/>
                </a:cubicBezTo>
                <a:close/>
                <a:moveTo>
                  <a:pt x="25946" y="46165"/>
                </a:moveTo>
                <a:cubicBezTo>
                  <a:pt x="25720" y="46165"/>
                  <a:pt x="25532" y="45976"/>
                  <a:pt x="25532" y="45750"/>
                </a:cubicBezTo>
                <a:cubicBezTo>
                  <a:pt x="25532" y="45524"/>
                  <a:pt x="25701" y="45336"/>
                  <a:pt x="25946" y="45336"/>
                </a:cubicBezTo>
                <a:cubicBezTo>
                  <a:pt x="26173" y="45336"/>
                  <a:pt x="26361" y="45524"/>
                  <a:pt x="26361" y="45750"/>
                </a:cubicBezTo>
                <a:cubicBezTo>
                  <a:pt x="26361" y="45976"/>
                  <a:pt x="26173" y="46165"/>
                  <a:pt x="25946" y="46165"/>
                </a:cubicBezTo>
                <a:close/>
                <a:moveTo>
                  <a:pt x="25946" y="39476"/>
                </a:moveTo>
                <a:cubicBezTo>
                  <a:pt x="26154" y="39476"/>
                  <a:pt x="26342" y="39664"/>
                  <a:pt x="26342" y="39871"/>
                </a:cubicBezTo>
                <a:cubicBezTo>
                  <a:pt x="26342" y="40097"/>
                  <a:pt x="26154" y="40267"/>
                  <a:pt x="25946" y="40267"/>
                </a:cubicBezTo>
                <a:cubicBezTo>
                  <a:pt x="25720" y="40267"/>
                  <a:pt x="25551" y="40097"/>
                  <a:pt x="25551" y="39871"/>
                </a:cubicBezTo>
                <a:cubicBezTo>
                  <a:pt x="25551" y="39664"/>
                  <a:pt x="25720" y="39476"/>
                  <a:pt x="25946" y="39476"/>
                </a:cubicBezTo>
                <a:close/>
                <a:moveTo>
                  <a:pt x="25946" y="42208"/>
                </a:moveTo>
                <a:cubicBezTo>
                  <a:pt x="25739" y="42208"/>
                  <a:pt x="25570" y="42038"/>
                  <a:pt x="25570" y="41831"/>
                </a:cubicBezTo>
                <a:cubicBezTo>
                  <a:pt x="25570" y="41624"/>
                  <a:pt x="25739" y="41454"/>
                  <a:pt x="25946" y="41454"/>
                </a:cubicBezTo>
                <a:cubicBezTo>
                  <a:pt x="26154" y="41454"/>
                  <a:pt x="26323" y="41624"/>
                  <a:pt x="26323" y="41831"/>
                </a:cubicBezTo>
                <a:cubicBezTo>
                  <a:pt x="26323" y="42038"/>
                  <a:pt x="26154" y="42208"/>
                  <a:pt x="25946" y="42208"/>
                </a:cubicBezTo>
                <a:close/>
                <a:moveTo>
                  <a:pt x="25946" y="44186"/>
                </a:moveTo>
                <a:cubicBezTo>
                  <a:pt x="25720" y="44186"/>
                  <a:pt x="25551" y="43998"/>
                  <a:pt x="25551" y="43791"/>
                </a:cubicBezTo>
                <a:cubicBezTo>
                  <a:pt x="25551" y="43583"/>
                  <a:pt x="25720" y="43414"/>
                  <a:pt x="25946" y="43414"/>
                </a:cubicBezTo>
                <a:cubicBezTo>
                  <a:pt x="26154" y="43414"/>
                  <a:pt x="26323" y="43583"/>
                  <a:pt x="26323" y="43791"/>
                </a:cubicBezTo>
                <a:cubicBezTo>
                  <a:pt x="26323" y="43998"/>
                  <a:pt x="26154" y="44186"/>
                  <a:pt x="25946" y="44186"/>
                </a:cubicBezTo>
                <a:close/>
                <a:moveTo>
                  <a:pt x="25946" y="36348"/>
                </a:moveTo>
                <a:cubicBezTo>
                  <a:pt x="25720" y="36348"/>
                  <a:pt x="25551" y="36178"/>
                  <a:pt x="25551" y="35952"/>
                </a:cubicBezTo>
                <a:cubicBezTo>
                  <a:pt x="25551" y="35726"/>
                  <a:pt x="25720" y="35556"/>
                  <a:pt x="25946" y="35556"/>
                </a:cubicBezTo>
                <a:cubicBezTo>
                  <a:pt x="26154" y="35556"/>
                  <a:pt x="26342" y="35726"/>
                  <a:pt x="26342" y="35952"/>
                </a:cubicBezTo>
                <a:cubicBezTo>
                  <a:pt x="26342" y="36178"/>
                  <a:pt x="26154" y="36348"/>
                  <a:pt x="25946" y="36348"/>
                </a:cubicBezTo>
                <a:close/>
                <a:moveTo>
                  <a:pt x="25946" y="38307"/>
                </a:moveTo>
                <a:cubicBezTo>
                  <a:pt x="25720" y="38307"/>
                  <a:pt x="25532" y="38138"/>
                  <a:pt x="25532" y="37912"/>
                </a:cubicBezTo>
                <a:cubicBezTo>
                  <a:pt x="25532" y="37686"/>
                  <a:pt x="25720" y="37516"/>
                  <a:pt x="25946" y="37516"/>
                </a:cubicBezTo>
                <a:cubicBezTo>
                  <a:pt x="26173" y="37516"/>
                  <a:pt x="26342" y="37686"/>
                  <a:pt x="26342" y="37912"/>
                </a:cubicBezTo>
                <a:cubicBezTo>
                  <a:pt x="26342" y="38138"/>
                  <a:pt x="26173" y="38307"/>
                  <a:pt x="25946" y="38307"/>
                </a:cubicBezTo>
                <a:close/>
                <a:moveTo>
                  <a:pt x="25946" y="55134"/>
                </a:moveTo>
                <a:cubicBezTo>
                  <a:pt x="26173" y="55134"/>
                  <a:pt x="26380" y="55322"/>
                  <a:pt x="26380" y="55548"/>
                </a:cubicBezTo>
                <a:cubicBezTo>
                  <a:pt x="26380" y="55793"/>
                  <a:pt x="26173" y="55982"/>
                  <a:pt x="25946" y="55982"/>
                </a:cubicBezTo>
                <a:cubicBezTo>
                  <a:pt x="25701" y="55982"/>
                  <a:pt x="25513" y="55793"/>
                  <a:pt x="25513" y="55548"/>
                </a:cubicBezTo>
                <a:cubicBezTo>
                  <a:pt x="25513" y="55322"/>
                  <a:pt x="25701" y="55134"/>
                  <a:pt x="25946" y="55134"/>
                </a:cubicBezTo>
                <a:close/>
                <a:moveTo>
                  <a:pt x="25946" y="57075"/>
                </a:moveTo>
                <a:cubicBezTo>
                  <a:pt x="26173" y="57075"/>
                  <a:pt x="26380" y="57263"/>
                  <a:pt x="26380" y="57508"/>
                </a:cubicBezTo>
                <a:cubicBezTo>
                  <a:pt x="26380" y="57696"/>
                  <a:pt x="26267" y="57847"/>
                  <a:pt x="26097" y="57923"/>
                </a:cubicBezTo>
                <a:cubicBezTo>
                  <a:pt x="25928" y="57866"/>
                  <a:pt x="25758" y="57809"/>
                  <a:pt x="25588" y="57753"/>
                </a:cubicBezTo>
                <a:cubicBezTo>
                  <a:pt x="25532" y="57678"/>
                  <a:pt x="25513" y="57602"/>
                  <a:pt x="25513" y="57508"/>
                </a:cubicBezTo>
                <a:cubicBezTo>
                  <a:pt x="25513" y="57263"/>
                  <a:pt x="25701" y="57075"/>
                  <a:pt x="25946" y="57075"/>
                </a:cubicBezTo>
                <a:close/>
                <a:moveTo>
                  <a:pt x="27906" y="54003"/>
                </a:moveTo>
                <a:cubicBezTo>
                  <a:pt x="27661" y="54003"/>
                  <a:pt x="27492" y="53834"/>
                  <a:pt x="27492" y="53589"/>
                </a:cubicBezTo>
                <a:cubicBezTo>
                  <a:pt x="27492" y="53363"/>
                  <a:pt x="27661" y="53174"/>
                  <a:pt x="27906" y="53174"/>
                </a:cubicBezTo>
                <a:cubicBezTo>
                  <a:pt x="28132" y="53174"/>
                  <a:pt x="28302" y="53363"/>
                  <a:pt x="28302" y="53589"/>
                </a:cubicBezTo>
                <a:cubicBezTo>
                  <a:pt x="28302" y="53834"/>
                  <a:pt x="28132" y="54003"/>
                  <a:pt x="27906" y="54003"/>
                </a:cubicBezTo>
                <a:close/>
                <a:moveTo>
                  <a:pt x="27906" y="52044"/>
                </a:moveTo>
                <a:cubicBezTo>
                  <a:pt x="27661" y="52044"/>
                  <a:pt x="27492" y="51874"/>
                  <a:pt x="27492" y="51629"/>
                </a:cubicBezTo>
                <a:cubicBezTo>
                  <a:pt x="27492" y="51403"/>
                  <a:pt x="27661" y="51233"/>
                  <a:pt x="27906" y="51233"/>
                </a:cubicBezTo>
                <a:cubicBezTo>
                  <a:pt x="28132" y="51233"/>
                  <a:pt x="28302" y="51403"/>
                  <a:pt x="28302" y="51629"/>
                </a:cubicBezTo>
                <a:cubicBezTo>
                  <a:pt x="28302" y="51874"/>
                  <a:pt x="28132" y="52044"/>
                  <a:pt x="27906" y="52044"/>
                </a:cubicBezTo>
                <a:close/>
                <a:moveTo>
                  <a:pt x="27906" y="50084"/>
                </a:moveTo>
                <a:cubicBezTo>
                  <a:pt x="27661" y="50084"/>
                  <a:pt x="27492" y="49896"/>
                  <a:pt x="27492" y="49669"/>
                </a:cubicBezTo>
                <a:cubicBezTo>
                  <a:pt x="27492" y="49443"/>
                  <a:pt x="27661" y="49255"/>
                  <a:pt x="27906" y="49255"/>
                </a:cubicBezTo>
                <a:cubicBezTo>
                  <a:pt x="28132" y="49255"/>
                  <a:pt x="28302" y="49443"/>
                  <a:pt x="28302" y="49669"/>
                </a:cubicBezTo>
                <a:cubicBezTo>
                  <a:pt x="28302" y="49896"/>
                  <a:pt x="28132" y="50084"/>
                  <a:pt x="27906" y="50084"/>
                </a:cubicBezTo>
                <a:close/>
                <a:moveTo>
                  <a:pt x="27906" y="48124"/>
                </a:moveTo>
                <a:cubicBezTo>
                  <a:pt x="27661" y="48124"/>
                  <a:pt x="27492" y="47936"/>
                  <a:pt x="27492" y="47710"/>
                </a:cubicBezTo>
                <a:cubicBezTo>
                  <a:pt x="27492" y="47484"/>
                  <a:pt x="27661" y="47295"/>
                  <a:pt x="27906" y="47295"/>
                </a:cubicBezTo>
                <a:cubicBezTo>
                  <a:pt x="28132" y="47295"/>
                  <a:pt x="28302" y="47484"/>
                  <a:pt x="28302" y="47710"/>
                </a:cubicBezTo>
                <a:cubicBezTo>
                  <a:pt x="28302" y="47936"/>
                  <a:pt x="28132" y="48124"/>
                  <a:pt x="27906" y="48124"/>
                </a:cubicBezTo>
                <a:close/>
                <a:moveTo>
                  <a:pt x="27906" y="46165"/>
                </a:moveTo>
                <a:cubicBezTo>
                  <a:pt x="27661" y="46165"/>
                  <a:pt x="27492" y="45976"/>
                  <a:pt x="27492" y="45750"/>
                </a:cubicBezTo>
                <a:cubicBezTo>
                  <a:pt x="27492" y="45524"/>
                  <a:pt x="27661" y="45336"/>
                  <a:pt x="27906" y="45336"/>
                </a:cubicBezTo>
                <a:cubicBezTo>
                  <a:pt x="28132" y="45336"/>
                  <a:pt x="28302" y="45524"/>
                  <a:pt x="28302" y="45750"/>
                </a:cubicBezTo>
                <a:cubicBezTo>
                  <a:pt x="28302" y="45976"/>
                  <a:pt x="28132" y="46165"/>
                  <a:pt x="27906" y="46165"/>
                </a:cubicBezTo>
                <a:close/>
                <a:moveTo>
                  <a:pt x="27906" y="44186"/>
                </a:moveTo>
                <a:cubicBezTo>
                  <a:pt x="27680" y="44186"/>
                  <a:pt x="27510" y="43998"/>
                  <a:pt x="27510" y="43791"/>
                </a:cubicBezTo>
                <a:cubicBezTo>
                  <a:pt x="27510" y="43583"/>
                  <a:pt x="27680" y="43414"/>
                  <a:pt x="27906" y="43414"/>
                </a:cubicBezTo>
                <a:cubicBezTo>
                  <a:pt x="28113" y="43414"/>
                  <a:pt x="28283" y="43583"/>
                  <a:pt x="28283" y="43791"/>
                </a:cubicBezTo>
                <a:cubicBezTo>
                  <a:pt x="28283" y="43998"/>
                  <a:pt x="28113" y="44186"/>
                  <a:pt x="27906" y="44186"/>
                </a:cubicBezTo>
                <a:close/>
                <a:moveTo>
                  <a:pt x="27906" y="40267"/>
                </a:moveTo>
                <a:cubicBezTo>
                  <a:pt x="27699" y="40267"/>
                  <a:pt x="27529" y="40079"/>
                  <a:pt x="27529" y="39871"/>
                </a:cubicBezTo>
                <a:cubicBezTo>
                  <a:pt x="27529" y="39664"/>
                  <a:pt x="27699" y="39494"/>
                  <a:pt x="27906" y="39494"/>
                </a:cubicBezTo>
                <a:cubicBezTo>
                  <a:pt x="28113" y="39494"/>
                  <a:pt x="28283" y="39664"/>
                  <a:pt x="28283" y="39871"/>
                </a:cubicBezTo>
                <a:cubicBezTo>
                  <a:pt x="28283" y="40079"/>
                  <a:pt x="28113" y="40267"/>
                  <a:pt x="27906" y="40267"/>
                </a:cubicBezTo>
                <a:close/>
                <a:moveTo>
                  <a:pt x="27906" y="42208"/>
                </a:moveTo>
                <a:cubicBezTo>
                  <a:pt x="27699" y="42208"/>
                  <a:pt x="27529" y="42038"/>
                  <a:pt x="27529" y="41831"/>
                </a:cubicBezTo>
                <a:cubicBezTo>
                  <a:pt x="27529" y="41624"/>
                  <a:pt x="27699" y="41454"/>
                  <a:pt x="27906" y="41454"/>
                </a:cubicBezTo>
                <a:cubicBezTo>
                  <a:pt x="28113" y="41454"/>
                  <a:pt x="28283" y="41624"/>
                  <a:pt x="28283" y="41831"/>
                </a:cubicBezTo>
                <a:cubicBezTo>
                  <a:pt x="28283" y="42038"/>
                  <a:pt x="28113" y="42208"/>
                  <a:pt x="27906" y="42208"/>
                </a:cubicBezTo>
                <a:close/>
                <a:moveTo>
                  <a:pt x="27906" y="36348"/>
                </a:moveTo>
                <a:cubicBezTo>
                  <a:pt x="27680" y="36348"/>
                  <a:pt x="27492" y="36178"/>
                  <a:pt x="27492" y="35952"/>
                </a:cubicBezTo>
                <a:cubicBezTo>
                  <a:pt x="27492" y="35726"/>
                  <a:pt x="27680" y="35556"/>
                  <a:pt x="27906" y="35556"/>
                </a:cubicBezTo>
                <a:cubicBezTo>
                  <a:pt x="28113" y="35556"/>
                  <a:pt x="28302" y="35726"/>
                  <a:pt x="28302" y="35952"/>
                </a:cubicBezTo>
                <a:cubicBezTo>
                  <a:pt x="28302" y="36178"/>
                  <a:pt x="28113" y="36348"/>
                  <a:pt x="27906" y="36348"/>
                </a:cubicBezTo>
                <a:close/>
                <a:moveTo>
                  <a:pt x="27906" y="38307"/>
                </a:moveTo>
                <a:cubicBezTo>
                  <a:pt x="27680" y="38307"/>
                  <a:pt x="27492" y="38138"/>
                  <a:pt x="27492" y="37912"/>
                </a:cubicBezTo>
                <a:cubicBezTo>
                  <a:pt x="27492" y="37686"/>
                  <a:pt x="27680" y="37516"/>
                  <a:pt x="27906" y="37516"/>
                </a:cubicBezTo>
                <a:cubicBezTo>
                  <a:pt x="28113" y="37516"/>
                  <a:pt x="28302" y="37686"/>
                  <a:pt x="28302" y="37912"/>
                </a:cubicBezTo>
                <a:cubicBezTo>
                  <a:pt x="28302" y="38138"/>
                  <a:pt x="28113" y="38307"/>
                  <a:pt x="27906" y="38307"/>
                </a:cubicBezTo>
                <a:close/>
                <a:moveTo>
                  <a:pt x="27906" y="55134"/>
                </a:moveTo>
                <a:cubicBezTo>
                  <a:pt x="28132" y="55134"/>
                  <a:pt x="28339" y="55322"/>
                  <a:pt x="28339" y="55548"/>
                </a:cubicBezTo>
                <a:cubicBezTo>
                  <a:pt x="28339" y="55793"/>
                  <a:pt x="28132" y="55982"/>
                  <a:pt x="27906" y="55982"/>
                </a:cubicBezTo>
                <a:cubicBezTo>
                  <a:pt x="27661" y="55982"/>
                  <a:pt x="27473" y="55793"/>
                  <a:pt x="27473" y="55548"/>
                </a:cubicBezTo>
                <a:cubicBezTo>
                  <a:pt x="27473" y="55322"/>
                  <a:pt x="27661" y="55134"/>
                  <a:pt x="27906" y="55134"/>
                </a:cubicBezTo>
                <a:close/>
                <a:moveTo>
                  <a:pt x="27906" y="57093"/>
                </a:moveTo>
                <a:cubicBezTo>
                  <a:pt x="28132" y="57093"/>
                  <a:pt x="28339" y="57282"/>
                  <a:pt x="28339" y="57527"/>
                </a:cubicBezTo>
                <a:cubicBezTo>
                  <a:pt x="28339" y="57753"/>
                  <a:pt x="28132" y="57941"/>
                  <a:pt x="27906" y="57941"/>
                </a:cubicBezTo>
                <a:cubicBezTo>
                  <a:pt x="27661" y="57941"/>
                  <a:pt x="27473" y="57753"/>
                  <a:pt x="27473" y="57527"/>
                </a:cubicBezTo>
                <a:cubicBezTo>
                  <a:pt x="27473" y="57282"/>
                  <a:pt x="27661" y="57093"/>
                  <a:pt x="27906" y="57093"/>
                </a:cubicBezTo>
                <a:close/>
                <a:moveTo>
                  <a:pt x="29866" y="57093"/>
                </a:moveTo>
                <a:cubicBezTo>
                  <a:pt x="30092" y="57093"/>
                  <a:pt x="30280" y="57282"/>
                  <a:pt x="30280" y="57527"/>
                </a:cubicBezTo>
                <a:cubicBezTo>
                  <a:pt x="30280" y="57753"/>
                  <a:pt x="30092" y="57941"/>
                  <a:pt x="29866" y="57941"/>
                </a:cubicBezTo>
                <a:cubicBezTo>
                  <a:pt x="29621" y="57941"/>
                  <a:pt x="29432" y="57753"/>
                  <a:pt x="29432" y="57527"/>
                </a:cubicBezTo>
                <a:cubicBezTo>
                  <a:pt x="29432" y="57282"/>
                  <a:pt x="29621" y="57093"/>
                  <a:pt x="29866" y="57093"/>
                </a:cubicBezTo>
                <a:close/>
                <a:moveTo>
                  <a:pt x="31825" y="59034"/>
                </a:moveTo>
                <a:cubicBezTo>
                  <a:pt x="32070" y="59034"/>
                  <a:pt x="32259" y="59223"/>
                  <a:pt x="32259" y="59468"/>
                </a:cubicBezTo>
                <a:lnTo>
                  <a:pt x="32259" y="59486"/>
                </a:lnTo>
                <a:cubicBezTo>
                  <a:pt x="31976" y="59430"/>
                  <a:pt x="31693" y="59373"/>
                  <a:pt x="31411" y="59317"/>
                </a:cubicBezTo>
                <a:cubicBezTo>
                  <a:pt x="31467" y="59147"/>
                  <a:pt x="31618" y="59034"/>
                  <a:pt x="31825" y="59034"/>
                </a:cubicBezTo>
                <a:close/>
                <a:moveTo>
                  <a:pt x="33785" y="57075"/>
                </a:moveTo>
                <a:cubicBezTo>
                  <a:pt x="34030" y="57075"/>
                  <a:pt x="34237" y="57263"/>
                  <a:pt x="34237" y="57508"/>
                </a:cubicBezTo>
                <a:cubicBezTo>
                  <a:pt x="34237" y="57753"/>
                  <a:pt x="34030" y="57960"/>
                  <a:pt x="33785" y="57960"/>
                </a:cubicBezTo>
                <a:cubicBezTo>
                  <a:pt x="33521" y="57960"/>
                  <a:pt x="33333" y="57753"/>
                  <a:pt x="33333" y="57508"/>
                </a:cubicBezTo>
                <a:cubicBezTo>
                  <a:pt x="33333" y="57263"/>
                  <a:pt x="33540" y="57075"/>
                  <a:pt x="33785" y="57075"/>
                </a:cubicBezTo>
                <a:close/>
                <a:moveTo>
                  <a:pt x="33785" y="59034"/>
                </a:moveTo>
                <a:cubicBezTo>
                  <a:pt x="34030" y="59034"/>
                  <a:pt x="34218" y="59223"/>
                  <a:pt x="34218" y="59468"/>
                </a:cubicBezTo>
                <a:cubicBezTo>
                  <a:pt x="34218" y="59581"/>
                  <a:pt x="34181" y="59675"/>
                  <a:pt x="34124" y="59750"/>
                </a:cubicBezTo>
                <a:cubicBezTo>
                  <a:pt x="33879" y="59713"/>
                  <a:pt x="33615" y="59675"/>
                  <a:pt x="33370" y="59656"/>
                </a:cubicBezTo>
                <a:cubicBezTo>
                  <a:pt x="33352" y="59600"/>
                  <a:pt x="33333" y="59543"/>
                  <a:pt x="33333" y="59468"/>
                </a:cubicBezTo>
                <a:cubicBezTo>
                  <a:pt x="33333" y="59223"/>
                  <a:pt x="33540" y="59034"/>
                  <a:pt x="33785" y="59034"/>
                </a:cubicBezTo>
                <a:close/>
                <a:moveTo>
                  <a:pt x="35745" y="55115"/>
                </a:moveTo>
                <a:cubicBezTo>
                  <a:pt x="35990" y="55115"/>
                  <a:pt x="36178" y="55322"/>
                  <a:pt x="36178" y="55567"/>
                </a:cubicBezTo>
                <a:cubicBezTo>
                  <a:pt x="36178" y="55793"/>
                  <a:pt x="35990" y="56001"/>
                  <a:pt x="35745" y="56001"/>
                </a:cubicBezTo>
                <a:cubicBezTo>
                  <a:pt x="35500" y="56001"/>
                  <a:pt x="35292" y="55812"/>
                  <a:pt x="35292" y="55567"/>
                </a:cubicBezTo>
                <a:cubicBezTo>
                  <a:pt x="35292" y="55322"/>
                  <a:pt x="35500" y="55115"/>
                  <a:pt x="35745" y="55115"/>
                </a:cubicBezTo>
                <a:close/>
                <a:moveTo>
                  <a:pt x="35745" y="57075"/>
                </a:moveTo>
                <a:cubicBezTo>
                  <a:pt x="35990" y="57075"/>
                  <a:pt x="36178" y="57282"/>
                  <a:pt x="36178" y="57527"/>
                </a:cubicBezTo>
                <a:cubicBezTo>
                  <a:pt x="36178" y="57753"/>
                  <a:pt x="35990" y="57960"/>
                  <a:pt x="35745" y="57960"/>
                </a:cubicBezTo>
                <a:cubicBezTo>
                  <a:pt x="35500" y="57960"/>
                  <a:pt x="35292" y="57753"/>
                  <a:pt x="35292" y="57527"/>
                </a:cubicBezTo>
                <a:cubicBezTo>
                  <a:pt x="35292" y="57282"/>
                  <a:pt x="35500" y="57075"/>
                  <a:pt x="35745" y="57075"/>
                </a:cubicBezTo>
                <a:close/>
                <a:moveTo>
                  <a:pt x="35745" y="59034"/>
                </a:moveTo>
                <a:cubicBezTo>
                  <a:pt x="35990" y="59034"/>
                  <a:pt x="36178" y="59223"/>
                  <a:pt x="36178" y="59468"/>
                </a:cubicBezTo>
                <a:cubicBezTo>
                  <a:pt x="36178" y="59694"/>
                  <a:pt x="36008" y="59882"/>
                  <a:pt x="35801" y="59901"/>
                </a:cubicBezTo>
                <a:cubicBezTo>
                  <a:pt x="35745" y="59901"/>
                  <a:pt x="35669" y="59901"/>
                  <a:pt x="35594" y="59882"/>
                </a:cubicBezTo>
                <a:cubicBezTo>
                  <a:pt x="35424" y="59826"/>
                  <a:pt x="35292" y="59675"/>
                  <a:pt x="35292" y="59468"/>
                </a:cubicBezTo>
                <a:cubicBezTo>
                  <a:pt x="35292" y="59223"/>
                  <a:pt x="35500" y="59034"/>
                  <a:pt x="35745" y="59034"/>
                </a:cubicBezTo>
                <a:close/>
                <a:moveTo>
                  <a:pt x="39664" y="54060"/>
                </a:moveTo>
                <a:cubicBezTo>
                  <a:pt x="39400" y="54060"/>
                  <a:pt x="39193" y="53853"/>
                  <a:pt x="39193" y="53589"/>
                </a:cubicBezTo>
                <a:cubicBezTo>
                  <a:pt x="39193" y="53344"/>
                  <a:pt x="39400" y="53137"/>
                  <a:pt x="39664" y="53137"/>
                </a:cubicBezTo>
                <a:cubicBezTo>
                  <a:pt x="39909" y="53137"/>
                  <a:pt x="40135" y="53344"/>
                  <a:pt x="40135" y="53589"/>
                </a:cubicBezTo>
                <a:cubicBezTo>
                  <a:pt x="40135" y="53853"/>
                  <a:pt x="39909" y="54060"/>
                  <a:pt x="39664" y="54060"/>
                </a:cubicBezTo>
                <a:close/>
                <a:moveTo>
                  <a:pt x="39664" y="56019"/>
                </a:moveTo>
                <a:cubicBezTo>
                  <a:pt x="39400" y="56019"/>
                  <a:pt x="39193" y="55812"/>
                  <a:pt x="39193" y="55567"/>
                </a:cubicBezTo>
                <a:cubicBezTo>
                  <a:pt x="39193" y="55303"/>
                  <a:pt x="39400" y="55096"/>
                  <a:pt x="39664" y="55096"/>
                </a:cubicBezTo>
                <a:cubicBezTo>
                  <a:pt x="39909" y="55096"/>
                  <a:pt x="40135" y="55303"/>
                  <a:pt x="40135" y="55567"/>
                </a:cubicBezTo>
                <a:cubicBezTo>
                  <a:pt x="40135" y="55812"/>
                  <a:pt x="39909" y="56019"/>
                  <a:pt x="39664" y="56019"/>
                </a:cubicBezTo>
                <a:close/>
                <a:moveTo>
                  <a:pt x="39664" y="57037"/>
                </a:moveTo>
                <a:cubicBezTo>
                  <a:pt x="39928" y="57037"/>
                  <a:pt x="40135" y="57244"/>
                  <a:pt x="40135" y="57508"/>
                </a:cubicBezTo>
                <a:cubicBezTo>
                  <a:pt x="40135" y="57791"/>
                  <a:pt x="39928" y="57998"/>
                  <a:pt x="39664" y="57998"/>
                </a:cubicBezTo>
                <a:cubicBezTo>
                  <a:pt x="39381" y="57998"/>
                  <a:pt x="39174" y="57791"/>
                  <a:pt x="39174" y="57508"/>
                </a:cubicBezTo>
                <a:cubicBezTo>
                  <a:pt x="39174" y="57244"/>
                  <a:pt x="39381" y="57037"/>
                  <a:pt x="39664" y="57037"/>
                </a:cubicBezTo>
                <a:close/>
                <a:moveTo>
                  <a:pt x="39664" y="58997"/>
                </a:moveTo>
                <a:cubicBezTo>
                  <a:pt x="39928" y="58997"/>
                  <a:pt x="40135" y="59223"/>
                  <a:pt x="40135" y="59486"/>
                </a:cubicBezTo>
                <a:cubicBezTo>
                  <a:pt x="40135" y="59750"/>
                  <a:pt x="39928" y="59958"/>
                  <a:pt x="39664" y="59958"/>
                </a:cubicBezTo>
                <a:cubicBezTo>
                  <a:pt x="39381" y="59958"/>
                  <a:pt x="39174" y="59750"/>
                  <a:pt x="39174" y="59486"/>
                </a:cubicBezTo>
                <a:cubicBezTo>
                  <a:pt x="39174" y="59223"/>
                  <a:pt x="39381" y="58997"/>
                  <a:pt x="39664" y="58997"/>
                </a:cubicBezTo>
                <a:close/>
                <a:moveTo>
                  <a:pt x="47503" y="58959"/>
                </a:moveTo>
                <a:cubicBezTo>
                  <a:pt x="47578" y="58959"/>
                  <a:pt x="47653" y="58978"/>
                  <a:pt x="47710" y="58997"/>
                </a:cubicBezTo>
                <a:cubicBezTo>
                  <a:pt x="47503" y="59053"/>
                  <a:pt x="47314" y="59091"/>
                  <a:pt x="47107" y="59147"/>
                </a:cubicBezTo>
                <a:cubicBezTo>
                  <a:pt x="47201" y="59034"/>
                  <a:pt x="47333" y="58959"/>
                  <a:pt x="47503" y="58959"/>
                </a:cubicBezTo>
                <a:close/>
                <a:moveTo>
                  <a:pt x="53381" y="57037"/>
                </a:moveTo>
                <a:cubicBezTo>
                  <a:pt x="53476" y="57037"/>
                  <a:pt x="53551" y="57075"/>
                  <a:pt x="53626" y="57131"/>
                </a:cubicBezTo>
                <a:cubicBezTo>
                  <a:pt x="53400" y="57225"/>
                  <a:pt x="53174" y="57301"/>
                  <a:pt x="52929" y="57395"/>
                </a:cubicBezTo>
                <a:cubicBezTo>
                  <a:pt x="52986" y="57188"/>
                  <a:pt x="53155" y="57037"/>
                  <a:pt x="53381" y="57037"/>
                </a:cubicBezTo>
                <a:close/>
                <a:moveTo>
                  <a:pt x="63180" y="51196"/>
                </a:moveTo>
                <a:cubicBezTo>
                  <a:pt x="63293" y="51196"/>
                  <a:pt x="63387" y="51252"/>
                  <a:pt x="63462" y="51309"/>
                </a:cubicBezTo>
                <a:cubicBezTo>
                  <a:pt x="63236" y="51478"/>
                  <a:pt x="63010" y="51648"/>
                  <a:pt x="62784" y="51836"/>
                </a:cubicBezTo>
                <a:cubicBezTo>
                  <a:pt x="62765" y="51780"/>
                  <a:pt x="62746" y="51704"/>
                  <a:pt x="62746" y="51648"/>
                </a:cubicBezTo>
                <a:cubicBezTo>
                  <a:pt x="62746" y="51403"/>
                  <a:pt x="62935" y="51196"/>
                  <a:pt x="63180" y="51196"/>
                </a:cubicBezTo>
                <a:close/>
                <a:moveTo>
                  <a:pt x="65139" y="49217"/>
                </a:moveTo>
                <a:cubicBezTo>
                  <a:pt x="65328" y="49217"/>
                  <a:pt x="65478" y="49330"/>
                  <a:pt x="65554" y="49481"/>
                </a:cubicBezTo>
                <a:cubicBezTo>
                  <a:pt x="65347" y="49688"/>
                  <a:pt x="65139" y="49877"/>
                  <a:pt x="64913" y="50065"/>
                </a:cubicBezTo>
                <a:cubicBezTo>
                  <a:pt x="64781" y="49990"/>
                  <a:pt x="64687" y="49839"/>
                  <a:pt x="64687" y="49688"/>
                </a:cubicBezTo>
                <a:cubicBezTo>
                  <a:pt x="64687" y="49425"/>
                  <a:pt x="64894" y="49217"/>
                  <a:pt x="65139" y="49217"/>
                </a:cubicBezTo>
                <a:close/>
                <a:moveTo>
                  <a:pt x="71414" y="39871"/>
                </a:moveTo>
                <a:cubicBezTo>
                  <a:pt x="71414" y="40097"/>
                  <a:pt x="71244" y="40267"/>
                  <a:pt x="71018" y="40267"/>
                </a:cubicBezTo>
                <a:cubicBezTo>
                  <a:pt x="70811" y="40267"/>
                  <a:pt x="70641" y="40097"/>
                  <a:pt x="70641" y="39871"/>
                </a:cubicBezTo>
                <a:cubicBezTo>
                  <a:pt x="70641" y="39664"/>
                  <a:pt x="70811" y="39494"/>
                  <a:pt x="71018" y="39494"/>
                </a:cubicBezTo>
                <a:cubicBezTo>
                  <a:pt x="71244" y="39494"/>
                  <a:pt x="71414" y="39664"/>
                  <a:pt x="71414" y="39871"/>
                </a:cubicBezTo>
                <a:close/>
                <a:moveTo>
                  <a:pt x="71018" y="38307"/>
                </a:moveTo>
                <a:cubicBezTo>
                  <a:pt x="70811" y="38307"/>
                  <a:pt x="70641" y="38138"/>
                  <a:pt x="70641" y="37912"/>
                </a:cubicBezTo>
                <a:cubicBezTo>
                  <a:pt x="70641" y="37704"/>
                  <a:pt x="70811" y="37516"/>
                  <a:pt x="71018" y="37516"/>
                </a:cubicBezTo>
                <a:cubicBezTo>
                  <a:pt x="71244" y="37516"/>
                  <a:pt x="71414" y="37704"/>
                  <a:pt x="71414" y="37912"/>
                </a:cubicBezTo>
                <a:cubicBezTo>
                  <a:pt x="71414" y="38138"/>
                  <a:pt x="71244" y="38307"/>
                  <a:pt x="71018" y="38307"/>
                </a:cubicBezTo>
                <a:close/>
                <a:moveTo>
                  <a:pt x="70641" y="33992"/>
                </a:moveTo>
                <a:cubicBezTo>
                  <a:pt x="70641" y="33785"/>
                  <a:pt x="70811" y="33616"/>
                  <a:pt x="71018" y="33616"/>
                </a:cubicBezTo>
                <a:cubicBezTo>
                  <a:pt x="71244" y="33616"/>
                  <a:pt x="71414" y="33785"/>
                  <a:pt x="71414" y="33992"/>
                </a:cubicBezTo>
                <a:cubicBezTo>
                  <a:pt x="71414" y="34218"/>
                  <a:pt x="71244" y="34388"/>
                  <a:pt x="71018" y="34388"/>
                </a:cubicBezTo>
                <a:cubicBezTo>
                  <a:pt x="70811" y="34388"/>
                  <a:pt x="70641" y="34218"/>
                  <a:pt x="70641" y="33992"/>
                </a:cubicBezTo>
                <a:close/>
                <a:moveTo>
                  <a:pt x="71018" y="36348"/>
                </a:moveTo>
                <a:cubicBezTo>
                  <a:pt x="70811" y="36348"/>
                  <a:pt x="70641" y="36178"/>
                  <a:pt x="70641" y="35952"/>
                </a:cubicBezTo>
                <a:cubicBezTo>
                  <a:pt x="70641" y="35745"/>
                  <a:pt x="70811" y="35556"/>
                  <a:pt x="71018" y="35556"/>
                </a:cubicBezTo>
                <a:cubicBezTo>
                  <a:pt x="71244" y="35556"/>
                  <a:pt x="71414" y="35745"/>
                  <a:pt x="71414" y="35952"/>
                </a:cubicBezTo>
                <a:cubicBezTo>
                  <a:pt x="71414" y="36178"/>
                  <a:pt x="71244" y="36348"/>
                  <a:pt x="71018" y="36348"/>
                </a:cubicBezTo>
                <a:close/>
                <a:moveTo>
                  <a:pt x="70604" y="41850"/>
                </a:moveTo>
                <a:cubicBezTo>
                  <a:pt x="70604" y="41624"/>
                  <a:pt x="70792" y="41435"/>
                  <a:pt x="71018" y="41435"/>
                </a:cubicBezTo>
                <a:cubicBezTo>
                  <a:pt x="71244" y="41435"/>
                  <a:pt x="71433" y="41624"/>
                  <a:pt x="71433" y="41850"/>
                </a:cubicBezTo>
                <a:cubicBezTo>
                  <a:pt x="71433" y="42076"/>
                  <a:pt x="71244" y="42245"/>
                  <a:pt x="71018" y="42245"/>
                </a:cubicBezTo>
                <a:cubicBezTo>
                  <a:pt x="70792" y="42245"/>
                  <a:pt x="70604" y="42076"/>
                  <a:pt x="70604" y="41850"/>
                </a:cubicBezTo>
                <a:close/>
                <a:moveTo>
                  <a:pt x="72978" y="31656"/>
                </a:moveTo>
                <a:cubicBezTo>
                  <a:pt x="73185" y="31656"/>
                  <a:pt x="73355" y="31825"/>
                  <a:pt x="73355" y="32033"/>
                </a:cubicBezTo>
                <a:cubicBezTo>
                  <a:pt x="73355" y="32240"/>
                  <a:pt x="73185" y="32410"/>
                  <a:pt x="72978" y="32410"/>
                </a:cubicBezTo>
                <a:cubicBezTo>
                  <a:pt x="72771" y="32410"/>
                  <a:pt x="72601" y="32240"/>
                  <a:pt x="72601" y="32033"/>
                </a:cubicBezTo>
                <a:cubicBezTo>
                  <a:pt x="72601" y="31825"/>
                  <a:pt x="72771" y="31656"/>
                  <a:pt x="72978" y="31656"/>
                </a:cubicBezTo>
                <a:close/>
                <a:moveTo>
                  <a:pt x="72978" y="33616"/>
                </a:moveTo>
                <a:cubicBezTo>
                  <a:pt x="73185" y="33616"/>
                  <a:pt x="73355" y="33785"/>
                  <a:pt x="73355" y="33992"/>
                </a:cubicBezTo>
                <a:cubicBezTo>
                  <a:pt x="73355" y="34218"/>
                  <a:pt x="73185" y="34388"/>
                  <a:pt x="72978" y="34388"/>
                </a:cubicBezTo>
                <a:cubicBezTo>
                  <a:pt x="72771" y="34388"/>
                  <a:pt x="72601" y="34218"/>
                  <a:pt x="72601" y="33992"/>
                </a:cubicBezTo>
                <a:cubicBezTo>
                  <a:pt x="72601" y="33785"/>
                  <a:pt x="72771" y="33616"/>
                  <a:pt x="72978" y="33616"/>
                </a:cubicBezTo>
                <a:close/>
                <a:moveTo>
                  <a:pt x="72978" y="35594"/>
                </a:moveTo>
                <a:cubicBezTo>
                  <a:pt x="73185" y="35594"/>
                  <a:pt x="73355" y="35764"/>
                  <a:pt x="73355" y="35971"/>
                </a:cubicBezTo>
                <a:cubicBezTo>
                  <a:pt x="73355" y="36178"/>
                  <a:pt x="73185" y="36348"/>
                  <a:pt x="72978" y="36348"/>
                </a:cubicBezTo>
                <a:cubicBezTo>
                  <a:pt x="72771" y="36348"/>
                  <a:pt x="72601" y="36178"/>
                  <a:pt x="72601" y="35971"/>
                </a:cubicBezTo>
                <a:cubicBezTo>
                  <a:pt x="72601" y="35764"/>
                  <a:pt x="72771" y="35594"/>
                  <a:pt x="72978" y="35594"/>
                </a:cubicBezTo>
                <a:close/>
                <a:moveTo>
                  <a:pt x="72978" y="37535"/>
                </a:moveTo>
                <a:cubicBezTo>
                  <a:pt x="73185" y="37535"/>
                  <a:pt x="73355" y="37704"/>
                  <a:pt x="73355" y="37912"/>
                </a:cubicBezTo>
                <a:cubicBezTo>
                  <a:pt x="73355" y="38138"/>
                  <a:pt x="73185" y="38288"/>
                  <a:pt x="72978" y="38288"/>
                </a:cubicBezTo>
                <a:cubicBezTo>
                  <a:pt x="72771" y="38288"/>
                  <a:pt x="72601" y="38119"/>
                  <a:pt x="72601" y="37912"/>
                </a:cubicBezTo>
                <a:cubicBezTo>
                  <a:pt x="72601" y="37704"/>
                  <a:pt x="72771" y="37535"/>
                  <a:pt x="72978" y="37535"/>
                </a:cubicBezTo>
                <a:close/>
                <a:moveTo>
                  <a:pt x="72978" y="39494"/>
                </a:moveTo>
                <a:cubicBezTo>
                  <a:pt x="73091" y="39494"/>
                  <a:pt x="73166" y="39532"/>
                  <a:pt x="73242" y="39607"/>
                </a:cubicBezTo>
                <a:cubicBezTo>
                  <a:pt x="73129" y="39815"/>
                  <a:pt x="72997" y="40022"/>
                  <a:pt x="72865" y="40248"/>
                </a:cubicBezTo>
                <a:cubicBezTo>
                  <a:pt x="72733" y="40192"/>
                  <a:pt x="72620" y="40060"/>
                  <a:pt x="72620" y="39890"/>
                </a:cubicBezTo>
                <a:cubicBezTo>
                  <a:pt x="72620" y="39664"/>
                  <a:pt x="72789" y="39494"/>
                  <a:pt x="72978" y="39494"/>
                </a:cubicBezTo>
                <a:close/>
                <a:moveTo>
                  <a:pt x="74938" y="33634"/>
                </a:moveTo>
                <a:cubicBezTo>
                  <a:pt x="75145" y="33634"/>
                  <a:pt x="75314" y="33804"/>
                  <a:pt x="75314" y="33992"/>
                </a:cubicBezTo>
                <a:cubicBezTo>
                  <a:pt x="75314" y="34200"/>
                  <a:pt x="75145" y="34369"/>
                  <a:pt x="74938" y="34369"/>
                </a:cubicBezTo>
                <a:cubicBezTo>
                  <a:pt x="74749" y="34369"/>
                  <a:pt x="74580" y="34200"/>
                  <a:pt x="74580" y="33992"/>
                </a:cubicBezTo>
                <a:cubicBezTo>
                  <a:pt x="74580" y="33804"/>
                  <a:pt x="74749" y="33634"/>
                  <a:pt x="74938" y="33634"/>
                </a:cubicBezTo>
                <a:close/>
                <a:moveTo>
                  <a:pt x="74956" y="35594"/>
                </a:moveTo>
                <a:cubicBezTo>
                  <a:pt x="75013" y="35594"/>
                  <a:pt x="75069" y="35613"/>
                  <a:pt x="75126" y="35632"/>
                </a:cubicBezTo>
                <a:cubicBezTo>
                  <a:pt x="75032" y="35858"/>
                  <a:pt x="74938" y="36084"/>
                  <a:pt x="74843" y="36310"/>
                </a:cubicBezTo>
                <a:cubicBezTo>
                  <a:pt x="74693" y="36253"/>
                  <a:pt x="74580" y="36122"/>
                  <a:pt x="74580" y="35952"/>
                </a:cubicBezTo>
                <a:cubicBezTo>
                  <a:pt x="74580" y="35745"/>
                  <a:pt x="74749" y="35594"/>
                  <a:pt x="74956" y="35594"/>
                </a:cubicBezTo>
                <a:close/>
                <a:moveTo>
                  <a:pt x="76897" y="29715"/>
                </a:moveTo>
                <a:cubicBezTo>
                  <a:pt x="76935" y="29715"/>
                  <a:pt x="76973" y="29715"/>
                  <a:pt x="76991" y="29734"/>
                </a:cubicBezTo>
                <a:cubicBezTo>
                  <a:pt x="76935" y="29960"/>
                  <a:pt x="76897" y="30205"/>
                  <a:pt x="76841" y="30431"/>
                </a:cubicBezTo>
                <a:cubicBezTo>
                  <a:pt x="76671" y="30393"/>
                  <a:pt x="76539" y="30262"/>
                  <a:pt x="76539" y="30073"/>
                </a:cubicBezTo>
                <a:cubicBezTo>
                  <a:pt x="76539" y="29866"/>
                  <a:pt x="76709" y="29715"/>
                  <a:pt x="76897" y="29715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A3C0C07E-18AE-F680-8910-89CB741B0ABF}"/>
              </a:ext>
            </a:extLst>
          </p:cNvPr>
          <p:cNvSpPr txBox="1">
            <a:spLocks/>
          </p:cNvSpPr>
          <p:nvPr/>
        </p:nvSpPr>
        <p:spPr>
          <a:xfrm>
            <a:off x="894060" y="911467"/>
            <a:ext cx="7003800" cy="4198572"/>
          </a:xfrm>
          <a:prstGeom prst="rect">
            <a:avLst/>
          </a:prstGeom>
          <a:solidFill>
            <a:schemeClr val="lt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Business Case – Cost Impact Analysis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Target On-Time Delivery (OTD):</a:t>
            </a:r>
            <a:r>
              <a:rPr lang="en-US" sz="2000" dirty="0"/>
              <a:t> 80%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Current OTD Performance:</a:t>
            </a:r>
            <a:r>
              <a:rPr lang="en-US" sz="2000" dirty="0"/>
              <a:t> 65.59%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Cost of Late Deliveries: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</a:pPr>
            <a:r>
              <a:rPr lang="en-US" sz="2000" dirty="0"/>
              <a:t>Every late KG costs </a:t>
            </a:r>
            <a:r>
              <a:rPr lang="en-US" sz="2000" dirty="0" err="1"/>
              <a:t>WoodCorp</a:t>
            </a:r>
            <a:r>
              <a:rPr lang="en-US" sz="2000" dirty="0"/>
              <a:t>: </a:t>
            </a:r>
            <a:r>
              <a:rPr lang="en-US" sz="2000" b="1" dirty="0"/>
              <a:t>€0.75</a:t>
            </a:r>
            <a:r>
              <a:rPr lang="en-US" sz="2000" dirty="0"/>
              <a:t>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000" dirty="0"/>
              <a:t>Estimated annual loss due to late deliveries</a:t>
            </a:r>
            <a:r>
              <a:rPr lang="en-US" sz="2000" b="1" dirty="0"/>
              <a:t>: 1.75M </a:t>
            </a:r>
            <a:r>
              <a:rPr lang="en-IN" sz="2000" b="1" dirty="0"/>
              <a:t>€</a:t>
            </a:r>
            <a:endParaRPr lang="en-US" sz="20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6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0785" y="1824593"/>
            <a:ext cx="466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52453B"/>
                </a:solidFill>
              </a:rPr>
              <a:t>Visualization and KPIs </a:t>
            </a:r>
          </a:p>
        </p:txBody>
      </p:sp>
    </p:spTree>
    <p:extLst>
      <p:ext uri="{BB962C8B-B14F-4D97-AF65-F5344CB8AC3E}">
        <p14:creationId xmlns:p14="http://schemas.microsoft.com/office/powerpoint/2010/main" val="39050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00E726A-47E7-FFE7-34D4-8265B17E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980349"/>
            <a:ext cx="8003822" cy="3282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ernal Marketing Strategy by Slidesgo">
  <a:themeElements>
    <a:clrScheme name="Simple Light">
      <a:dk1>
        <a:srgbClr val="000000"/>
      </a:dk1>
      <a:lt1>
        <a:srgbClr val="F7F7F6"/>
      </a:lt1>
      <a:dk2>
        <a:srgbClr val="BFED4E"/>
      </a:dk2>
      <a:lt2>
        <a:srgbClr val="977D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nal Marketing Strategy by Slidesgo">
  <a:themeElements>
    <a:clrScheme name="Simple Light">
      <a:dk1>
        <a:srgbClr val="000000"/>
      </a:dk1>
      <a:lt1>
        <a:srgbClr val="F7F7F6"/>
      </a:lt1>
      <a:dk2>
        <a:srgbClr val="BFED4E"/>
      </a:dk2>
      <a:lt2>
        <a:srgbClr val="977D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rnal Marketing Strategy by Slidesgo">
  <a:themeElements>
    <a:clrScheme name="Simple Light">
      <a:dk1>
        <a:srgbClr val="000000"/>
      </a:dk1>
      <a:lt1>
        <a:srgbClr val="F7F7F6"/>
      </a:lt1>
      <a:dk2>
        <a:srgbClr val="BFED4E"/>
      </a:dk2>
      <a:lt2>
        <a:srgbClr val="977D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426</Words>
  <Application>Microsoft Office PowerPoint</Application>
  <PresentationFormat>On-screen Show (16:9)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Adobe Garamond Pro Bold</vt:lpstr>
      <vt:lpstr>Arial</vt:lpstr>
      <vt:lpstr>Arial</vt:lpstr>
      <vt:lpstr>Josefin Sans</vt:lpstr>
      <vt:lpstr>OpenSymbol</vt:lpstr>
      <vt:lpstr>Symbol</vt:lpstr>
      <vt:lpstr>Wingdings</vt:lpstr>
      <vt:lpstr>Internal Marketing Strategy by Slidesgo</vt:lpstr>
      <vt:lpstr>Internal Marketing Strategy by Slidesgo</vt:lpstr>
      <vt:lpstr>Internal Marketing Strategy by Slidesgo</vt:lpstr>
      <vt:lpstr> </vt:lpstr>
      <vt:lpstr>INTRODUCTION</vt:lpstr>
      <vt:lpstr>Dataset Overview:   WOODCORP O2C : Activity and Case table   Woodcorp O2C Case Table: Contains order details (Order ID, Customer Info, Product Type, Factory, Order &amp; Delivery Dates, etc.).  Woodcorp O2C Activity Table: Captures each stage of the order process from Order Creation to Payment, with timestamps. </vt:lpstr>
      <vt:lpstr>PROBLEM STATEMENT</vt:lpstr>
      <vt:lpstr>OBJECTIVES</vt:lpstr>
      <vt:lpstr>  Key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Celonis Capstone Project</dc:title>
  <dc:creator>Gopika</dc:creator>
  <cp:lastModifiedBy>Nived R</cp:lastModifiedBy>
  <cp:revision>55</cp:revision>
  <dcterms:modified xsi:type="dcterms:W3CDTF">2025-07-01T12:17:42Z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2025-02-16T08:09:56Z</dcterms:created>
  <dc:creator>Unknown Creator</dc:creator>
  <dc:description/>
  <dc:language>en-US</dc:language>
  <cp:lastModifiedBy>Unknown Creator</cp:lastModifiedBy>
  <dcterms:modified xsi:type="dcterms:W3CDTF">2025-02-16T08:09:56Z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