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1094-7059-2F35-C6B1-82E31AF30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47529-C1F8-DA38-D1BD-1CDE5F187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16812-5F9E-406A-F5D7-C401B07A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0E0F-4F14-4D5F-ABFF-9C541F3D458C}" type="datetimeFigureOut">
              <a:rPr lang="en-US" smtClean="0"/>
              <a:t>2024-11-15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2ACC4-4157-1AD2-398F-A18E70AE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011C2-D56B-89E2-4985-2E90C414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12F7-7B8A-47E4-8263-5B87D754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2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13A6-44F2-9915-C1C4-E145795C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5CB1E-D535-97A0-B649-42EBE46D5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98FBD-5F62-097D-5540-77946615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0E0F-4F14-4D5F-ABFF-9C541F3D458C}" type="datetimeFigureOut">
              <a:rPr lang="en-US" smtClean="0"/>
              <a:t>2024-11-15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3391C-E6AB-B865-9523-E6229537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39CEB-C12C-6D2C-12DA-E3DE1E81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12F7-7B8A-47E4-8263-5B87D754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1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10E2B9-35A2-D428-1A43-F5906E8E0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09D3B-A031-EFFB-3CBF-87A798FA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5B6E5-10CD-2259-BB78-F45B2E11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0E0F-4F14-4D5F-ABFF-9C541F3D458C}" type="datetimeFigureOut">
              <a:rPr lang="en-US" smtClean="0"/>
              <a:t>2024-11-15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D0535-02EC-C1ED-888D-B1F66459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14930-E8E6-630B-FE7E-88990689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12F7-7B8A-47E4-8263-5B87D754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5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31B3-A060-D311-AAF0-4C77BDD33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F3863-F349-358D-1BB4-7E9B87DC3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6522-E157-E250-7F03-664411F5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0E0F-4F14-4D5F-ABFF-9C541F3D458C}" type="datetimeFigureOut">
              <a:rPr lang="en-US" smtClean="0"/>
              <a:t>2024-11-15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5F4E5-8F85-0051-F72A-131CBC39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2A474-40A1-C0D2-2B24-07F09801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12F7-7B8A-47E4-8263-5B87D754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8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01FC-6D02-BFAC-7037-6DC6965CD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BC732-0A97-C32C-5857-8D9DB97D2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7217A-331B-924E-9322-D1FD1A7C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0E0F-4F14-4D5F-ABFF-9C541F3D458C}" type="datetimeFigureOut">
              <a:rPr lang="en-US" smtClean="0"/>
              <a:t>2024-11-15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37A44-DFA1-3A92-FF9E-B6855068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E3890-347F-488C-72FD-A253EDD7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12F7-7B8A-47E4-8263-5B87D754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1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3A3A-36E0-6C42-10D6-DDA283F2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E483-4F3E-97CB-04BD-BEE3AFFFD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3A382-15AE-91B5-0A61-7C6B12927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E13E3-E26F-4B9C-93BB-F6303AD3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0E0F-4F14-4D5F-ABFF-9C541F3D458C}" type="datetimeFigureOut">
              <a:rPr lang="en-US" smtClean="0"/>
              <a:t>2024-11-15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8A8EA-0D40-3EC1-5E54-2B95CDC5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4D8C5-11B5-6C45-93BF-36F281BC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12F7-7B8A-47E4-8263-5B87D754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A7E3-0915-E7EE-5B39-E5E331271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2A834-F7C3-F64B-9348-662114F12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7F602-2177-1C00-85CC-D9F4448E3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3DDDB-2700-8016-CE55-A6026DDB5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03404E-F670-297B-6092-22DCFDA18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C3065-3171-7170-B68C-E8341ECD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0E0F-4F14-4D5F-ABFF-9C541F3D458C}" type="datetimeFigureOut">
              <a:rPr lang="en-US" smtClean="0"/>
              <a:t>2024-11-15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E123F-AADA-4BCA-D2CD-F2CFF33D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5C599-85D7-B51B-2450-4895D51C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12F7-7B8A-47E4-8263-5B87D754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2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16F6-BC7C-C6D5-E20C-366D7842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B7354-D521-CFA7-0CD1-928DCE7E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0E0F-4F14-4D5F-ABFF-9C541F3D458C}" type="datetimeFigureOut">
              <a:rPr lang="en-US" smtClean="0"/>
              <a:t>2024-11-15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FA1E0-2C79-D919-CB91-94593342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48CFF-FDD0-B885-C96A-99F706EA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12F7-7B8A-47E4-8263-5B87D754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62B15-8291-2945-6D6B-C28B9FD1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0E0F-4F14-4D5F-ABFF-9C541F3D458C}" type="datetimeFigureOut">
              <a:rPr lang="en-US" smtClean="0"/>
              <a:t>2024-11-15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5C44A-291B-68BC-6C98-A2FE9ECE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06755-A433-B1B6-79D0-81C3C36B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12F7-7B8A-47E4-8263-5B87D754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3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363CD-A4B1-DCDA-1C2C-4D68E3CFE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DE045-E8F5-2202-37B4-23E1DFFE8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82633-3C8D-E369-332E-745A65486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99C04-0C50-BC6D-4313-E93C3EAC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0E0F-4F14-4D5F-ABFF-9C541F3D458C}" type="datetimeFigureOut">
              <a:rPr lang="en-US" smtClean="0"/>
              <a:t>2024-11-15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580F0-E478-EB70-C65A-A4F2BCCF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848BD-DA77-6CD4-3A36-DE6827FF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12F7-7B8A-47E4-8263-5B87D754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DB05-1D68-F8E6-42EE-C2B23A17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945E0-FA94-309C-02C9-1ED8CEB66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5621E-F5CE-1FDE-3153-245996576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632B3-935A-D72C-2FFE-B822C413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0E0F-4F14-4D5F-ABFF-9C541F3D458C}" type="datetimeFigureOut">
              <a:rPr lang="en-US" smtClean="0"/>
              <a:t>2024-11-15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403AF-3433-F193-B0FF-512F8112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97CEE-6323-8997-0B6E-0793E98E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12F7-7B8A-47E4-8263-5B87D754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3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E8E19-1789-5BBD-1C39-54FA9D90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5312C-E8A8-2648-2878-04A49BFC1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4FB83-958C-7B46-FAF0-11DD37DF1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B0E0F-4F14-4D5F-ABFF-9C541F3D458C}" type="datetimeFigureOut">
              <a:rPr lang="en-US" smtClean="0"/>
              <a:t>2024-11-15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2E3FF-4D00-0790-41C9-EE7F426B2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A33D6-18F5-D522-5592-2992D2DFB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312F7-7B8A-47E4-8263-5B87D754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6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C672-1FFD-485A-0F9A-24BC7621E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855" y="1087584"/>
            <a:ext cx="2673928" cy="5770416"/>
          </a:xfr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DD407-EA12-8E63-35D1-DBE465D79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1087583"/>
          </a:xfrm>
          <a:gradFill>
            <a:gsLst>
              <a:gs pos="0">
                <a:schemeClr val="accent6"/>
              </a:gs>
              <a:gs pos="63000">
                <a:schemeClr val="accent6">
                  <a:lumMod val="40000"/>
                  <a:lumOff val="60000"/>
                </a:schemeClr>
              </a:gs>
              <a:gs pos="4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Task Collector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DBC057-1C31-A398-374A-02B3F6B5DE7F}"/>
              </a:ext>
            </a:extLst>
          </p:cNvPr>
          <p:cNvSpPr/>
          <p:nvPr/>
        </p:nvSpPr>
        <p:spPr>
          <a:xfrm>
            <a:off x="443345" y="1769917"/>
            <a:ext cx="1759527" cy="88669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TASK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C0CB0B-EB4D-5FDC-E186-6353BF945780}"/>
              </a:ext>
            </a:extLst>
          </p:cNvPr>
          <p:cNvSpPr/>
          <p:nvPr/>
        </p:nvSpPr>
        <p:spPr>
          <a:xfrm>
            <a:off x="443345" y="2997775"/>
            <a:ext cx="1759527" cy="88669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TASK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91FE21-CD99-47E6-FE54-DABE5DD17FC0}"/>
              </a:ext>
            </a:extLst>
          </p:cNvPr>
          <p:cNvSpPr/>
          <p:nvPr/>
        </p:nvSpPr>
        <p:spPr>
          <a:xfrm>
            <a:off x="443344" y="4225633"/>
            <a:ext cx="1759527" cy="88669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REMOVE TASK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0BDED6-4E4C-1D5C-16CD-4D1B46CF7852}"/>
              </a:ext>
            </a:extLst>
          </p:cNvPr>
          <p:cNvSpPr/>
          <p:nvPr/>
        </p:nvSpPr>
        <p:spPr>
          <a:xfrm>
            <a:off x="4378037" y="2668730"/>
            <a:ext cx="4488872" cy="5178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NEED TO START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01A53D-8EA1-55E6-F966-1621C6B57381}"/>
              </a:ext>
            </a:extLst>
          </p:cNvPr>
          <p:cNvSpPr/>
          <p:nvPr/>
        </p:nvSpPr>
        <p:spPr>
          <a:xfrm>
            <a:off x="2881746" y="1437407"/>
            <a:ext cx="2992581" cy="7758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SUMMARY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C7C4338-91DA-5463-A7B2-CEA45FDAB954}"/>
              </a:ext>
            </a:extLst>
          </p:cNvPr>
          <p:cNvSpPr/>
          <p:nvPr/>
        </p:nvSpPr>
        <p:spPr>
          <a:xfrm>
            <a:off x="4378037" y="3431594"/>
            <a:ext cx="4488872" cy="5178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PROGRESS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64D0BF-67BE-4BDF-37F0-6701AD53C521}"/>
              </a:ext>
            </a:extLst>
          </p:cNvPr>
          <p:cNvSpPr/>
          <p:nvPr/>
        </p:nvSpPr>
        <p:spPr>
          <a:xfrm>
            <a:off x="4378037" y="4991956"/>
            <a:ext cx="4488872" cy="5178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A53AF89-4D72-5CE9-7CD4-82366204EB0A}"/>
              </a:ext>
            </a:extLst>
          </p:cNvPr>
          <p:cNvSpPr/>
          <p:nvPr/>
        </p:nvSpPr>
        <p:spPr>
          <a:xfrm>
            <a:off x="4378037" y="4211775"/>
            <a:ext cx="4488872" cy="5178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ON-HOLD</a:t>
            </a:r>
          </a:p>
        </p:txBody>
      </p:sp>
      <p:pic>
        <p:nvPicPr>
          <p:cNvPr id="8" name="Picture 7" descr="A person in a circle&#10;&#10;Description automatically generated">
            <a:extLst>
              <a:ext uri="{FF2B5EF4-FFF2-40B4-BE49-F238E27FC236}">
                <a16:creationId xmlns:a16="http://schemas.microsoft.com/office/drawing/2014/main" id="{849A0F76-135F-BAB5-C1D9-7819462E7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19232" cy="1087583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291992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ADD407-EA12-8E63-35D1-DBE465D79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1087583"/>
          </a:xfrm>
          <a:gradFill>
            <a:gsLst>
              <a:gs pos="0">
                <a:schemeClr val="accent6"/>
              </a:gs>
              <a:gs pos="63000">
                <a:schemeClr val="accent6">
                  <a:lumMod val="40000"/>
                  <a:lumOff val="60000"/>
                </a:schemeClr>
              </a:gs>
              <a:gs pos="4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Task Collector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01A53D-8EA1-55E6-F966-1621C6B57381}"/>
              </a:ext>
            </a:extLst>
          </p:cNvPr>
          <p:cNvSpPr/>
          <p:nvPr/>
        </p:nvSpPr>
        <p:spPr>
          <a:xfrm>
            <a:off x="1" y="1215736"/>
            <a:ext cx="2951018" cy="585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ADD TASK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299FA66-A74F-1BC9-8BDE-7D12DB1E8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139771"/>
              </p:ext>
            </p:extLst>
          </p:nvPr>
        </p:nvGraphicFramePr>
        <p:xfrm>
          <a:off x="798944" y="1991590"/>
          <a:ext cx="10215419" cy="3663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40">
                  <a:extLst>
                    <a:ext uri="{9D8B030D-6E8A-4147-A177-3AD203B41FA5}">
                      <a16:colId xmlns:a16="http://schemas.microsoft.com/office/drawing/2014/main" val="1605788825"/>
                    </a:ext>
                  </a:extLst>
                </a:gridCol>
                <a:gridCol w="8513579">
                  <a:extLst>
                    <a:ext uri="{9D8B030D-6E8A-4147-A177-3AD203B41FA5}">
                      <a16:colId xmlns:a16="http://schemas.microsoft.com/office/drawing/2014/main" val="3051491541"/>
                    </a:ext>
                  </a:extLst>
                </a:gridCol>
              </a:tblGrid>
              <a:tr h="471053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Task Name</a:t>
                      </a:r>
                    </a:p>
                  </a:txBody>
                  <a:tcPr>
                    <a:gradFill>
                      <a:gsLst>
                        <a:gs pos="0">
                          <a:schemeClr val="accent6"/>
                        </a:gs>
                        <a:gs pos="4000">
                          <a:schemeClr val="accent6">
                            <a:lumMod val="40000"/>
                            <a:lumOff val="60000"/>
                          </a:schemeClr>
                        </a:gs>
                        <a:gs pos="7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6"/>
                        </a:gs>
                        <a:gs pos="4000">
                          <a:schemeClr val="accent6">
                            <a:lumMod val="40000"/>
                            <a:lumOff val="60000"/>
                          </a:schemeClr>
                        </a:gs>
                        <a:gs pos="7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34637363"/>
                  </a:ext>
                </a:extLst>
              </a:tr>
              <a:tr h="15932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gradFill>
                      <a:gsLst>
                        <a:gs pos="0">
                          <a:schemeClr val="accent6"/>
                        </a:gs>
                        <a:gs pos="4000">
                          <a:schemeClr val="accent6">
                            <a:lumMod val="40000"/>
                            <a:lumOff val="60000"/>
                          </a:schemeClr>
                        </a:gs>
                        <a:gs pos="7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6"/>
                        </a:gs>
                        <a:gs pos="4000">
                          <a:schemeClr val="accent6">
                            <a:lumMod val="40000"/>
                            <a:lumOff val="60000"/>
                          </a:schemeClr>
                        </a:gs>
                        <a:gs pos="7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09852600"/>
                  </a:ext>
                </a:extLst>
              </a:tr>
              <a:tr h="4239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Total Effort</a:t>
                      </a:r>
                    </a:p>
                  </a:txBody>
                  <a:tcPr>
                    <a:gradFill>
                      <a:gsLst>
                        <a:gs pos="0">
                          <a:schemeClr val="accent6"/>
                        </a:gs>
                        <a:gs pos="4000">
                          <a:schemeClr val="accent6">
                            <a:lumMod val="40000"/>
                            <a:lumOff val="60000"/>
                          </a:schemeClr>
                        </a:gs>
                        <a:gs pos="7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6"/>
                        </a:gs>
                        <a:gs pos="4000">
                          <a:schemeClr val="accent6">
                            <a:lumMod val="40000"/>
                            <a:lumOff val="60000"/>
                          </a:schemeClr>
                        </a:gs>
                        <a:gs pos="7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71953321"/>
                  </a:ext>
                </a:extLst>
              </a:tr>
              <a:tr h="40732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gradFill>
                      <a:gsLst>
                        <a:gs pos="0">
                          <a:schemeClr val="accent6"/>
                        </a:gs>
                        <a:gs pos="4000">
                          <a:schemeClr val="accent6">
                            <a:lumMod val="40000"/>
                            <a:lumOff val="60000"/>
                          </a:schemeClr>
                        </a:gs>
                        <a:gs pos="7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6"/>
                        </a:gs>
                        <a:gs pos="4000">
                          <a:schemeClr val="accent6">
                            <a:lumMod val="40000"/>
                            <a:lumOff val="60000"/>
                          </a:schemeClr>
                        </a:gs>
                        <a:gs pos="7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75117026"/>
                  </a:ext>
                </a:extLst>
              </a:tr>
              <a:tr h="7675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Created</a:t>
                      </a:r>
                    </a:p>
                  </a:txBody>
                  <a:tcPr>
                    <a:gradFill>
                      <a:gsLst>
                        <a:gs pos="0">
                          <a:schemeClr val="accent6"/>
                        </a:gs>
                        <a:gs pos="4000">
                          <a:schemeClr val="accent6">
                            <a:lumMod val="40000"/>
                            <a:lumOff val="60000"/>
                          </a:schemeClr>
                        </a:gs>
                        <a:gs pos="7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6"/>
                        </a:gs>
                        <a:gs pos="4000">
                          <a:schemeClr val="accent6">
                            <a:lumMod val="40000"/>
                            <a:lumOff val="60000"/>
                          </a:schemeClr>
                        </a:gs>
                        <a:gs pos="7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4328315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1627339A-EFCB-6A0C-8985-CC64CA7AA1D0}"/>
              </a:ext>
            </a:extLst>
          </p:cNvPr>
          <p:cNvSpPr/>
          <p:nvPr/>
        </p:nvSpPr>
        <p:spPr>
          <a:xfrm>
            <a:off x="9019309" y="5845227"/>
            <a:ext cx="1995054" cy="51815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pic>
        <p:nvPicPr>
          <p:cNvPr id="2" name="Picture 1" descr="A person in a circle&#10;&#10;Description automatically generated">
            <a:extLst>
              <a:ext uri="{FF2B5EF4-FFF2-40B4-BE49-F238E27FC236}">
                <a16:creationId xmlns:a16="http://schemas.microsoft.com/office/drawing/2014/main" id="{0A9D4798-5756-7A7E-F376-59F94533E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19232" cy="108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ADD407-EA12-8E63-35D1-DBE465D79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1087583"/>
          </a:xfrm>
          <a:gradFill>
            <a:gsLst>
              <a:gs pos="0">
                <a:schemeClr val="accent6"/>
              </a:gs>
              <a:gs pos="63000">
                <a:schemeClr val="accent6">
                  <a:lumMod val="40000"/>
                  <a:lumOff val="60000"/>
                </a:schemeClr>
              </a:gs>
              <a:gs pos="4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Task Collector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01A53D-8EA1-55E6-F966-1621C6B57381}"/>
              </a:ext>
            </a:extLst>
          </p:cNvPr>
          <p:cNvSpPr/>
          <p:nvPr/>
        </p:nvSpPr>
        <p:spPr>
          <a:xfrm>
            <a:off x="1" y="1215736"/>
            <a:ext cx="2951018" cy="585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EDIT TASK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299FA66-A74F-1BC9-8BDE-7D12DB1E8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10288"/>
              </p:ext>
            </p:extLst>
          </p:nvPr>
        </p:nvGraphicFramePr>
        <p:xfrm>
          <a:off x="798944" y="1991590"/>
          <a:ext cx="10215419" cy="3663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40">
                  <a:extLst>
                    <a:ext uri="{9D8B030D-6E8A-4147-A177-3AD203B41FA5}">
                      <a16:colId xmlns:a16="http://schemas.microsoft.com/office/drawing/2014/main" val="1605788825"/>
                    </a:ext>
                  </a:extLst>
                </a:gridCol>
                <a:gridCol w="8513579">
                  <a:extLst>
                    <a:ext uri="{9D8B030D-6E8A-4147-A177-3AD203B41FA5}">
                      <a16:colId xmlns:a16="http://schemas.microsoft.com/office/drawing/2014/main" val="3051491541"/>
                    </a:ext>
                  </a:extLst>
                </a:gridCol>
              </a:tblGrid>
              <a:tr h="471053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Task Name</a:t>
                      </a:r>
                    </a:p>
                  </a:txBody>
                  <a:tcPr>
                    <a:gradFill>
                      <a:gsLst>
                        <a:gs pos="0">
                          <a:schemeClr val="accent6"/>
                        </a:gs>
                        <a:gs pos="4000">
                          <a:schemeClr val="accent6">
                            <a:lumMod val="40000"/>
                            <a:lumOff val="60000"/>
                          </a:schemeClr>
                        </a:gs>
                        <a:gs pos="7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6"/>
                        </a:gs>
                        <a:gs pos="4000">
                          <a:schemeClr val="accent6">
                            <a:lumMod val="40000"/>
                            <a:lumOff val="60000"/>
                          </a:schemeClr>
                        </a:gs>
                        <a:gs pos="7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34637363"/>
                  </a:ext>
                </a:extLst>
              </a:tr>
              <a:tr h="15932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gradFill>
                      <a:gsLst>
                        <a:gs pos="0">
                          <a:schemeClr val="accent6"/>
                        </a:gs>
                        <a:gs pos="4000">
                          <a:schemeClr val="accent6">
                            <a:lumMod val="40000"/>
                            <a:lumOff val="60000"/>
                          </a:schemeClr>
                        </a:gs>
                        <a:gs pos="7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6"/>
                        </a:gs>
                        <a:gs pos="4000">
                          <a:schemeClr val="accent6">
                            <a:lumMod val="40000"/>
                            <a:lumOff val="60000"/>
                          </a:schemeClr>
                        </a:gs>
                        <a:gs pos="7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09852600"/>
                  </a:ext>
                </a:extLst>
              </a:tr>
              <a:tr h="4239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Total Effort</a:t>
                      </a:r>
                    </a:p>
                  </a:txBody>
                  <a:tcPr>
                    <a:gradFill>
                      <a:gsLst>
                        <a:gs pos="0">
                          <a:schemeClr val="accent6"/>
                        </a:gs>
                        <a:gs pos="4000">
                          <a:schemeClr val="accent6">
                            <a:lumMod val="40000"/>
                            <a:lumOff val="60000"/>
                          </a:schemeClr>
                        </a:gs>
                        <a:gs pos="7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6"/>
                        </a:gs>
                        <a:gs pos="4000">
                          <a:schemeClr val="accent6">
                            <a:lumMod val="40000"/>
                            <a:lumOff val="60000"/>
                          </a:schemeClr>
                        </a:gs>
                        <a:gs pos="7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71953321"/>
                  </a:ext>
                </a:extLst>
              </a:tr>
              <a:tr h="40732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gradFill>
                      <a:gsLst>
                        <a:gs pos="0">
                          <a:schemeClr val="accent6"/>
                        </a:gs>
                        <a:gs pos="4000">
                          <a:schemeClr val="accent6">
                            <a:lumMod val="40000"/>
                            <a:lumOff val="60000"/>
                          </a:schemeClr>
                        </a:gs>
                        <a:gs pos="7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6"/>
                        </a:gs>
                        <a:gs pos="4000">
                          <a:schemeClr val="accent6">
                            <a:lumMod val="40000"/>
                            <a:lumOff val="60000"/>
                          </a:schemeClr>
                        </a:gs>
                        <a:gs pos="7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75117026"/>
                  </a:ext>
                </a:extLst>
              </a:tr>
              <a:tr h="7675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Created</a:t>
                      </a:r>
                    </a:p>
                  </a:txBody>
                  <a:tcPr>
                    <a:gradFill>
                      <a:gsLst>
                        <a:gs pos="0">
                          <a:schemeClr val="accent6"/>
                        </a:gs>
                        <a:gs pos="4000">
                          <a:schemeClr val="accent6">
                            <a:lumMod val="40000"/>
                            <a:lumOff val="60000"/>
                          </a:schemeClr>
                        </a:gs>
                        <a:gs pos="7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6"/>
                        </a:gs>
                        <a:gs pos="4000">
                          <a:schemeClr val="accent6">
                            <a:lumMod val="40000"/>
                            <a:lumOff val="60000"/>
                          </a:schemeClr>
                        </a:gs>
                        <a:gs pos="7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4328315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B051C79-821F-0A58-F61E-359BDCD42A53}"/>
              </a:ext>
            </a:extLst>
          </p:cNvPr>
          <p:cNvSpPr/>
          <p:nvPr/>
        </p:nvSpPr>
        <p:spPr>
          <a:xfrm>
            <a:off x="9019309" y="5845227"/>
            <a:ext cx="1995054" cy="51815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pic>
        <p:nvPicPr>
          <p:cNvPr id="4" name="Picture 3" descr="A person in a circle&#10;&#10;Description automatically generated">
            <a:extLst>
              <a:ext uri="{FF2B5EF4-FFF2-40B4-BE49-F238E27FC236}">
                <a16:creationId xmlns:a16="http://schemas.microsoft.com/office/drawing/2014/main" id="{EF9F9E14-5665-6D6C-25B6-69E3EAC71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19232" cy="108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6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ADD407-EA12-8E63-35D1-DBE465D79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1087583"/>
          </a:xfrm>
          <a:gradFill>
            <a:gsLst>
              <a:gs pos="0">
                <a:schemeClr val="accent6"/>
              </a:gs>
              <a:gs pos="63000">
                <a:schemeClr val="accent6">
                  <a:lumMod val="40000"/>
                  <a:lumOff val="60000"/>
                </a:schemeClr>
              </a:gs>
              <a:gs pos="4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Task Collector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01A53D-8EA1-55E6-F966-1621C6B57381}"/>
              </a:ext>
            </a:extLst>
          </p:cNvPr>
          <p:cNvSpPr/>
          <p:nvPr/>
        </p:nvSpPr>
        <p:spPr>
          <a:xfrm>
            <a:off x="277092" y="1246908"/>
            <a:ext cx="2951018" cy="585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DELETE TASK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299FA66-A74F-1BC9-8BDE-7D12DB1E8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65059"/>
              </p:ext>
            </p:extLst>
          </p:nvPr>
        </p:nvGraphicFramePr>
        <p:xfrm>
          <a:off x="484908" y="2102428"/>
          <a:ext cx="10293927" cy="444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919">
                  <a:extLst>
                    <a:ext uri="{9D8B030D-6E8A-4147-A177-3AD203B41FA5}">
                      <a16:colId xmlns:a16="http://schemas.microsoft.com/office/drawing/2014/main" val="1605788825"/>
                    </a:ext>
                  </a:extLst>
                </a:gridCol>
                <a:gridCol w="8579008">
                  <a:extLst>
                    <a:ext uri="{9D8B030D-6E8A-4147-A177-3AD203B41FA5}">
                      <a16:colId xmlns:a16="http://schemas.microsoft.com/office/drawing/2014/main" val="3051491541"/>
                    </a:ext>
                  </a:extLst>
                </a:gridCol>
              </a:tblGrid>
              <a:tr h="44491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Task Name</a:t>
                      </a:r>
                    </a:p>
                  </a:txBody>
                  <a:tcPr>
                    <a:gradFill>
                      <a:gsLst>
                        <a:gs pos="0">
                          <a:schemeClr val="accent6"/>
                        </a:gs>
                        <a:gs pos="4000">
                          <a:schemeClr val="accent6">
                            <a:lumMod val="40000"/>
                            <a:lumOff val="60000"/>
                          </a:schemeClr>
                        </a:gs>
                        <a:gs pos="7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[Drop Down]</a:t>
                      </a:r>
                    </a:p>
                  </a:txBody>
                  <a:tcPr>
                    <a:gradFill>
                      <a:gsLst>
                        <a:gs pos="0">
                          <a:schemeClr val="accent6"/>
                        </a:gs>
                        <a:gs pos="4000">
                          <a:schemeClr val="accent6">
                            <a:lumMod val="40000"/>
                            <a:lumOff val="60000"/>
                          </a:schemeClr>
                        </a:gs>
                        <a:gs pos="7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3463736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B051C79-821F-0A58-F61E-359BDCD42A53}"/>
              </a:ext>
            </a:extLst>
          </p:cNvPr>
          <p:cNvSpPr/>
          <p:nvPr/>
        </p:nvSpPr>
        <p:spPr>
          <a:xfrm>
            <a:off x="8783781" y="3169923"/>
            <a:ext cx="1995054" cy="51815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pic>
        <p:nvPicPr>
          <p:cNvPr id="4" name="Picture 3" descr="A person in a circle&#10;&#10;Description automatically generated">
            <a:extLst>
              <a:ext uri="{FF2B5EF4-FFF2-40B4-BE49-F238E27FC236}">
                <a16:creationId xmlns:a16="http://schemas.microsoft.com/office/drawing/2014/main" id="{3BEAB4D7-7DB8-3853-19EE-EA7FD1C7C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19232" cy="108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ADD407-EA12-8E63-35D1-DBE465D79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1087583"/>
          </a:xfrm>
          <a:gradFill>
            <a:gsLst>
              <a:gs pos="0">
                <a:schemeClr val="accent6"/>
              </a:gs>
              <a:gs pos="63000">
                <a:schemeClr val="accent6">
                  <a:lumMod val="40000"/>
                  <a:lumOff val="60000"/>
                </a:schemeClr>
              </a:gs>
              <a:gs pos="4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Task Collector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01A53D-8EA1-55E6-F966-1621C6B57381}"/>
              </a:ext>
            </a:extLst>
          </p:cNvPr>
          <p:cNvSpPr/>
          <p:nvPr/>
        </p:nvSpPr>
        <p:spPr>
          <a:xfrm>
            <a:off x="277092" y="1246908"/>
            <a:ext cx="3491344" cy="585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NEED TO START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88EB90D-C400-1E08-0D93-182D90774DB0}"/>
              </a:ext>
            </a:extLst>
          </p:cNvPr>
          <p:cNvGrpSpPr/>
          <p:nvPr/>
        </p:nvGrpSpPr>
        <p:grpSpPr>
          <a:xfrm>
            <a:off x="2656113" y="2346354"/>
            <a:ext cx="6583680" cy="2603351"/>
            <a:chOff x="409302" y="2555360"/>
            <a:chExt cx="6583680" cy="260335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E62E06A-E4EF-4799-372B-7FA9CCF32EA6}"/>
                </a:ext>
              </a:extLst>
            </p:cNvPr>
            <p:cNvSpPr/>
            <p:nvPr/>
          </p:nvSpPr>
          <p:spPr>
            <a:xfrm>
              <a:off x="409302" y="2555360"/>
              <a:ext cx="6583680" cy="58535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[Task Name]                                                 [Status][Remaining Effort]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EFCB4F3-CBCC-66A4-F947-CEAAA3F77BB1}"/>
                </a:ext>
              </a:extLst>
            </p:cNvPr>
            <p:cNvSpPr/>
            <p:nvPr/>
          </p:nvSpPr>
          <p:spPr>
            <a:xfrm>
              <a:off x="409302" y="3231196"/>
              <a:ext cx="6583680" cy="58535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[Task Name]                                                 [Status][Remaining Effort]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02BC1B3-B861-A91B-92FA-F2BD6EA1BA9D}"/>
                </a:ext>
              </a:extLst>
            </p:cNvPr>
            <p:cNvSpPr/>
            <p:nvPr/>
          </p:nvSpPr>
          <p:spPr>
            <a:xfrm>
              <a:off x="409302" y="3907032"/>
              <a:ext cx="6583680" cy="58535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[Task Name]                                                 [Status][Remaining Effort]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3A66C78-1755-B88E-C823-D94888B81888}"/>
                </a:ext>
              </a:extLst>
            </p:cNvPr>
            <p:cNvSpPr/>
            <p:nvPr/>
          </p:nvSpPr>
          <p:spPr>
            <a:xfrm>
              <a:off x="409302" y="4573355"/>
              <a:ext cx="6583680" cy="58535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[Task Name]                                                 [Status][Remaining Effort]</a:t>
              </a:r>
            </a:p>
          </p:txBody>
        </p:sp>
      </p:grpSp>
      <p:pic>
        <p:nvPicPr>
          <p:cNvPr id="4" name="Picture 3" descr="A person in a circle&#10;&#10;Description automatically generated">
            <a:extLst>
              <a:ext uri="{FF2B5EF4-FFF2-40B4-BE49-F238E27FC236}">
                <a16:creationId xmlns:a16="http://schemas.microsoft.com/office/drawing/2014/main" id="{A8B4A241-E4A6-B941-879A-88F2F0523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19232" cy="108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3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ADD407-EA12-8E63-35D1-DBE465D79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1087583"/>
          </a:xfrm>
          <a:gradFill>
            <a:gsLst>
              <a:gs pos="0">
                <a:schemeClr val="accent6"/>
              </a:gs>
              <a:gs pos="63000">
                <a:schemeClr val="accent6">
                  <a:lumMod val="40000"/>
                  <a:lumOff val="60000"/>
                </a:schemeClr>
              </a:gs>
              <a:gs pos="4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Task Collector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01A53D-8EA1-55E6-F966-1621C6B57381}"/>
              </a:ext>
            </a:extLst>
          </p:cNvPr>
          <p:cNvSpPr/>
          <p:nvPr/>
        </p:nvSpPr>
        <p:spPr>
          <a:xfrm>
            <a:off x="277092" y="1246908"/>
            <a:ext cx="3491344" cy="585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IN-PROGRESS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146F40-7BF7-4472-5646-062E2509C34E}"/>
              </a:ext>
            </a:extLst>
          </p:cNvPr>
          <p:cNvGrpSpPr/>
          <p:nvPr/>
        </p:nvGrpSpPr>
        <p:grpSpPr>
          <a:xfrm>
            <a:off x="2629987" y="2422386"/>
            <a:ext cx="6583680" cy="2603351"/>
            <a:chOff x="409302" y="2555360"/>
            <a:chExt cx="6583680" cy="260335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87A8737-88A1-3BF4-5B04-61C975F9139F}"/>
                </a:ext>
              </a:extLst>
            </p:cNvPr>
            <p:cNvSpPr/>
            <p:nvPr/>
          </p:nvSpPr>
          <p:spPr>
            <a:xfrm>
              <a:off x="409302" y="2555360"/>
              <a:ext cx="6583680" cy="58535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[Task Name]                                                 [Status][Remaining Effort]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F754C15-8423-D90A-C35A-E4097CE864FF}"/>
                </a:ext>
              </a:extLst>
            </p:cNvPr>
            <p:cNvSpPr/>
            <p:nvPr/>
          </p:nvSpPr>
          <p:spPr>
            <a:xfrm>
              <a:off x="409302" y="3231196"/>
              <a:ext cx="6583680" cy="58535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[Task Name]                                                 [Status][Remaining Effort]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22001F5-D662-1D28-A777-78375C5A2557}"/>
                </a:ext>
              </a:extLst>
            </p:cNvPr>
            <p:cNvSpPr/>
            <p:nvPr/>
          </p:nvSpPr>
          <p:spPr>
            <a:xfrm>
              <a:off x="409302" y="3907032"/>
              <a:ext cx="6583680" cy="58535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[Task Name]                                                 [Status][Remaining Effort]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F89F2B6-7B0F-9D2F-C0FC-CA65DD7C60F4}"/>
                </a:ext>
              </a:extLst>
            </p:cNvPr>
            <p:cNvSpPr/>
            <p:nvPr/>
          </p:nvSpPr>
          <p:spPr>
            <a:xfrm>
              <a:off x="409302" y="4573355"/>
              <a:ext cx="6583680" cy="58535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[Task Name]                                                 [Status][Remaining Effort]</a:t>
              </a:r>
            </a:p>
          </p:txBody>
        </p:sp>
      </p:grpSp>
      <p:pic>
        <p:nvPicPr>
          <p:cNvPr id="4" name="Picture 3" descr="A person in a circle&#10;&#10;Description automatically generated">
            <a:extLst>
              <a:ext uri="{FF2B5EF4-FFF2-40B4-BE49-F238E27FC236}">
                <a16:creationId xmlns:a16="http://schemas.microsoft.com/office/drawing/2014/main" id="{43C4D0A0-ECE0-5AF9-4BDF-EB67625AC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19232" cy="108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ADD407-EA12-8E63-35D1-DBE465D79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1087583"/>
          </a:xfrm>
          <a:gradFill>
            <a:gsLst>
              <a:gs pos="0">
                <a:schemeClr val="accent6"/>
              </a:gs>
              <a:gs pos="63000">
                <a:schemeClr val="accent6">
                  <a:lumMod val="40000"/>
                  <a:lumOff val="60000"/>
                </a:schemeClr>
              </a:gs>
              <a:gs pos="4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Task Collector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01A53D-8EA1-55E6-F966-1621C6B57381}"/>
              </a:ext>
            </a:extLst>
          </p:cNvPr>
          <p:cNvSpPr/>
          <p:nvPr/>
        </p:nvSpPr>
        <p:spPr>
          <a:xfrm>
            <a:off x="-60960" y="1246908"/>
            <a:ext cx="3829396" cy="585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ON-HOLD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662607-E8C8-8806-8824-3A5352C15A0B}"/>
              </a:ext>
            </a:extLst>
          </p:cNvPr>
          <p:cNvGrpSpPr/>
          <p:nvPr/>
        </p:nvGrpSpPr>
        <p:grpSpPr>
          <a:xfrm>
            <a:off x="2638696" y="2422386"/>
            <a:ext cx="6583680" cy="2603351"/>
            <a:chOff x="409302" y="2555360"/>
            <a:chExt cx="6583680" cy="260335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87C80E4-68BD-0259-F88E-6042ABFA8474}"/>
                </a:ext>
              </a:extLst>
            </p:cNvPr>
            <p:cNvSpPr/>
            <p:nvPr/>
          </p:nvSpPr>
          <p:spPr>
            <a:xfrm>
              <a:off x="409302" y="2555360"/>
              <a:ext cx="6583680" cy="58535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[Task Name]                                                 [Status][Remaining Effort]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88CA6C9-9DE5-44F5-2837-D5A81EB9F651}"/>
                </a:ext>
              </a:extLst>
            </p:cNvPr>
            <p:cNvSpPr/>
            <p:nvPr/>
          </p:nvSpPr>
          <p:spPr>
            <a:xfrm>
              <a:off x="409302" y="3231196"/>
              <a:ext cx="6583680" cy="58535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[Task Name]                                                 [Status][Remaining Effort]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A6861E9-FE26-92A6-4752-4CBAFEA10338}"/>
                </a:ext>
              </a:extLst>
            </p:cNvPr>
            <p:cNvSpPr/>
            <p:nvPr/>
          </p:nvSpPr>
          <p:spPr>
            <a:xfrm>
              <a:off x="409302" y="3907032"/>
              <a:ext cx="6583680" cy="58535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[Task Name]                                                 [Status][Remaining Effort]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1D311E8-064E-EF07-5BAD-95355EB6BCCF}"/>
                </a:ext>
              </a:extLst>
            </p:cNvPr>
            <p:cNvSpPr/>
            <p:nvPr/>
          </p:nvSpPr>
          <p:spPr>
            <a:xfrm>
              <a:off x="409302" y="4573355"/>
              <a:ext cx="6583680" cy="58535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[Task Name]                                                 [Status][Remaining Effort]</a:t>
              </a:r>
            </a:p>
          </p:txBody>
        </p:sp>
      </p:grpSp>
      <p:pic>
        <p:nvPicPr>
          <p:cNvPr id="4" name="Picture 3" descr="A person in a circle&#10;&#10;Description automatically generated">
            <a:extLst>
              <a:ext uri="{FF2B5EF4-FFF2-40B4-BE49-F238E27FC236}">
                <a16:creationId xmlns:a16="http://schemas.microsoft.com/office/drawing/2014/main" id="{C2BDE429-B49E-001F-198A-5512E345F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19232" cy="108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1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ADD407-EA12-8E63-35D1-DBE465D79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1087583"/>
          </a:xfrm>
          <a:gradFill>
            <a:gsLst>
              <a:gs pos="0">
                <a:schemeClr val="accent6"/>
              </a:gs>
              <a:gs pos="63000">
                <a:schemeClr val="accent6">
                  <a:lumMod val="40000"/>
                  <a:lumOff val="60000"/>
                </a:schemeClr>
              </a:gs>
              <a:gs pos="4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Task Collector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01A53D-8EA1-55E6-F966-1621C6B57381}"/>
              </a:ext>
            </a:extLst>
          </p:cNvPr>
          <p:cNvSpPr/>
          <p:nvPr/>
        </p:nvSpPr>
        <p:spPr>
          <a:xfrm>
            <a:off x="-60960" y="1246908"/>
            <a:ext cx="3829396" cy="585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COMPLETED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662607-E8C8-8806-8824-3A5352C15A0B}"/>
              </a:ext>
            </a:extLst>
          </p:cNvPr>
          <p:cNvGrpSpPr/>
          <p:nvPr/>
        </p:nvGrpSpPr>
        <p:grpSpPr>
          <a:xfrm>
            <a:off x="2638696" y="2422386"/>
            <a:ext cx="6583680" cy="2603351"/>
            <a:chOff x="409302" y="2555360"/>
            <a:chExt cx="6583680" cy="260335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87C80E4-68BD-0259-F88E-6042ABFA8474}"/>
                </a:ext>
              </a:extLst>
            </p:cNvPr>
            <p:cNvSpPr/>
            <p:nvPr/>
          </p:nvSpPr>
          <p:spPr>
            <a:xfrm>
              <a:off x="409302" y="2555360"/>
              <a:ext cx="6583680" cy="58535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[Task Name]                                                 [Status][Remaining Effort]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88CA6C9-9DE5-44F5-2837-D5A81EB9F651}"/>
                </a:ext>
              </a:extLst>
            </p:cNvPr>
            <p:cNvSpPr/>
            <p:nvPr/>
          </p:nvSpPr>
          <p:spPr>
            <a:xfrm>
              <a:off x="409302" y="3231196"/>
              <a:ext cx="6583680" cy="58535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[Task Name]                                                 [Status][Remaining Effort]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A6861E9-FE26-92A6-4752-4CBAFEA10338}"/>
                </a:ext>
              </a:extLst>
            </p:cNvPr>
            <p:cNvSpPr/>
            <p:nvPr/>
          </p:nvSpPr>
          <p:spPr>
            <a:xfrm>
              <a:off x="409302" y="3907032"/>
              <a:ext cx="6583680" cy="58535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[Task Name]                                                 [Status][Remaining Effort]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1D311E8-064E-EF07-5BAD-95355EB6BCCF}"/>
                </a:ext>
              </a:extLst>
            </p:cNvPr>
            <p:cNvSpPr/>
            <p:nvPr/>
          </p:nvSpPr>
          <p:spPr>
            <a:xfrm>
              <a:off x="409302" y="4573355"/>
              <a:ext cx="6583680" cy="58535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[Task Name]                                                 [Status][Remaining Effort]</a:t>
              </a:r>
            </a:p>
          </p:txBody>
        </p:sp>
      </p:grpSp>
      <p:pic>
        <p:nvPicPr>
          <p:cNvPr id="4" name="Picture 3" descr="A person in a circle&#10;&#10;Description automatically generated">
            <a:extLst>
              <a:ext uri="{FF2B5EF4-FFF2-40B4-BE49-F238E27FC236}">
                <a16:creationId xmlns:a16="http://schemas.microsoft.com/office/drawing/2014/main" id="{BB539DB8-F3BB-DCA9-AAF3-FB3ADE063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19232" cy="108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4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ADD407-EA12-8E63-35D1-DBE465D79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1087583"/>
          </a:xfrm>
          <a:gradFill>
            <a:gsLst>
              <a:gs pos="0">
                <a:schemeClr val="accent6"/>
              </a:gs>
              <a:gs pos="63000">
                <a:schemeClr val="accent6">
                  <a:lumMod val="40000"/>
                  <a:lumOff val="60000"/>
                </a:schemeClr>
              </a:gs>
              <a:gs pos="4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/>
              <a:t>Task Collector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01A53D-8EA1-55E6-F966-1621C6B57381}"/>
              </a:ext>
            </a:extLst>
          </p:cNvPr>
          <p:cNvSpPr/>
          <p:nvPr/>
        </p:nvSpPr>
        <p:spPr>
          <a:xfrm>
            <a:off x="1" y="1215736"/>
            <a:ext cx="2951018" cy="585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/>
              <a:t>VIEW TASK</a:t>
            </a:r>
            <a:endParaRPr lang="en-US" sz="4000" b="1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299FA66-A74F-1BC9-8BDE-7D12DB1E8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307009"/>
              </p:ext>
            </p:extLst>
          </p:nvPr>
        </p:nvGraphicFramePr>
        <p:xfrm>
          <a:off x="798944" y="1991590"/>
          <a:ext cx="10215419" cy="3663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40">
                  <a:extLst>
                    <a:ext uri="{9D8B030D-6E8A-4147-A177-3AD203B41FA5}">
                      <a16:colId xmlns:a16="http://schemas.microsoft.com/office/drawing/2014/main" val="1605788825"/>
                    </a:ext>
                  </a:extLst>
                </a:gridCol>
                <a:gridCol w="8513579">
                  <a:extLst>
                    <a:ext uri="{9D8B030D-6E8A-4147-A177-3AD203B41FA5}">
                      <a16:colId xmlns:a16="http://schemas.microsoft.com/office/drawing/2014/main" val="3051491541"/>
                    </a:ext>
                  </a:extLst>
                </a:gridCol>
              </a:tblGrid>
              <a:tr h="471053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Task Name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/>
                        </a:gs>
                        <a:gs pos="4000">
                          <a:schemeClr val="accent6">
                            <a:lumMod val="40000"/>
                            <a:lumOff val="60000"/>
                          </a:schemeClr>
                        </a:gs>
                        <a:gs pos="7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6"/>
                        </a:gs>
                        <a:gs pos="4000">
                          <a:schemeClr val="accent6">
                            <a:lumMod val="40000"/>
                            <a:lumOff val="60000"/>
                          </a:schemeClr>
                        </a:gs>
                        <a:gs pos="7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34637363"/>
                  </a:ext>
                </a:extLst>
              </a:tr>
              <a:tr h="1593273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/>
                        </a:gs>
                        <a:gs pos="4000">
                          <a:schemeClr val="accent6">
                            <a:lumMod val="40000"/>
                            <a:lumOff val="60000"/>
                          </a:schemeClr>
                        </a:gs>
                        <a:gs pos="7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6"/>
                        </a:gs>
                        <a:gs pos="4000">
                          <a:schemeClr val="accent6">
                            <a:lumMod val="40000"/>
                            <a:lumOff val="60000"/>
                          </a:schemeClr>
                        </a:gs>
                        <a:gs pos="7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09852600"/>
                  </a:ext>
                </a:extLst>
              </a:tr>
              <a:tr h="42395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Total Effort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/>
                        </a:gs>
                        <a:gs pos="4000">
                          <a:schemeClr val="accent6">
                            <a:lumMod val="40000"/>
                            <a:lumOff val="60000"/>
                          </a:schemeClr>
                        </a:gs>
                        <a:gs pos="7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6"/>
                        </a:gs>
                        <a:gs pos="4000">
                          <a:schemeClr val="accent6">
                            <a:lumMod val="40000"/>
                            <a:lumOff val="60000"/>
                          </a:schemeClr>
                        </a:gs>
                        <a:gs pos="7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71953321"/>
                  </a:ext>
                </a:extLst>
              </a:tr>
              <a:tr h="40732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/>
                        </a:gs>
                        <a:gs pos="4000">
                          <a:schemeClr val="accent6">
                            <a:lumMod val="40000"/>
                            <a:lumOff val="60000"/>
                          </a:schemeClr>
                        </a:gs>
                        <a:gs pos="7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6"/>
                        </a:gs>
                        <a:gs pos="4000">
                          <a:schemeClr val="accent6">
                            <a:lumMod val="40000"/>
                            <a:lumOff val="60000"/>
                          </a:schemeClr>
                        </a:gs>
                        <a:gs pos="7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75117026"/>
                  </a:ext>
                </a:extLst>
              </a:tr>
              <a:tr h="76754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Created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/>
                        </a:gs>
                        <a:gs pos="4000">
                          <a:schemeClr val="accent6">
                            <a:lumMod val="40000"/>
                            <a:lumOff val="60000"/>
                          </a:schemeClr>
                        </a:gs>
                        <a:gs pos="7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6"/>
                        </a:gs>
                        <a:gs pos="4000">
                          <a:schemeClr val="accent6">
                            <a:lumMod val="40000"/>
                            <a:lumOff val="60000"/>
                          </a:schemeClr>
                        </a:gs>
                        <a:gs pos="7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43283158"/>
                  </a:ext>
                </a:extLst>
              </a:tr>
            </a:tbl>
          </a:graphicData>
        </a:graphic>
      </p:graphicFrame>
      <p:pic>
        <p:nvPicPr>
          <p:cNvPr id="2" name="Picture 1" descr="A person in a circle&#10;&#10;Description automatically generated">
            <a:extLst>
              <a:ext uri="{FF2B5EF4-FFF2-40B4-BE49-F238E27FC236}">
                <a16:creationId xmlns:a16="http://schemas.microsoft.com/office/drawing/2014/main" id="{2355F110-8CAC-B461-F788-735B73C43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19232" cy="108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236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P, Nivedya</dc:creator>
  <cp:lastModifiedBy>P, Nivedya</cp:lastModifiedBy>
  <cp:revision>4</cp:revision>
  <dcterms:created xsi:type="dcterms:W3CDTF">2024-11-13T15:31:38Z</dcterms:created>
  <dcterms:modified xsi:type="dcterms:W3CDTF">2024-11-15T13:16:47Z</dcterms:modified>
</cp:coreProperties>
</file>