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849" r:id="rId6"/>
    <p:sldId id="261" r:id="rId7"/>
    <p:sldId id="3850" r:id="rId8"/>
    <p:sldId id="3851" r:id="rId9"/>
    <p:sldId id="265" r:id="rId10"/>
    <p:sldId id="263" r:id="rId11"/>
    <p:sldId id="268" r:id="rId12"/>
    <p:sldId id="3848" r:id="rId13"/>
    <p:sldId id="267" r:id="rId14"/>
    <p:sldId id="384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2024-11-13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Task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330" y="544890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1.Domain </a:t>
            </a:r>
          </a:p>
          <a:p>
            <a:r>
              <a:rPr lang="en-US" dirty="0"/>
              <a:t>2.Architecture</a:t>
            </a:r>
          </a:p>
          <a:p>
            <a:r>
              <a:rPr lang="en-US" dirty="0"/>
              <a:t>3.Database</a:t>
            </a:r>
          </a:p>
          <a:p>
            <a:r>
              <a:rPr lang="en-US" dirty="0"/>
              <a:t>4.Front end </a:t>
            </a:r>
          </a:p>
          <a:p>
            <a:r>
              <a:rPr lang="en-US" dirty="0"/>
              <a:t>5.UI Design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Task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Enhancing your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{5825BF26-1647-4B85-83E7-B19507AD0D72}tf78504181_win32</Template>
  <TotalTime>2</TotalTime>
  <Words>419</Words>
  <Application>Microsoft Office PowerPoint</Application>
  <PresentationFormat>Widescreen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Task Management Application</vt:lpstr>
      <vt:lpstr>Contents</vt:lpstr>
      <vt:lpstr>Task Management Application</vt:lpstr>
      <vt:lpstr>Selecting visual aids 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Application</dc:title>
  <dc:creator>P, Nivedya</dc:creator>
  <cp:lastModifiedBy>P, Nivedya</cp:lastModifiedBy>
  <cp:revision>1</cp:revision>
  <dcterms:created xsi:type="dcterms:W3CDTF">2024-11-13T15:16:45Z</dcterms:created>
  <dcterms:modified xsi:type="dcterms:W3CDTF">2024-11-13T15:19:34Z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