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Visual Information transmitted in the form of digital images is a major method of communication in the modern age, but the image is often corrupted with noise.</a:t>
            </a:r>
          </a:p>
          <a:p>
            <a:pPr lvl="0"/>
            <a:r>
              <a:rPr lang="en-US" dirty="0"/>
              <a:t>The received image needs processing before it can be used in applications.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denoising</a:t>
            </a:r>
            <a:r>
              <a:rPr lang="en-US" dirty="0"/>
              <a:t> involves the manipulation of the image data to produce a visually high quality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0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Solving Gaussian Noise, (evenly distributed over signal… each pixel in noisy image is the sum of the true pixel value and a random Gaussian distributed noise value.)</a:t>
            </a:r>
          </a:p>
          <a:p>
            <a:pPr lvl="0"/>
            <a:r>
              <a:rPr lang="en-US" dirty="0"/>
              <a:t>Other types are:</a:t>
            </a:r>
          </a:p>
          <a:p>
            <a:pPr lvl="1"/>
            <a:r>
              <a:rPr lang="en-US" dirty="0"/>
              <a:t>Salt and Pepper Noise</a:t>
            </a:r>
          </a:p>
          <a:p>
            <a:pPr lvl="1"/>
            <a:r>
              <a:rPr lang="en-US" dirty="0"/>
              <a:t>Speckle Noise</a:t>
            </a:r>
          </a:p>
          <a:p>
            <a:pPr lvl="1"/>
            <a:r>
              <a:rPr lang="en-US" dirty="0"/>
              <a:t>Brownian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Spatial Domain Filtering: Applies a mean filter on an image to smoothen it, reduces intensity variation between adjacent pixels.</a:t>
            </a:r>
          </a:p>
          <a:p>
            <a:pPr lvl="0"/>
            <a:r>
              <a:rPr lang="en-US" dirty="0"/>
              <a:t>Implemented using a convolution matrix, weighted sum of the values of a pixel and its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 working version of Gaussian </a:t>
            </a:r>
            <a:r>
              <a:rPr lang="en-US" dirty="0" err="1"/>
              <a:t>denoising</a:t>
            </a:r>
            <a:r>
              <a:rPr lang="en-US" dirty="0"/>
              <a:t>. </a:t>
            </a:r>
          </a:p>
          <a:p>
            <a:pPr lvl="0"/>
            <a:r>
              <a:rPr lang="en-US" dirty="0" smtClean="0"/>
              <a:t>Built </a:t>
            </a:r>
            <a:r>
              <a:rPr lang="en-US" dirty="0"/>
              <a:t>our application interaction layer that will upload noisy images into our program.</a:t>
            </a:r>
          </a:p>
          <a:p>
            <a:pPr lvl="0"/>
            <a:r>
              <a:rPr lang="en-US" dirty="0"/>
              <a:t>Converting Images into a matrix representation of their pixel color values. Both BW and RGB.</a:t>
            </a:r>
          </a:p>
          <a:p>
            <a:pPr lvl="0"/>
            <a:r>
              <a:rPr lang="en-US" dirty="0"/>
              <a:t>Working implementation of kernel filtering performing both BW and RGB </a:t>
            </a:r>
            <a:r>
              <a:rPr lang="en-US" dirty="0" err="1"/>
              <a:t>denoising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Working implementation of the edge extrapolation technique. Program is able to extend our edge pixels and successfully </a:t>
            </a:r>
            <a:r>
              <a:rPr lang="en-US" dirty="0" err="1" smtClean="0"/>
              <a:t>usethese</a:t>
            </a:r>
            <a:r>
              <a:rPr lang="en-US" dirty="0" smtClean="0"/>
              <a:t> </a:t>
            </a:r>
            <a:r>
              <a:rPr lang="en-US" dirty="0"/>
              <a:t>“false pixels” in our convolution matrix calculation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Tested different kernel settings to differentiate their effects </a:t>
            </a:r>
            <a:r>
              <a:rPr lang="en-US" dirty="0" smtClean="0"/>
              <a:t>on the noisy image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working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testing </a:t>
            </a:r>
            <a:r>
              <a:rPr lang="en-US" dirty="0" smtClean="0"/>
              <a:t>methods </a:t>
            </a:r>
            <a:r>
              <a:rPr lang="en-US" dirty="0"/>
              <a:t>of parallelizing this solution to optimize its functionality and tradeoff between the amount of </a:t>
            </a:r>
            <a:r>
              <a:rPr lang="en-US" dirty="0" err="1"/>
              <a:t>denoising</a:t>
            </a:r>
            <a:r>
              <a:rPr lang="en-US" dirty="0"/>
              <a:t> and the blurring effect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different kernel sizes and setting to determine the effects on the computation time and resulting image quality, this is done with regards to the serial </a:t>
            </a:r>
            <a:r>
              <a:rPr lang="en-US" dirty="0" err="1" smtClean="0"/>
              <a:t>vs</a:t>
            </a:r>
            <a:r>
              <a:rPr lang="en-US" dirty="0" smtClean="0"/>
              <a:t> parallel implementations.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308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Image Processing </vt:lpstr>
      <vt:lpstr>Recap…</vt:lpstr>
      <vt:lpstr>Noise Types:</vt:lpstr>
      <vt:lpstr>Technique:</vt:lpstr>
      <vt:lpstr>What we have done: </vt:lpstr>
      <vt:lpstr>What we are working 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Windows User</dc:creator>
  <cp:lastModifiedBy>Windows User</cp:lastModifiedBy>
  <cp:revision>5</cp:revision>
  <dcterms:created xsi:type="dcterms:W3CDTF">2016-09-19T03:51:09Z</dcterms:created>
  <dcterms:modified xsi:type="dcterms:W3CDTF">2016-09-19T05:17:17Z</dcterms:modified>
</cp:coreProperties>
</file>