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60" r:id="rId4"/>
    <p:sldId id="259" r:id="rId5"/>
    <p:sldId id="256" r:id="rId6"/>
    <p:sldId id="261" r:id="rId7"/>
    <p:sldId id="272" r:id="rId8"/>
    <p:sldId id="266" r:id="rId9"/>
    <p:sldId id="267" r:id="rId10"/>
    <p:sldId id="271" r:id="rId11"/>
    <p:sldId id="269" r:id="rId12"/>
    <p:sldId id="270" r:id="rId13"/>
    <p:sldId id="275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62F416-4445-43B4-8D0B-E9640C10E55A}">
          <p14:sldIdLst>
            <p14:sldId id="260"/>
          </p14:sldIdLst>
        </p14:section>
        <p14:section name="CodeBox" id="{A5DF7FD7-3FBF-478E-9AA3-6B93F668272D}">
          <p14:sldIdLst>
            <p14:sldId id="259"/>
            <p14:sldId id="256"/>
            <p14:sldId id="261"/>
            <p14:sldId id="272"/>
            <p14:sldId id="266"/>
          </p14:sldIdLst>
        </p14:section>
        <p14:section name="Animation" id="{9A227BD3-1ACC-4135-9450-6D97D0AE5C6B}">
          <p14:sldIdLst>
            <p14:sldId id="267"/>
            <p14:sldId id="271"/>
            <p14:sldId id="269"/>
            <p14:sldId id="270"/>
            <p14:sldId id="275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6" autoAdjust="0"/>
    <p:restoredTop sz="91398" autoAdjust="0"/>
  </p:normalViewPr>
  <p:slideViewPr>
    <p:cSldViewPr snapToGrid="0">
      <p:cViewPr varScale="1">
        <p:scale>
          <a:sx n="148" d="100"/>
          <a:sy n="148" d="100"/>
        </p:scale>
        <p:origin x="30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524D-DCFF-4255-B868-8E5C9ADD832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2469C-8425-48D5-BEDD-A342EFA6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case (Freeform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2469C-8425-48D5-BEDD-A342EFA681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9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8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4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2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0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7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3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2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87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17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6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4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4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91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67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57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6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DC8-1A58-4C18-893D-23CBEF25DC6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76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109728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  <p:sp>
        <p:nvSpPr>
          <p:cNvPr id="5" name="PPTL_LiveCodingStorage" hidden="1">
            <a:extLst>
              <a:ext uri="{FF2B5EF4-FFF2-40B4-BE49-F238E27FC236}">
                <a16:creationId xmlns:a16="http://schemas.microsoft.com/office/drawing/2014/main" id="{6FE94B05-7819-45D9-B637-6215ADFF0E89}"/>
              </a:ext>
            </a:extLst>
          </p:cNvPr>
          <p:cNvSpPr txBox="1"/>
          <p:nvPr/>
        </p:nvSpPr>
        <p:spPr>
          <a:xfrm>
            <a:off x="0" y="0"/>
            <a:ext cx="12192000" cy="11541621"/>
          </a:xfrm>
          <a:prstGeom prst="rect">
            <a:avLst/>
          </a:prstGeom>
          <a:pattFill prst="pct5">
            <a:fgClr>
              <a:srgbClr val="FFFFFF">
                <a:alpha val="80000"/>
              </a:srgbClr>
            </a:fgClr>
            <a:bgClr>
              <a:srgbClr val="FFFFFF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000000"/>
                </a:solidFill>
              </a:rPr>
              <a:t>&lt;CodeBoxStorage&gt;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&lt;IsFile&gt;N&lt;/IsFile&gt;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&lt;IsText&gt;N&lt;/IsText&gt;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&lt;IsDiff&gt;Y&lt;/IsDiff&gt;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&lt;CodeBoxId&gt;6&lt;/CodeBoxId&gt;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&lt;CodeText&gt;D:\Documents\School_Work\CP4101\pptlabs\doc\test\LiveCodingLab\sample_animationblockdiff.diff&lt;/CodeText&gt;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&lt;Group&gt;Animate Block Diff Test&lt;/Group&gt;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&lt;ShapeName&gt;PPTL_6_CodeBox&lt;/ShapeName&gt;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&lt;DiffIndex&gt;1&lt;/DiffIndex&gt;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&lt;IsFile&gt;N&lt;/IsFile&gt;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&lt;IsText&gt;N&lt;/IsText&gt;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&lt;IsDiff&gt;Y&lt;/IsDiff&gt;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&lt;CodeBoxId&gt;5&lt;/CodeBoxId&gt;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&lt;CodeText&gt;D:\Documents\School_Work\CP4101\pptlabs\doc\test\LiveCodingLab\sample_animationblockdiff.diff&lt;/CodeText&gt;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&lt;Group&gt;Animate Block Diff Test&lt;/Group&gt;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&lt;ShapeName&gt;PPTL_5_CodeBox&lt;/ShapeName&gt;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&lt;DiffIndex&gt;0&lt;/DiffIndex&gt;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&lt;IsFile&gt;N&lt;/IsFile&gt;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&lt;IsText&gt;N&lt;/IsText&gt;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&lt;IsDiff&gt;Y&lt;/IsDiff&gt;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&lt;CodeBoxId&gt;4&lt;/CodeBoxId&gt;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&lt;CodeText&gt;D:\Documents\School_Work\CP4101\pptlabs\doc\test\LiveCodingLab\sample_animation.diff&lt;/CodeText&gt;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&lt;Group&gt;Animation Functional Test&lt;/Group&gt;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&lt;ShapeName&gt;PPTL_4_CodeBox&lt;/ShapeName&gt;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&lt;DiffIndex&gt;1&lt;/DiffIndex&gt;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&lt;IsFile&gt;N&lt;/IsFile&gt;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&lt;IsText&gt;N&lt;/IsText&gt;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&lt;IsDiff&gt;Y&lt;/IsDiff&gt;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&lt;CodeBoxId&gt;1&lt;/CodeBoxId&gt;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&lt;CodeText&gt;D:\Documents\School_Work\CP4101\pptlabs\doc\test\LiveCodingLab\sample_animation.diff&lt;/CodeText&gt;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&lt;Group&gt;Animation Functional Test&lt;/Group&gt;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&lt;ShapeName&gt;PPTL_1_CodeBox&lt;/ShapeName&gt;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&lt;DiffIndex&gt;0&lt;/DiffIndex&gt;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&lt;IsFile&gt;N&lt;/IsFile&gt;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&lt;IsText&gt;N&lt;/IsText&gt;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&lt;IsDiff&gt;Y&lt;/IsDiff&gt;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&lt;CodeBoxId&gt;3&lt;/CodeBoxId&gt;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&lt;CodeText&gt;D:\Documents\School_Work\CP4101\pptlabs\doc\test\LiveCodingLab\sample.diff&lt;/CodeText&gt;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&lt;Group&gt;bkhjkh&lt;/Group&gt;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&lt;ShapeName&gt;&lt;/ShapeName&gt;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&lt;DiffIndex&gt;1&lt;/DiffIndex&gt;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&lt;IsFile&gt;N&lt;/IsFile&gt;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&lt;IsText&gt;N&lt;/IsText&gt;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&lt;IsDiff&gt;Y&lt;/IsDiff&gt;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&lt;CodeBoxId&gt;2&lt;/CodeBoxId&gt;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&lt;CodeText&gt;D:\Documents\School_Work\CP4101\pptlabs\doc\test\LiveCodingLab\sample.diff&lt;/CodeText&gt;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&lt;Group&gt;bkhjkh&lt;/Group&gt;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&lt;ShapeName&gt;&lt;/ShapeName&gt;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&lt;DiffIndex&gt;0&lt;/DiffIndex&gt;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&lt;/CodeBoxStorage&gt;</a:t>
            </a:r>
          </a:p>
        </p:txBody>
      </p:sp>
    </p:spTree>
    <p:extLst>
      <p:ext uri="{BB962C8B-B14F-4D97-AF65-F5344CB8AC3E}">
        <p14:creationId xmlns:p14="http://schemas.microsoft.com/office/powerpoint/2010/main" val="304135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_4_CodeBox">
            <a:extLst>
              <a:ext uri="{FF2B5EF4-FFF2-40B4-BE49-F238E27FC236}">
                <a16:creationId xmlns:a16="http://schemas.microsoft.com/office/drawing/2014/main" id="{63B0C232-49E7-4C53-BB8C-AE78193B5AA0}"/>
              </a:ext>
            </a:extLst>
          </p:cNvPr>
          <p:cNvSpPr txBox="1"/>
          <p:nvPr/>
        </p:nvSpPr>
        <p:spPr>
          <a:xfrm>
            <a:off x="2159000" y="1270000"/>
            <a:ext cx="8890000" cy="34163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y -= 1;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(!animateDiff)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someFunction(someNewParam);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anotherFunction(y);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x -= 1;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SG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(someCondition)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someLogic++;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_LiveCodingTransitionSlide2020122017063212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TL_6_CodeBox">
            <a:extLst>
              <a:ext uri="{FF2B5EF4-FFF2-40B4-BE49-F238E27FC236}">
                <a16:creationId xmlns:a16="http://schemas.microsoft.com/office/drawing/2014/main" id="{07A31DDA-3770-4F3F-942C-B6ED40B25E54}"/>
              </a:ext>
            </a:extLst>
          </p:cNvPr>
          <p:cNvSpPr txBox="1"/>
          <p:nvPr/>
        </p:nvSpPr>
        <p:spPr>
          <a:xfrm>
            <a:off x="2159000" y="1270001"/>
            <a:ext cx="8890000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(!animateDiff)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someFunction(someNewParam);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anotherFunction(y);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x -= 1;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(someCondition)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someLogic++;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i = 0; i &lt; someCondition; i++)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doSomeLogic(x);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(anotherCondition)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doOtherLogic(y);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PPTL_5_CodeBox">
            <a:extLst>
              <a:ext uri="{FF2B5EF4-FFF2-40B4-BE49-F238E27FC236}">
                <a16:creationId xmlns:a16="http://schemas.microsoft.com/office/drawing/2014/main" id="{C7044DA9-403E-4BD9-984A-AE91F08E46DF}"/>
              </a:ext>
            </a:extLst>
          </p:cNvPr>
          <p:cNvSpPr txBox="1"/>
          <p:nvPr/>
        </p:nvSpPr>
        <p:spPr>
          <a:xfrm>
            <a:off x="2159000" y="1270000"/>
            <a:ext cx="8890000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(animateDiff)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myFunction(x);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anotherFunction(y);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x += 1;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(someCondition)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someLogic++;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i = 0; i &lt; someCondition; i++)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doSomeLogic(x);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PTIndicator202012201706321360">
            <a:extLst>
              <a:ext uri="{FF2B5EF4-FFF2-40B4-BE49-F238E27FC236}">
                <a16:creationId xmlns:a16="http://schemas.microsoft.com/office/drawing/2014/main" id="{16D006EC-BEA6-4336-8DE7-0FD09519C0DE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7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0"/>
                            </p:stCondLst>
                            <p:childTnLst>
                              <p:par>
                                <p:cTn id="7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4000"/>
                                      <p:to x="0" y="800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7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8000"/>
                                      <p:to x="0" y="1200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7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12000"/>
                                      <p:to x="0" y="1600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7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1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1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1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" presetID="3" presetClass="emph" presetSubtype="2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1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1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" presetID="3" presetClass="emph" presetSubtype="2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  <p:bldP spid="5" grpId="1" build="p" bldLvl="5"/>
      <p:bldP spid="5" grpId="2" build="p" bldLvl="5"/>
      <p:bldP spid="5" grpId="3" build="p" bldLvl="5"/>
      <p:bldP spid="5" grpId="4" build="p" bldLvl="5"/>
      <p:bldP spid="5" grpId="5" build="p" bldLvl="5"/>
      <p:bldP spid="5" grpId="6" build="p" bldLvl="5"/>
      <p:bldP spid="5" grpId="7" build="p" bldLvl="5"/>
      <p:bldP spid="5" grpId="8" build="p" bldLvl="5"/>
      <p:bldP spid="5" grpId="9" build="p" bldLvl="5"/>
      <p:bldP spid="5" grpId="10" build="p" bldLvl="5"/>
      <p:bldP spid="5" grpId="11" build="p" bldLvl="5"/>
      <p:bldP spid="5" grpId="12" build="p" bldLvl="5"/>
      <p:bldP spid="5" grpId="13" build="p" bldLvl="5"/>
      <p:bldP spid="5" grpId="14" build="p" bldLvl="5"/>
      <p:bldP spid="4" grpId="0" build="p" bldLvl="5"/>
      <p:bldP spid="4" grpId="1" build="p" bldLvl="5"/>
      <p:bldP spid="4" grpId="2" build="p" bldLvl="5"/>
      <p:bldP spid="4" grpId="3" build="p" bldLvl="5"/>
      <p:bldP spid="4" grpId="4" build="p" bldLvl="5"/>
      <p:bldP spid="4" grpId="5" build="p" bldLvl="5"/>
      <p:bldP spid="4" grpId="6" build="p" bldLvl="5"/>
      <p:bldP spid="4" grpId="7" build="p" bldLvl="5"/>
      <p:bldP spid="4" grpId="8" build="p" bldLvl="5"/>
      <p:bldP spid="4" grpId="9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_5_CodeBox">
            <a:extLst>
              <a:ext uri="{FF2B5EF4-FFF2-40B4-BE49-F238E27FC236}">
                <a16:creationId xmlns:a16="http://schemas.microsoft.com/office/drawing/2014/main" id="{326B167C-EBC4-4B81-9606-0B80178FAB6D}"/>
              </a:ext>
            </a:extLst>
          </p:cNvPr>
          <p:cNvSpPr txBox="1"/>
          <p:nvPr/>
        </p:nvSpPr>
        <p:spPr>
          <a:xfrm>
            <a:off x="2159000" y="1270000"/>
            <a:ext cx="8890000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(animateDiff)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myFunction(x);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anotherFunction(y);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x += 1;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(someCondition)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someLogic++;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i = 0; i &lt; someCondition; i++)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doSomeLogic(x);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5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_6_CodeBox">
            <a:extLst>
              <a:ext uri="{FF2B5EF4-FFF2-40B4-BE49-F238E27FC236}">
                <a16:creationId xmlns:a16="http://schemas.microsoft.com/office/drawing/2014/main" id="{DF2101CF-80F4-493A-976D-8764F06C676F}"/>
              </a:ext>
            </a:extLst>
          </p:cNvPr>
          <p:cNvSpPr txBox="1"/>
          <p:nvPr/>
        </p:nvSpPr>
        <p:spPr>
          <a:xfrm>
            <a:off x="2159000" y="1270000"/>
            <a:ext cx="8890000" cy="480131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(!animateDiff)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someFunction(someNewParam);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anotherFunction(y);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x -= 1;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(someCondition)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someLogic++;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i = 0; i &lt; someCondition; i++)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doSomeLogic(x);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(anotherCondition)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doOtherLogic(y);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7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852B5-E222-4061-8BA6-40DA0E489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69"/>
            <a:ext cx="12192000" cy="6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1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Box:: All cases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959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0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06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73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sertDiffCodeBeforeOriginalShape">
            <a:extLst>
              <a:ext uri="{FF2B5EF4-FFF2-40B4-BE49-F238E27FC236}">
                <a16:creationId xmlns:a16="http://schemas.microsoft.com/office/drawing/2014/main" id="{1CB79B8D-5D3B-4C16-87BF-FA619AEE3D7A}"/>
              </a:ext>
            </a:extLst>
          </p:cNvPr>
          <p:cNvSpPr txBox="1"/>
          <p:nvPr/>
        </p:nvSpPr>
        <p:spPr>
          <a:xfrm>
            <a:off x="2159000" y="1270000"/>
            <a:ext cx="8890000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DiffCodeBefore</a:t>
            </a:r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Normal Code</a:t>
            </a:r>
          </a:p>
          <a:p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MoreDiffCodeBefore</a:t>
            </a:r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InsertDiffCodeAfterOriginalShape">
            <a:extLst>
              <a:ext uri="{FF2B5EF4-FFF2-40B4-BE49-F238E27FC236}">
                <a16:creationId xmlns:a16="http://schemas.microsoft.com/office/drawing/2014/main" id="{E230060C-850E-4194-96C6-7489DFB600BB}"/>
              </a:ext>
            </a:extLst>
          </p:cNvPr>
          <p:cNvSpPr txBox="1"/>
          <p:nvPr/>
        </p:nvSpPr>
        <p:spPr>
          <a:xfrm>
            <a:off x="2294228" y="3557974"/>
            <a:ext cx="8890000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DiffCodeAfter</a:t>
            </a:r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Normal Code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7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Animation:: All cases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533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_LiveCodingTransitionSlide2020122014330552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TL_4_CodeBox">
            <a:extLst>
              <a:ext uri="{FF2B5EF4-FFF2-40B4-BE49-F238E27FC236}">
                <a16:creationId xmlns:a16="http://schemas.microsoft.com/office/drawing/2014/main" id="{0EF9A2BD-A08E-43FD-90AB-FFF38C9F5B06}"/>
              </a:ext>
            </a:extLst>
          </p:cNvPr>
          <p:cNvSpPr txBox="1"/>
          <p:nvPr/>
        </p:nvSpPr>
        <p:spPr>
          <a:xfrm>
            <a:off x="2159000" y="1270000"/>
            <a:ext cx="8890000" cy="31750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y -= 1;</a:t>
            </a: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(!animateDiff)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someFunction(someNewParam);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anotherFunction(y);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x -= 1;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SG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(someCondition) {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    someLogic++;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SG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PPTL_1_CodeBox">
            <a:extLst>
              <a:ext uri="{FF2B5EF4-FFF2-40B4-BE49-F238E27FC236}">
                <a16:creationId xmlns:a16="http://schemas.microsoft.com/office/drawing/2014/main" id="{40A1E435-946B-422D-A3FB-3BB124B8BB2B}"/>
              </a:ext>
            </a:extLst>
          </p:cNvPr>
          <p:cNvSpPr txBox="1"/>
          <p:nvPr/>
        </p:nvSpPr>
        <p:spPr>
          <a:xfrm>
            <a:off x="2159000" y="1270000"/>
            <a:ext cx="8890000" cy="31750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(animateDiff)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myFunction(x);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anotherFunction(y);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x += 1;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(someCondition)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someLogic++;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z+=1;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PTIndicator202012201433055337">
            <a:extLst>
              <a:ext uri="{FF2B5EF4-FFF2-40B4-BE49-F238E27FC236}">
                <a16:creationId xmlns:a16="http://schemas.microsoft.com/office/drawing/2014/main" id="{E239EAD9-72ED-46B0-AFDD-C5B3C7560089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0"/>
                                      <p:to x="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"/>
                            </p:stCondLst>
                            <p:childTnLst>
                              <p:par>
                                <p:cTn id="8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1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6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"/>
                            </p:stCondLst>
                            <p:childTnLst>
                              <p:par>
                                <p:cTn id="99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1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7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"/>
                            </p:stCondLst>
                            <p:childTnLst>
                              <p:par>
                                <p:cTn id="114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7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1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00"/>
                            </p:stCondLst>
                            <p:childTnLst>
                              <p:par>
                                <p:cTn id="120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1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4000"/>
                                      <p:to x="0" y="800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4000"/>
                                      <p:to x="0" y="800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4000"/>
                                      <p:to x="0" y="800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4000"/>
                                      <p:to x="0" y="800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4000"/>
                                      <p:to x="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mph" presetSubtype="2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" dur="7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4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Motion origin="layout" pathEditMode="relative">
                                      <p:cBhvr from="" to="">
                                        <p:cTn id="1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from x="0" y="8000"/>
                                      <p:to x="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  <p:bldP spid="5" grpId="1" build="p" bldLvl="5"/>
      <p:bldP spid="5" grpId="2" build="p" bldLvl="5"/>
      <p:bldP spid="5" grpId="3" build="p" bldLvl="5"/>
      <p:bldP spid="5" grpId="4" build="p" bldLvl="5"/>
      <p:bldP spid="5" grpId="5" build="p" bldLvl="5"/>
      <p:bldP spid="5" grpId="6" build="p" bldLvl="5"/>
      <p:bldP spid="5" grpId="7" build="p" bldLvl="5"/>
      <p:bldP spid="5" grpId="8" build="p" bldLvl="5"/>
      <p:bldP spid="5" grpId="9" build="p" bldLvl="5"/>
      <p:bldP spid="5" grpId="10" build="p" bldLvl="5"/>
      <p:bldP spid="4" grpId="0" build="p" bldLvl="5"/>
      <p:bldP spid="4" grpId="1" build="p" bldLvl="5"/>
      <p:bldP spid="4" grpId="2" build="p" bldLvl="5"/>
      <p:bldP spid="4" grpId="3" build="p" bldLvl="5"/>
      <p:bldP spid="4" grpId="4" build="p" bldLvl="5"/>
      <p:bldP spid="4" grpId="5" build="p" bldLvl="5"/>
      <p:bldP spid="4" grpId="6" build="p" bldLvl="5"/>
      <p:bldP spid="4" grpId="7" build="p" bldLvl="5"/>
      <p:bldP spid="4" grpId="8" build="p" bldLvl="5"/>
      <p:bldP spid="4" grpId="9" build="p" bldLvl="5"/>
      <p:bldP spid="4" grpId="1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_1_CodeBox">
            <a:extLst>
              <a:ext uri="{FF2B5EF4-FFF2-40B4-BE49-F238E27FC236}">
                <a16:creationId xmlns:a16="http://schemas.microsoft.com/office/drawing/2014/main" id="{82FBE765-01C0-4EF8-8C6B-8C97813D6D8F}"/>
              </a:ext>
            </a:extLst>
          </p:cNvPr>
          <p:cNvSpPr txBox="1"/>
          <p:nvPr/>
        </p:nvSpPr>
        <p:spPr>
          <a:xfrm>
            <a:off x="2159000" y="1270000"/>
            <a:ext cx="8890000" cy="31750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(animateDiff)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myFunction(x);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anotherFunction(y);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x += 1;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(someCondition)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someLogic++;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z+=1;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1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1024</Words>
  <Application>Microsoft Office PowerPoint</Application>
  <PresentationFormat>Widescreen</PresentationFormat>
  <Paragraphs>175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Sub feature</vt:lpstr>
      <vt:lpstr>1_Office Theme</vt:lpstr>
      <vt:lpstr>PowerPointLabs Test Cases</vt:lpstr>
      <vt:lpstr>Code Box:: All cases</vt:lpstr>
      <vt:lpstr>PowerPoint Presentation</vt:lpstr>
      <vt:lpstr>PowerPoint Presentation</vt:lpstr>
      <vt:lpstr>PowerPoint Presentation</vt:lpstr>
      <vt:lpstr>PowerPoint Presentation</vt:lpstr>
      <vt:lpstr>Animation:: All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laowu .</dc:creator>
  <cp:lastModifiedBy>Niven Ang</cp:lastModifiedBy>
  <cp:revision>369</cp:revision>
  <dcterms:created xsi:type="dcterms:W3CDTF">2016-02-09T14:47:25Z</dcterms:created>
  <dcterms:modified xsi:type="dcterms:W3CDTF">2020-12-20T09:06:44Z</dcterms:modified>
</cp:coreProperties>
</file>