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260" r:id="rId4"/>
    <p:sldId id="259" r:id="rId5"/>
    <p:sldId id="256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62F416-4445-43B4-8D0B-E9640C10E55A}">
          <p14:sldIdLst>
            <p14:sldId id="260"/>
          </p14:sldIdLst>
        </p14:section>
        <p14:section name="CodeBox" id="{A5DF7FD7-3FBF-478E-9AA3-6B93F668272D}">
          <p14:sldIdLst>
            <p14:sldId id="259"/>
            <p14:sldId id="256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 autoAdjust="0"/>
    <p:restoredTop sz="91398" autoAdjust="0"/>
  </p:normalViewPr>
  <p:slideViewPr>
    <p:cSldViewPr snapToGrid="0">
      <p:cViewPr varScale="1">
        <p:scale>
          <a:sx n="148" d="100"/>
          <a:sy n="148" d="100"/>
        </p:scale>
        <p:origin x="14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524D-DCFF-4255-B868-8E5C9ADD8329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2469C-8425-48D5-BEDD-A342EFA6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case (Freeform version)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2469C-8425-48D5-BEDD-A342EFA68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4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2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0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7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3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2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2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87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17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62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4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4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9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67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7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2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6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ADC8-1A58-4C18-893D-23CBEF25DC6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ECC5-0FF0-45BE-B2D2-F1681A15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109728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  <p:sp>
        <p:nvSpPr>
          <p:cNvPr id="10" name="PPTL_LiveCodingStorage" hidden="1">
            <a:extLst>
              <a:ext uri="{FF2B5EF4-FFF2-40B4-BE49-F238E27FC236}">
                <a16:creationId xmlns:a16="http://schemas.microsoft.com/office/drawing/2014/main" id="{F7054274-F361-4DD0-A5A8-4FEBA8C08933}"/>
              </a:ext>
            </a:extLst>
          </p:cNvPr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pattFill prst="pct5">
            <a:fgClr>
              <a:srgbClr val="FFFFFF">
                <a:alpha val="80000"/>
              </a:srgbClr>
            </a:fgClr>
            <a:bgClr>
              <a:srgbClr val="FFFFFF">
                <a:alpha val="80000"/>
              </a:srgbClr>
            </a:bgClr>
          </a:pattFill>
        </p:spPr>
        <p:txBody>
          <a:bodyPr vert="horz" wrap="square" rtlCol="0">
            <a:spAutoFit/>
          </a:bodyPr>
          <a:lstStyle/>
          <a:p>
            <a:pPr algn="ctr"/>
            <a:r>
              <a:rPr lang="en-SG" sz="1200">
                <a:solidFill>
                  <a:srgbClr val="000000"/>
                </a:solidFill>
              </a:rPr>
              <a:t>&lt;CodeBoxStorage&gt;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&lt;CodeBoxId&gt;3&lt;/CodeBoxId&gt;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&lt;Group&gt;bkhjkh&lt;/Group&gt;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&lt;DiffIndex&gt;1&lt;/DiffIndex&gt;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&lt;IsFile&gt;N&lt;/IsFile&gt;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&lt;IsText&gt;N&lt;/IsText&gt;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&lt;IsDiff&gt;Y&lt;/IsDiff&gt;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&lt;CodeBoxId&gt;2&lt;/CodeBoxId&gt;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&lt;CodeText&gt;D:\Documents\School_Work\CP4101\pptlabs\doc\test\LiveCodingLab\sample.diff&lt;/CodeText&gt;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&lt;Group&gt;bkhjkh&lt;/Group&gt;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&lt;ShapeName&gt;&lt;/ShapeName&gt;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  &lt;DiffIndex&gt;0&lt;/DiffIndex&gt;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  &lt;/Item&gt;</a:t>
            </a:r>
          </a:p>
          <a:p>
            <a:pPr algn="ctr"/>
            <a:r>
              <a:rPr lang="en-SG" sz="1200">
                <a:solidFill>
                  <a:srgbClr val="000000"/>
                </a:solidFill>
              </a:rPr>
              <a:t>&lt;/CodeBoxStorage&gt;</a:t>
            </a:r>
          </a:p>
        </p:txBody>
      </p:sp>
    </p:spTree>
    <p:extLst>
      <p:ext uri="{BB962C8B-B14F-4D97-AF65-F5344CB8AC3E}">
        <p14:creationId xmlns:p14="http://schemas.microsoft.com/office/powerpoint/2010/main" val="304135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Box:: All cases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959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40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06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sertDiffCodeBeforeOriginalShape">
            <a:extLst>
              <a:ext uri="{FF2B5EF4-FFF2-40B4-BE49-F238E27FC236}">
                <a16:creationId xmlns:a16="http://schemas.microsoft.com/office/drawing/2014/main" id="{1CB79B8D-5D3B-4C16-87BF-FA619AEE3D7A}"/>
              </a:ext>
            </a:extLst>
          </p:cNvPr>
          <p:cNvSpPr txBox="1"/>
          <p:nvPr/>
        </p:nvSpPr>
        <p:spPr>
          <a:xfrm>
            <a:off x="2159000" y="1270000"/>
            <a:ext cx="8890000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DiffCodeBefore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Normal Code</a:t>
            </a:r>
          </a:p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MoreDiffCodeBefore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InsertDiffCodeAfterOriginalShape">
            <a:extLst>
              <a:ext uri="{FF2B5EF4-FFF2-40B4-BE49-F238E27FC236}">
                <a16:creationId xmlns:a16="http://schemas.microsoft.com/office/drawing/2014/main" id="{E230060C-850E-4194-96C6-7489DFB600BB}"/>
              </a:ext>
            </a:extLst>
          </p:cNvPr>
          <p:cNvSpPr txBox="1"/>
          <p:nvPr/>
        </p:nvSpPr>
        <p:spPr>
          <a:xfrm>
            <a:off x="2294228" y="3557974"/>
            <a:ext cx="88900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SG" dirty="0" err="1">
                <a:solidFill>
                  <a:srgbClr val="000000"/>
                </a:solidFill>
                <a:latin typeface="Consolas" panose="020B0609020204030204" pitchFamily="49" charset="0"/>
              </a:rPr>
              <a:t>DiffCodeAfter</a:t>
            </a:r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Normal Code</a:t>
            </a:r>
          </a:p>
          <a:p>
            <a:r>
              <a:rPr lang="en-SG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S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7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252</Words>
  <Application>Microsoft Office PowerPoint</Application>
  <PresentationFormat>Widescreen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Sub feature</vt:lpstr>
      <vt:lpstr>1_Office Theme</vt:lpstr>
      <vt:lpstr>PowerPointLabs Test Cases</vt:lpstr>
      <vt:lpstr>Code Box:: All cases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laowu .</dc:creator>
  <cp:lastModifiedBy>Niven Ang</cp:lastModifiedBy>
  <cp:revision>364</cp:revision>
  <dcterms:created xsi:type="dcterms:W3CDTF">2016-02-09T14:47:25Z</dcterms:created>
  <dcterms:modified xsi:type="dcterms:W3CDTF">2020-12-17T15:35:20Z</dcterms:modified>
</cp:coreProperties>
</file>