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2" r:id="rId4"/>
    <p:sldId id="258" r:id="rId5"/>
    <p:sldId id="263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C24-0A62-2035-4BEB-36AD5D02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79FCB-56F3-E9ED-D92A-A74860C0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407A-9801-08C1-F5BB-36B1490C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5145-5ACD-5804-FE13-6F245629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FDC3-FA55-246D-9E2A-522B6C89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9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FDFF-7141-BFFA-CA80-3A06D81C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3ACAD-BD5D-BD20-44C1-1DD7D0B39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D0D0-74AE-9682-59CF-938A7E20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AED2C-D872-92C3-123C-42DF8A87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198B-F628-75F1-DFD3-F715103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8A12C-30D2-BAD4-9016-50837471D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81F59-2EB5-072F-A6B3-BD1034365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636C-6491-4E58-5BC6-B402B2FA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BA28-9912-89AB-06DF-C5DEB1C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32C6-B815-55FB-7857-83782633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2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BCF2-3A78-144D-EE5F-7C6CDB5B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9AE7-B23E-FD5F-4603-A0C03952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5BF0-B4CB-2EE7-260E-1C7348E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B30-6983-78BA-3EE7-4E8410EC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400A-18EF-19EB-32DD-935C4508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3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D04B-8D08-3762-5E70-E505CA72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A2C60-F4D2-9770-9D91-A486D874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4F24-0DAE-D53F-5954-B41A06D1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97A4-DE86-6A48-F6DC-84B0E5A0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FCA7B-D1FD-FB09-D9D9-A2EA6071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1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C42C-F0BA-2309-1FEE-572C9FFF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45C0-AA39-0F16-8626-7DF3DF57A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EB98-D029-8F9F-8DD6-A864D8C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552D-48F3-871A-5DF6-6F3EACAF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B571-1520-17A8-3CE3-751FCA38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E48C5-0CAB-BD07-B3E4-1C037C56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695E-BE04-0474-1585-CCCB44AF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28230-7F04-C304-75F8-FB30D2FDF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379D6-4D9F-02F9-46C2-A9510B2A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E7658-D82A-63C1-C590-C46358E45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31665-3141-620A-089F-C7E03192E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730E7-91FA-D158-8570-562034C0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77BA8-4963-E91B-B866-4C9F7826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3465-024C-E6BE-3D52-C556B02B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1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C10E-18CF-EE4C-D73A-87830651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93E29-600F-3324-A7C5-0FEC57F4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9E762-321D-FC2C-35AE-83464F8D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52013-5C47-9B1E-DB1B-6CCED5D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5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D3F47-B966-D4AC-1986-DB96449A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91A8B-ACDB-8717-52AC-58896409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92214-3467-92CA-8D8B-43EF5CA6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38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721-9755-D5A3-8B4D-C37CC062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3AAE-EF36-0CB1-1A75-AD9AC30C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4B70B-8EE5-6459-EC06-762134924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E649B-D68B-1D6E-4C78-20D7B514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AEE5-8DD9-290D-014C-D2F4D2A6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554D9-B521-2F26-AD65-A1CD0E4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8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3F55-0212-A865-3D3B-61A6D409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23913-AEBF-D68D-634C-1D8A1CBE3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75A00-404A-B758-247E-E9AC5497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CC947-9801-0E0C-09D7-C93A7B2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239A9-E714-CDED-0599-3094B5CA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21E2-BA26-D19F-F307-4BFDE067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FE2C2-5897-ABD9-7BAC-9BB956C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6D8C2-2C87-F04D-6B14-41C78AD2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EF8A-BB6B-393F-CBFA-132CC0160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C5E0-96DF-4F60-8CE1-FFDCD62E298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2645F-13D0-C3C9-6F9C-F16C943F7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C9EA-F643-9DBE-8D67-458F10009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8B2F3-7B1C-5D95-5542-D38E81D43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3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B49E5C-47C8-3AA3-1D29-73AE0A520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D96B33-8064-2468-5514-772A40721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4"/>
          <a:stretch/>
        </p:blipFill>
        <p:spPr>
          <a:xfrm>
            <a:off x="0" y="-65988"/>
            <a:ext cx="12192000" cy="69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9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CAFFC5-3514-406D-D297-64D7FE001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80CFFD-8DBF-6CCD-9804-C039BC221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1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9F3B4-0956-0184-8A45-30118AEDE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8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FAAD21-6640-90A5-ABC5-E96357580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3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C39A5-FAED-4B4F-DB9C-CF1F25CD7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Nivetha sridhar</dc:creator>
  <cp:lastModifiedBy>Nivetha sridhar</cp:lastModifiedBy>
  <cp:revision>1</cp:revision>
  <dcterms:created xsi:type="dcterms:W3CDTF">2022-12-31T14:44:39Z</dcterms:created>
  <dcterms:modified xsi:type="dcterms:W3CDTF">2022-12-31T14:58:24Z</dcterms:modified>
</cp:coreProperties>
</file>