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3" r:id="rId13"/>
    <p:sldId id="284" r:id="rId14"/>
    <p:sldId id="285" r:id="rId15"/>
    <p:sldId id="281" r:id="rId16"/>
    <p:sldId id="28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3004185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V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autunm1455unm1455bca6660921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lication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of</a:t>
            </a:r>
            <a:r>
              <a:rPr dirty="0" sz="2400" lang="en-US"/>
              <a:t> </a:t>
            </a:r>
            <a:r>
              <a:rPr dirty="0" sz="2400" lang="en-US"/>
              <a:t>arts</a:t>
            </a:r>
            <a:r>
              <a:rPr dirty="0" sz="2400" lang="en-US"/>
              <a:t> </a:t>
            </a:r>
            <a:r>
              <a:rPr dirty="0" sz="2400" lang="en-US"/>
              <a:t>and</a:t>
            </a:r>
            <a:r>
              <a:rPr dirty="0" sz="2400" lang="en-US"/>
              <a:t> 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 </a:t>
            </a:r>
            <a:r>
              <a:rPr altLang="en-US" dirty="0" sz="2400" lang="en-US"/>
              <a:t>S</a:t>
            </a:r>
            <a:r>
              <a:rPr altLang="en-US" dirty="0" sz="2400" lang="en-US"/>
              <a:t>c</a:t>
            </a:r>
            <a:r>
              <a:rPr altLang="en-US" dirty="0" sz="2400" lang="en-US"/>
              <a:t>i</a:t>
            </a:r>
            <a:r>
              <a:rPr altLang="en-US" dirty="0" sz="2400" lang="en-US"/>
              <a:t>ence</a:t>
            </a:r>
            <a:r>
              <a:rPr altLang="en-US" dirty="0" sz="2400" lang="en-US"/>
              <a:t>,</a:t>
            </a:r>
            <a:r>
              <a:rPr altLang="en-US" dirty="0" sz="2400" lang="en-US"/>
              <a:t> </a:t>
            </a:r>
            <a:r>
              <a:rPr altLang="en-US" dirty="0" sz="2400" lang="en-US"/>
              <a:t>C</a:t>
            </a:r>
            <a:r>
              <a:rPr altLang="en-US" dirty="0" sz="2400" lang="en-US"/>
              <a:t>h</a:t>
            </a:r>
            <a:r>
              <a:rPr altLang="en-US" dirty="0" sz="2400" lang="en-US"/>
              <a:t>r</a:t>
            </a:r>
            <a:r>
              <a:rPr altLang="en-US" dirty="0" sz="2400" lang="en-US"/>
              <a:t>o</a:t>
            </a:r>
            <a:r>
              <a:rPr altLang="en-US" dirty="0" sz="2400" lang="en-US"/>
              <a:t>m</a:t>
            </a:r>
            <a:r>
              <a:rPr altLang="en-US" dirty="0" sz="2400" lang="en-US"/>
              <a:t>p</a:t>
            </a:r>
            <a:r>
              <a:rPr altLang="en-US" dirty="0" sz="2400" lang="en-US"/>
              <a:t>e</a:t>
            </a:r>
            <a:r>
              <a:rPr altLang="en-US" dirty="0" sz="2400" lang="en-US"/>
              <a:t>t</a:t>
            </a:r>
            <a:r>
              <a:rPr altLang="en-US" dirty="0" sz="2400" lang="en-US"/>
              <a:t>-</a:t>
            </a:r>
            <a:r>
              <a:rPr altLang="en-US" dirty="0" sz="2400" lang="en-US"/>
              <a:t>4</a:t>
            </a:r>
            <a:r>
              <a:rPr altLang="en-US" dirty="0" sz="2400" lang="en-US"/>
              <a:t>4</a:t>
            </a:r>
            <a:r>
              <a:rPr altLang="en-US" dirty="0" sz="2400" lang="en-US"/>
              <a:t> </a:t>
            </a:r>
            <a:r>
              <a:rPr altLang="en-US" dirty="0" sz="2400" lang="en-US"/>
              <a:t>(</a:t>
            </a:r>
            <a:r>
              <a:rPr altLang="en-US" dirty="0" sz="2400" lang="en-US"/>
              <a:t>U</a:t>
            </a:r>
            <a:r>
              <a:rPr altLang="en-US" dirty="0" sz="2400" lang="en-US"/>
              <a:t>n</a:t>
            </a:r>
            <a:r>
              <a:rPr altLang="en-US" dirty="0" sz="2400" lang="en-US"/>
              <a:t>i</a:t>
            </a:r>
            <a:r>
              <a:rPr altLang="en-US" dirty="0" sz="2400" lang="en-US"/>
              <a:t>versity</a:t>
            </a:r>
            <a:r>
              <a:rPr altLang="en-US" dirty="0" sz="2400" lang="en-US"/>
              <a:t> </a:t>
            </a:r>
            <a:r>
              <a:rPr altLang="en-US" dirty="0" sz="2400" lang="en-US"/>
              <a:t>of</a:t>
            </a:r>
            <a:r>
              <a:rPr altLang="en-US" dirty="0" sz="2400" lang="en-US"/>
              <a:t> </a:t>
            </a:r>
            <a:r>
              <a:rPr altLang="en-US" dirty="0" sz="2400" lang="en-US"/>
              <a:t>M</a:t>
            </a:r>
            <a:r>
              <a:rPr altLang="en-US" dirty="0" sz="2400" lang="en-US"/>
              <a:t>a</a:t>
            </a:r>
            <a:r>
              <a:rPr altLang="en-US" dirty="0" sz="2400" lang="en-US"/>
              <a:t>d</a:t>
            </a:r>
            <a:r>
              <a:rPr altLang="en-US" dirty="0" sz="2400" lang="en-US"/>
              <a:t>r</a:t>
            </a:r>
            <a:r>
              <a:rPr altLang="en-US" dirty="0" sz="2400" lang="en-US"/>
              <a:t>as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2612463" y="2485070"/>
            <a:ext cx="696707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portfolio is successfully hosted and accessible online. It displays professional information in a simple, elegant, and user-friendly manner.
(Screenshots already attached above)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31773" y="-876549"/>
            <a:ext cx="5659733" cy="774370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V="1">
            <a:off x="6920010" y="7402753"/>
            <a:ext cx="1387458" cy="2022887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426554" y="-460257"/>
            <a:ext cx="6281704" cy="732238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625993" y="-458207"/>
            <a:ext cx="5972395" cy="7633348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1050234" y="2125979"/>
            <a:ext cx="7341452" cy="26060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portfolio website effectively showcases Nivetha's skills and personal brand. It enhances her digital presence, improves networking opportunities, and serves as a professional gateway for recruiters and collaborators.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-15240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6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1058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834071" y="2019300"/>
            <a:ext cx="7942347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In today's digital world, showcasing skills and achievements online is crucial for personal branding and career opportunities. Many beginners and professionals lack a dedicated platform to present their work, skills, and contact information in an organized and visually appealing way.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739775" y="1857374"/>
            <a:ext cx="6994044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project is a personal portfolio website designed and developed for Nivetha. The website serves as an online resume and professional showcase, highlighting her skills, experience, and projects. It provides an interactive and user-friendly interface where visitors can learn about her, view her work, and connect with her easily.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380886" y="1857375"/>
            <a:ext cx="7292477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Recruiters looking for skilled developers
Potential clients seeking freelance developers
Peers and collaborators in the tech community
General visitors interested in Nivetha's work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3153726" y="1497330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HTML5 For website structure
CSS3 For styling and layout
JavaScript For interactivity
Responsive Design - Ensures mobile-friendliness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5" name=""/>
          <p:cNvSpPr txBox="1"/>
          <p:nvPr/>
        </p:nvSpPr>
        <p:spPr>
          <a:xfrm>
            <a:off x="739775" y="1916429"/>
            <a:ext cx="8233553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Homepage Introduction with name, role, and CTA button
About Section - Profile photo, short bio, skills, and frameworks
Contact Section Form to connect via email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6" name=""/>
          <p:cNvSpPr txBox="1"/>
          <p:nvPr/>
        </p:nvSpPr>
        <p:spPr>
          <a:xfrm>
            <a:off x="755331" y="1762192"/>
            <a:ext cx="88629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compatible with mobile and desktop devices
Smooth navigation with a clear menu
"View My Work" button to showcase projects
Contact form for direct communication
Professional layout with personal branding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2025-08-29T14:26:24Z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1a945e54f0994fd39ac9a72b0235215b</vt:lpwstr>
  </property>
</Properties>
</file>