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634D8D22-7EF7-B6A6-C09E-D1EED6FDB071}"/>
              </a:ext>
            </a:extLst>
          </p:cNvPr>
          <p:cNvSpPr txBox="1"/>
          <p:nvPr/>
        </p:nvSpPr>
        <p:spPr>
          <a:xfrm>
            <a:off x="1636262" y="3244095"/>
            <a:ext cx="766654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STUDENT NAME: </a:t>
            </a:r>
            <a:r>
              <a:rPr lang="en-US" sz="2400" i="1" dirty="0" err="1"/>
              <a:t>Nivetha</a:t>
            </a:r>
            <a:r>
              <a:rPr lang="en-US" sz="2400" i="1" dirty="0"/>
              <a:t> R</a:t>
            </a:r>
            <a:endParaRPr lang="zh-CN" altLang="en-US" i="1" dirty="0"/>
          </a:p>
          <a:p>
            <a:r>
              <a:rPr lang="en-US" sz="2400" i="1" dirty="0"/>
              <a:t>REGISTER NO AND NMID: </a:t>
            </a:r>
            <a:r>
              <a:rPr lang="en-US" altLang="en-IN" sz="2400" i="1" dirty="0"/>
              <a:t>astvu346m24397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DEPARTMENT: Bachelor of computer application </a:t>
            </a:r>
            <a:endParaRPr lang="zh-CN" altLang="en-US" i="1" dirty="0"/>
          </a:p>
          <a:p>
            <a:pPr marL="0" indent="0" algn="l">
              <a:buNone/>
            </a:pPr>
            <a:r>
              <a:rPr lang="en-US" sz="2400" i="1" dirty="0"/>
              <a:t>COLLEGE:MMES women’s art’s and science college, </a:t>
            </a:r>
            <a:r>
              <a:rPr lang="en-US" sz="2400" i="1" dirty="0" err="1"/>
              <a:t>melvisharam</a:t>
            </a:r>
            <a:r>
              <a:rPr lang="en-US" sz="2400" i="1" dirty="0"/>
              <a:t> </a:t>
            </a:r>
            <a:r>
              <a:rPr lang="en-US" altLang="en-IN" sz="2400" i="1" dirty="0"/>
              <a:t>/UNIVERSITY:Thiruvalluvar university </a:t>
            </a:r>
            <a:r>
              <a:rPr lang="en-US" sz="2400" i="1" dirty="0"/>
              <a:t>   </a:t>
            </a:r>
            <a:endParaRPr lang="zh-CN" altLang="en-US" i="1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54E3D4B8-C65F-F290-2981-9C9063BE1C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541324" y="894984"/>
            <a:ext cx="7767637" cy="903068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 baseline="0">
                <a:solidFill>
                  <a:schemeClr val="tx1"/>
                </a:solidFill>
                <a:effectLst/>
                <a:latin typeface="Trebuchet MS"/>
                <a:ea typeface="+mj-ea"/>
                <a:cs typeface="Trebuchet MS"/>
              </a:defRPr>
            </a:lvl1pPr>
          </a:lstStyle>
          <a:p>
            <a:pPr marL="3213735">
              <a:spcBef>
                <a:spcPts val="130"/>
              </a:spcBef>
            </a:pPr>
            <a:r>
              <a:rPr lang="en-US" b="1" i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1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b="1" i="1" u="sng" spc="15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D8E415-7821-E20F-C662-E837E7AA73FA}"/>
              </a:ext>
            </a:extLst>
          </p:cNvPr>
          <p:cNvSpPr/>
          <p:nvPr/>
        </p:nvSpPr>
        <p:spPr>
          <a:xfrm>
            <a:off x="5258439" y="2134307"/>
            <a:ext cx="951221" cy="64887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58A9ECCE-F0E6-B5A3-EC0C-0DF9F34D4EC7}"/>
              </a:ext>
            </a:extLst>
          </p:cNvPr>
          <p:cNvSpPr/>
          <p:nvPr/>
        </p:nvSpPr>
        <p:spPr>
          <a:xfrm>
            <a:off x="5847710" y="298557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C672474-ED40-6877-05F1-D918B25BFF90}"/>
              </a:ext>
            </a:extLst>
          </p:cNvPr>
          <p:cNvSpPr/>
          <p:nvPr/>
        </p:nvSpPr>
        <p:spPr>
          <a:xfrm flipV="1">
            <a:off x="3342494" y="1922709"/>
            <a:ext cx="1727528" cy="1024031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28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209D-DDE7-5C83-9E9F-77180127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520" y="525268"/>
            <a:ext cx="8596668" cy="1320800"/>
          </a:xfrm>
        </p:spPr>
        <p:txBody>
          <a:bodyPr/>
          <a:lstStyle/>
          <a:p>
            <a:r>
              <a:rPr lang="en-US" b="1" i="1" u="sng" dirty="0">
                <a:solidFill>
                  <a:schemeClr val="tx2"/>
                </a:solidFill>
              </a:rPr>
              <a:t>TECHNIQUES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7B00B-C98D-055C-56A6-BA4639EE198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3295" y="718773"/>
            <a:ext cx="8596668" cy="580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Student-centered &amp; reflective learning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Project-based learning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Goal setting &amp; skill tracking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Peer review &amp; collaboration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Showcasing achievements &amp; career readiness</a:t>
            </a:r>
          </a:p>
        </p:txBody>
      </p:sp>
    </p:spTree>
    <p:extLst>
      <p:ext uri="{BB962C8B-B14F-4D97-AF65-F5344CB8AC3E}">
        <p14:creationId xmlns:p14="http://schemas.microsoft.com/office/powerpoint/2010/main" val="18102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5DC74AB8-AED3-F515-770B-99B9692D88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06173" y="1649634"/>
            <a:ext cx="8596668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Header: Navigation bar</a:t>
            </a:r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About Me: Education + career goals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Skills Section: Academic &amp; technical skills</a:t>
            </a:r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Projects Showcase: Images + details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Achievements/Certificates: Awards &amp; recognition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Reflections: Learning journey &amp; growth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Contact Section: Email, phone, </a:t>
            </a:r>
            <a:r>
              <a:rPr lang="en-US" dirty="0" err="1"/>
              <a:t>Linkedin</a:t>
            </a:r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1791C5A8-A9F0-7809-F844-814911B57B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i="1" u="sng" spc="15" dirty="0">
                <a:latin typeface="Trebuchet MS"/>
                <a:cs typeface="Trebuchet MS"/>
              </a:rPr>
              <a:t>POTFOLIO DESIGN AND LAYOUT</a:t>
            </a:r>
            <a:endParaRPr sz="4000" i="1" u="sng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777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413044-9F78-3564-5B5F-96CFB4E14B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000" b="1" dirty="0"/>
              <a:t>Simple, clear structure that</a:t>
            </a:r>
          </a:p>
          <a:p>
            <a:pPr indent="0">
              <a:buNone/>
            </a:pPr>
            <a:r>
              <a:rPr lang="en-US" sz="2000" b="1" dirty="0"/>
              <a:t>empowers learners</a:t>
            </a:r>
          </a:p>
          <a:p>
            <a:pPr indent="0">
              <a:buNone/>
            </a:pPr>
            <a:r>
              <a:rPr lang="en-US" sz="2000" b="1" dirty="0"/>
              <a:t>by showing skills, growth,</a:t>
            </a:r>
          </a:p>
          <a:p>
            <a:pPr indent="0">
              <a:buNone/>
            </a:pPr>
            <a:r>
              <a:rPr lang="en-US" sz="2000" b="1" dirty="0"/>
              <a:t>and achievements</a:t>
            </a:r>
            <a:r>
              <a:rPr lang="en-US" dirty="0"/>
              <a:t>.</a:t>
            </a:r>
          </a:p>
        </p:txBody>
      </p:sp>
      <p:pic>
        <p:nvPicPr>
          <p:cNvPr id="13" name="Picture 12" descr="Person typing on a laptop">
            <a:extLst>
              <a:ext uri="{FF2B5EF4-FFF2-40B4-BE49-F238E27FC236}">
                <a16:creationId xmlns:a16="http://schemas.microsoft.com/office/drawing/2014/main" id="{ABBFCBD7-FE10-A1A7-76BF-DE8625C9BD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9722" y="999084"/>
            <a:ext cx="4684040" cy="461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4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584EF-B6CB-0DB3-4652-6778829646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12227" y="1714834"/>
            <a:ext cx="8596668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/>
              <a:t>Features of Digital Portfolio</a:t>
            </a:r>
            <a:br>
              <a:rPr lang="en-US" dirty="0"/>
            </a:br>
            <a:endParaRPr lang="en-US" dirty="0"/>
          </a:p>
          <a:p>
            <a:pPr indent="0">
              <a:buNone/>
            </a:pPr>
            <a:r>
              <a:rPr lang="en-US" dirty="0"/>
              <a:t>1. Stores and showcases student work (text, images, videos, projects).</a:t>
            </a:r>
          </a:p>
          <a:p>
            <a:pPr indent="0">
              <a:buNone/>
            </a:pPr>
            <a:r>
              <a:rPr lang="en-US" dirty="0"/>
              <a:t>2. Provides real-time feedback and progress tracking.</a:t>
            </a:r>
          </a:p>
          <a:p>
            <a:pPr indent="0">
              <a:buNone/>
            </a:pPr>
            <a:r>
              <a:rPr lang="en-US" dirty="0"/>
              <a:t>3. Accessible anytime, anywhere (cloud-based).</a:t>
            </a:r>
            <a:br>
              <a:rPr lang="en-US" dirty="0"/>
            </a:br>
            <a:r>
              <a:rPr lang="en-US" dirty="0"/>
              <a:t>4. Supports personalization and easy sharing.</a:t>
            </a:r>
          </a:p>
          <a:p>
            <a:endParaRPr lang="en-US" dirty="0"/>
          </a:p>
          <a:p>
            <a:pPr indent="0">
              <a:buNone/>
            </a:pPr>
            <a:r>
              <a:rPr lang="en-US" dirty="0"/>
              <a:t>Functions in Empowering Education</a:t>
            </a:r>
          </a:p>
          <a:p>
            <a:pPr indent="0">
              <a:buNone/>
            </a:pPr>
            <a:br>
              <a:rPr lang="en-US" dirty="0"/>
            </a:br>
            <a:r>
              <a:rPr lang="en-US" dirty="0"/>
              <a:t>1. Encourages self-reflection and ownership of learning.</a:t>
            </a:r>
          </a:p>
          <a:p>
            <a:pPr indent="0">
              <a:buNone/>
            </a:pPr>
            <a:r>
              <a:rPr lang="en-US" dirty="0"/>
              <a:t>2. Showcases skills beyond grades.</a:t>
            </a:r>
          </a:p>
          <a:p>
            <a:pPr indent="0">
              <a:buNone/>
            </a:pPr>
            <a:r>
              <a:rPr lang="en-US" dirty="0"/>
              <a:t>3. Enhances motivation, creativity, and engagement.</a:t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29A048-DDEA-775E-EE62-8CAB4889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3077" y="22408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i="1" u="sng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6433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>
            <a:extLst>
              <a:ext uri="{FF2B5EF4-FFF2-40B4-BE49-F238E27FC236}">
                <a16:creationId xmlns:a16="http://schemas.microsoft.com/office/drawing/2014/main" id="{18946151-404C-5C17-DC71-4A60FEE3C7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76563"/>
            <a:ext cx="2722450" cy="3881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281F13-3E31-3F79-9C73-A797E2A864C0}"/>
              </a:ext>
            </a:extLst>
          </p:cNvPr>
          <p:cNvSpPr txBox="1"/>
          <p:nvPr/>
        </p:nvSpPr>
        <p:spPr>
          <a:xfrm>
            <a:off x="1732611" y="102651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each section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8B336-4706-0C12-97C3-68A743625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61" y="2407453"/>
            <a:ext cx="1975778" cy="4229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31D642-4D0B-E571-B0FF-A2273ECF3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687" y="1014036"/>
            <a:ext cx="1975778" cy="4390618"/>
          </a:xfrm>
          <a:prstGeom prst="rect">
            <a:avLst/>
          </a:prstGeom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7660D1DE-A883-9283-0F9D-576F32569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531" y="498095"/>
            <a:ext cx="7539014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i="1" u="sng" spc="15" dirty="0"/>
              <a:t>RESULTS AND SCREENSHOTS</a:t>
            </a:r>
            <a:endParaRPr sz="4250" b="1" i="1" u="sng" dirty="0"/>
          </a:p>
        </p:txBody>
      </p:sp>
    </p:spTree>
    <p:extLst>
      <p:ext uri="{BB962C8B-B14F-4D97-AF65-F5344CB8AC3E}">
        <p14:creationId xmlns:p14="http://schemas.microsoft.com/office/powerpoint/2010/main" val="54071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57B6-CD0B-A249-83F9-B4DB406A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tx2"/>
                </a:solidFill>
              </a:rPr>
              <a:t>CONCLUSION</a:t>
            </a:r>
            <a:r>
              <a:rPr lang="en-US" i="1" u="sng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BFEDF-A970-935E-A3C9-5F3FF4BEC7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11985" y="2301726"/>
            <a:ext cx="8101897" cy="251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/>
              <a:t>Finally, I finished my digital portfolio project using HTML,CSS and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My project is perfectly  good and awesome.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2000" b="1" dirty="0" err="1"/>
              <a:t>Github</a:t>
            </a:r>
            <a:r>
              <a:rPr lang="en-US" sz="2000" b="1"/>
              <a:t> link:</a:t>
            </a:r>
          </a:p>
          <a:p>
            <a:pPr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9013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9E3BC8D-81E6-F675-EF55-C63934E0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400994"/>
            <a:ext cx="8596668" cy="205601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Empowering Education with digital portfolio</a:t>
            </a:r>
            <a:endParaRPr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F203018E-5E02-0E32-4430-60E476B44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840579" y="718303"/>
            <a:ext cx="8596668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i="1" u="sng" spc="5" dirty="0"/>
              <a:t>PROJECT</a:t>
            </a:r>
            <a:r>
              <a:rPr sz="4400" b="1" i="1" u="sng" spc="-85" dirty="0"/>
              <a:t> </a:t>
            </a:r>
            <a:r>
              <a:rPr sz="4400" b="1" i="1" u="sng" spc="25" dirty="0"/>
              <a:t>TITLE</a:t>
            </a:r>
            <a:endParaRPr sz="4400" b="1" i="1" u="sng" dirty="0"/>
          </a:p>
        </p:txBody>
      </p:sp>
    </p:spTree>
    <p:extLst>
      <p:ext uri="{BB962C8B-B14F-4D97-AF65-F5344CB8AC3E}">
        <p14:creationId xmlns:p14="http://schemas.microsoft.com/office/powerpoint/2010/main" val="381414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2">
            <a:extLst>
              <a:ext uri="{FF2B5EF4-FFF2-40B4-BE49-F238E27FC236}">
                <a16:creationId xmlns:a16="http://schemas.microsoft.com/office/drawing/2014/main" id="{7B79AC7D-72DD-2935-ED3A-DA1FC57DD4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412165" y="743506"/>
            <a:ext cx="8596668" cy="611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buNone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85B6E621-66B3-D7A6-F203-0FFB3E791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488709"/>
            <a:ext cx="2611615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u="sng" spc="25" dirty="0"/>
              <a:t>A</a:t>
            </a:r>
            <a:r>
              <a:rPr b="1" i="1" u="sng" spc="-5" dirty="0"/>
              <a:t>G</a:t>
            </a:r>
            <a:r>
              <a:rPr b="1" i="1" u="sng" spc="-35" dirty="0"/>
              <a:t>E</a:t>
            </a:r>
            <a:r>
              <a:rPr b="1" i="1" u="sng" spc="15" dirty="0"/>
              <a:t>N</a:t>
            </a:r>
            <a:r>
              <a:rPr b="1" i="1" u="sng" dirty="0"/>
              <a:t>DA</a:t>
            </a:r>
          </a:p>
        </p:txBody>
      </p:sp>
    </p:spTree>
    <p:extLst>
      <p:ext uri="{BB962C8B-B14F-4D97-AF65-F5344CB8AC3E}">
        <p14:creationId xmlns:p14="http://schemas.microsoft.com/office/powerpoint/2010/main" val="45122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741BC-4ED2-5D46-AE5D-74E93731F7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7307" y="1689947"/>
            <a:ext cx="859631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1. Skill Showcase Gap</a:t>
            </a:r>
            <a:br>
              <a:rPr lang="en-US" i="1" dirty="0"/>
            </a:br>
            <a:r>
              <a:rPr lang="en-US" i="1" dirty="0"/>
              <a:t>Traditional resumes fail to capture creativity, skills, and real-world projects, leaving students unable to demonstrate their true potential.</a:t>
            </a:r>
          </a:p>
          <a:p>
            <a:pPr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2. Lack of Online Presence</a:t>
            </a:r>
          </a:p>
          <a:p>
            <a:r>
              <a:rPr lang="en-US" i="1" dirty="0"/>
              <a:t>Many students lack a structured digital space to highlight achievements, creating a barrier between talent and opportunities.</a:t>
            </a:r>
          </a:p>
          <a:p>
            <a:pPr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3. Outdated Methods</a:t>
            </a:r>
          </a:p>
          <a:p>
            <a:r>
              <a:rPr lang="en-US" i="1" dirty="0"/>
              <a:t>Certificates and CVs are static, offering limited engagement in a digital-first world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A73638C4-71CA-0BBC-8C62-976193246295}"/>
              </a:ext>
            </a:extLst>
          </p:cNvPr>
          <p:cNvGrpSpPr/>
          <p:nvPr/>
        </p:nvGrpSpPr>
        <p:grpSpPr>
          <a:xfrm>
            <a:off x="8928457" y="2495720"/>
            <a:ext cx="2090272" cy="2598938"/>
            <a:chOff x="7991475" y="2933700"/>
            <a:chExt cx="2762250" cy="325755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B1203431-7E33-47E0-C65B-FECC65F81FE7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2D24789B-AEA5-C7FE-A355-084488FF24AB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3373B25E-842B-E7E3-F3F5-999F47980D71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5" name="object 7">
            <a:extLst>
              <a:ext uri="{FF2B5EF4-FFF2-40B4-BE49-F238E27FC236}">
                <a16:creationId xmlns:a16="http://schemas.microsoft.com/office/drawing/2014/main" id="{26208C60-DA91-574B-2EED-0DCB1D9A4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17734" y="369945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i="1" u="sng" spc="-20" dirty="0"/>
              <a:t>P</a:t>
            </a:r>
            <a:r>
              <a:rPr sz="4250" b="1" i="1" u="sng" spc="15" dirty="0"/>
              <a:t>ROB</a:t>
            </a:r>
            <a:r>
              <a:rPr sz="4250" b="1" i="1" u="sng" spc="55" dirty="0"/>
              <a:t>L</a:t>
            </a:r>
            <a:r>
              <a:rPr sz="4250" b="1" i="1" u="sng" spc="-20" dirty="0"/>
              <a:t>E</a:t>
            </a:r>
            <a:r>
              <a:rPr sz="4250" b="1" i="1" u="sng" spc="20" dirty="0"/>
              <a:t>M</a:t>
            </a:r>
            <a:r>
              <a:rPr sz="4250" b="1" i="1" u="sng" dirty="0"/>
              <a:t>	</a:t>
            </a:r>
            <a:r>
              <a:rPr sz="4250" b="1" i="1" u="sng" spc="10" dirty="0"/>
              <a:t>S</a:t>
            </a:r>
            <a:r>
              <a:rPr sz="4250" b="1" i="1" u="sng" spc="-370" dirty="0"/>
              <a:t>T</a:t>
            </a:r>
            <a:r>
              <a:rPr sz="4250" b="1" i="1" u="sng" spc="-375" dirty="0"/>
              <a:t>A</a:t>
            </a:r>
            <a:r>
              <a:rPr sz="4250" b="1" i="1" u="sng" spc="15" dirty="0"/>
              <a:t>T</a:t>
            </a:r>
            <a:r>
              <a:rPr sz="4250" b="1" i="1" u="sng" spc="-10" dirty="0"/>
              <a:t>E</a:t>
            </a:r>
            <a:r>
              <a:rPr sz="4250" b="1" i="1" u="sng" spc="-20" dirty="0"/>
              <a:t>ME</a:t>
            </a:r>
            <a:r>
              <a:rPr sz="4250" b="1" i="1" u="sng" spc="10" dirty="0"/>
              <a:t>NT</a:t>
            </a:r>
            <a:endParaRPr sz="4250" b="1" i="1" u="sng" dirty="0"/>
          </a:p>
        </p:txBody>
      </p:sp>
    </p:spTree>
    <p:extLst>
      <p:ext uri="{BB962C8B-B14F-4D97-AF65-F5344CB8AC3E}">
        <p14:creationId xmlns:p14="http://schemas.microsoft.com/office/powerpoint/2010/main" val="259096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E0F72A-6623-4BA7-2556-CC014AA7C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61" y="903557"/>
            <a:ext cx="8596668" cy="617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4. Accessibility &amp; Visibility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Without a dynamic platform, student achievements remain unnoticed, reducing chances for growth and recognition.</a:t>
            </a:r>
          </a:p>
          <a:p>
            <a:pPr marL="0"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5. Talent-Opportunity Mismatch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The absence of interactive portfolios widens the gap between what students can do and what recruiters/academics can see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60820-58C4-3CD7-150B-0ED13318E2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7282" y="2052024"/>
            <a:ext cx="859631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project focuses on creating a Digital Portfolio as an innovative tool to empower education. The portfolio serves as a personal space where students and professionals can showcase their skills, achievements, academic projects, and personal growth journey in an organized digital format.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portfolio contains the following sections: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About Me - Introduction, background, and goals.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1F7532AE-C0A3-1F03-2E1D-5BBB4807E0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53875" y="621419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i="1" u="sng" spc="5" dirty="0"/>
              <a:t>PROJECT	</a:t>
            </a:r>
            <a:r>
              <a:rPr sz="4250" b="1" i="1" u="sng" spc="-20" dirty="0"/>
              <a:t>OVERVIEW</a:t>
            </a:r>
            <a:endParaRPr sz="4250" b="1" i="1" u="sng" dirty="0"/>
          </a:p>
        </p:txBody>
      </p:sp>
    </p:spTree>
    <p:extLst>
      <p:ext uri="{BB962C8B-B14F-4D97-AF65-F5344CB8AC3E}">
        <p14:creationId xmlns:p14="http://schemas.microsoft.com/office/powerpoint/2010/main" val="148173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>
            <a:extLst>
              <a:ext uri="{FF2B5EF4-FFF2-40B4-BE49-F238E27FC236}">
                <a16:creationId xmlns:a16="http://schemas.microsoft.com/office/drawing/2014/main" id="{CC133B44-A559-AF7E-7550-ADFF2CA935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1428" y="907656"/>
            <a:ext cx="8596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Projects - Key academic or professional projects with descriptions and outcomes.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Skills - Technical, academic, and soft skills represented effectively.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Contact - Easy ways for teachers, peers, or employers to connect.</a:t>
            </a:r>
            <a:br>
              <a:rPr lang="en-US" dirty="0"/>
            </a:br>
            <a:endParaRPr lang="en-US" dirty="0"/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The main idea is to encourage self-learning, creativity, and confidence by giving individuals a platform to present their work digitally. This not only enhances communication skills but also helps in career readiness, higher education opportunities, and personal branding</a:t>
            </a:r>
          </a:p>
        </p:txBody>
      </p:sp>
    </p:spTree>
    <p:extLst>
      <p:ext uri="{BB962C8B-B14F-4D97-AF65-F5344CB8AC3E}">
        <p14:creationId xmlns:p14="http://schemas.microsoft.com/office/powerpoint/2010/main" val="292169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6E45D-E76B-8D7F-88B5-5C7F689AE4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9846" y="1721918"/>
            <a:ext cx="8596312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Students - showcase skills &amp; achievements.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Teachers - assess learning &amp; give feedback.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Employers/Recruiters - evaluate candidates.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Institutions - highlight student progress.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Primary end users = Students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5494351-F864-B66F-385E-406514FA9E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74122"/>
            <a:ext cx="5322287" cy="509114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/>
              <a:t>W</a:t>
            </a:r>
            <a:r>
              <a:rPr sz="3200" b="1" i="1" u="sng" spc="-20" dirty="0"/>
              <a:t>H</a:t>
            </a:r>
            <a:r>
              <a:rPr sz="3200" b="1" i="1" u="sng" spc="20" dirty="0"/>
              <a:t>O</a:t>
            </a:r>
            <a:r>
              <a:rPr sz="3200" b="1" i="1" u="sng" spc="-235" dirty="0"/>
              <a:t> </a:t>
            </a:r>
            <a:r>
              <a:rPr sz="3200" b="1" i="1" u="sng" spc="-10" dirty="0"/>
              <a:t>AR</a:t>
            </a:r>
            <a:r>
              <a:rPr sz="3200" b="1" i="1" u="sng" spc="15" dirty="0"/>
              <a:t>E</a:t>
            </a:r>
            <a:r>
              <a:rPr sz="3200" b="1" i="1" u="sng" spc="-35" dirty="0"/>
              <a:t> </a:t>
            </a:r>
            <a:r>
              <a:rPr sz="3200" b="1" i="1" u="sng" spc="-10" dirty="0"/>
              <a:t>T</a:t>
            </a:r>
            <a:r>
              <a:rPr sz="3200" b="1" i="1" u="sng" spc="-15" dirty="0"/>
              <a:t>H</a:t>
            </a:r>
            <a:r>
              <a:rPr sz="3200" b="1" i="1" u="sng" spc="15" dirty="0"/>
              <a:t>E</a:t>
            </a:r>
            <a:r>
              <a:rPr sz="3200" b="1" i="1" u="sng" spc="-35" dirty="0"/>
              <a:t> </a:t>
            </a:r>
            <a:r>
              <a:rPr sz="3200" b="1" i="1" u="sng" spc="-20" dirty="0"/>
              <a:t>E</a:t>
            </a:r>
            <a:r>
              <a:rPr sz="3200" b="1" i="1" u="sng" spc="30" dirty="0"/>
              <a:t>N</a:t>
            </a:r>
            <a:r>
              <a:rPr sz="3200" b="1" i="1" u="sng" spc="15" dirty="0"/>
              <a:t>D</a:t>
            </a:r>
            <a:r>
              <a:rPr sz="3200" b="1" i="1" u="sng" spc="-45" dirty="0"/>
              <a:t> </a:t>
            </a:r>
            <a:r>
              <a:rPr sz="3200" b="1" i="1" u="sng" dirty="0"/>
              <a:t>U</a:t>
            </a:r>
            <a:r>
              <a:rPr sz="3200" b="1" i="1" u="sng" spc="10" dirty="0"/>
              <a:t>S</a:t>
            </a:r>
            <a:r>
              <a:rPr sz="3200" b="1" i="1" u="sng" spc="-25" dirty="0"/>
              <a:t>E</a:t>
            </a:r>
            <a:r>
              <a:rPr sz="3200" b="1" i="1" u="sng" spc="-10" dirty="0"/>
              <a:t>R</a:t>
            </a:r>
            <a:r>
              <a:rPr sz="3200" b="1" i="1" u="sng" spc="5" dirty="0"/>
              <a:t>S?</a:t>
            </a:r>
            <a:endParaRPr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62457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F628D-6572-9CCE-1E09-61E7F6D705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98869" y="1028131"/>
            <a:ext cx="859666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LMS: Google Classroom, Moodle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Portfolio Apps: Seesaw, Mahara, </a:t>
            </a:r>
            <a:r>
              <a:rPr lang="en-US" dirty="0" err="1"/>
              <a:t>Portfolium</a:t>
            </a:r>
            <a:endParaRPr lang="en-US" dirty="0"/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Cloud &amp; Collab: Google Drive, OneDrive, Teams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Creative Tools: Canva, Padlet, </a:t>
            </a:r>
            <a:r>
              <a:rPr lang="en-US" dirty="0" err="1"/>
              <a:t>Wakelet</a:t>
            </a:r>
            <a:endParaRPr lang="en-US" dirty="0"/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Feedback Tools: </a:t>
            </a:r>
            <a:r>
              <a:rPr lang="en-US" dirty="0" err="1"/>
              <a:t>Kahoot</a:t>
            </a:r>
            <a:r>
              <a:rPr lang="en-US" dirty="0"/>
              <a:t>, </a:t>
            </a:r>
            <a:r>
              <a:rPr lang="en-US" dirty="0" err="1"/>
              <a:t>Mentimeter</a:t>
            </a:r>
            <a:endParaRPr lang="en-US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B1A9897B-68B7-63E8-CC70-F93F7D8EB2E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09975"/>
            <a:ext cx="2695574" cy="32480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F25F904F-2BDC-A707-CF9B-8459210D2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463" y="545000"/>
            <a:ext cx="6045131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i="1" u="sng" spc="10" dirty="0"/>
              <a:t>TOOLS AND TECHNIQUES</a:t>
            </a:r>
            <a:endParaRPr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3841003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Digital Portfolio  </vt:lpstr>
      <vt:lpstr>PROJECT TITLE</vt:lpstr>
      <vt:lpstr>AGENDA</vt:lpstr>
      <vt:lpstr>PROBLEM STATEMENT</vt:lpstr>
      <vt:lpstr>PowerPoint Presentation</vt:lpstr>
      <vt:lpstr>PROJECT OVERVIEW</vt:lpstr>
      <vt:lpstr>PowerPoint Presentation</vt:lpstr>
      <vt:lpstr>WHO ARE THE END USERS?</vt:lpstr>
      <vt:lpstr>TOOLS AND TECHNIQUES</vt:lpstr>
      <vt:lpstr>TECHNIQUES </vt:lpstr>
      <vt:lpstr>POTFOLIO DESIGN AND LAYOUT</vt:lpstr>
      <vt:lpstr>PowerPoint Presentation</vt:lpstr>
      <vt:lpstr>FEATURES AND FUNCTIONALITY</vt:lpstr>
      <vt:lpstr>RESULTS AND SCREENSHOTS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Nivetha R</dc:creator>
  <cp:lastModifiedBy>Nivetha R</cp:lastModifiedBy>
  <cp:revision>7</cp:revision>
  <dcterms:created xsi:type="dcterms:W3CDTF">2025-09-06T03:06:45Z</dcterms:created>
  <dcterms:modified xsi:type="dcterms:W3CDTF">2025-09-08T05:21:32Z</dcterms:modified>
</cp:coreProperties>
</file>