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9CD1-FAD2-447D-B6B2-90B175FC8432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ACB1-05AC-452D-BA8D-7BD589FE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7286" y="741405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47286" y="2697892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8613" y="5012724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Listener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3826" y="2697892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83826" y="5012724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SuperBet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746" y="2697892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 GUI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746" y="5012724"/>
            <a:ext cx="2706130" cy="13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GUI</a:t>
            </a:r>
            <a:endParaRPr lang="en-US" dirty="0"/>
          </a:p>
        </p:txBody>
      </p:sp>
      <p:cxnSp>
        <p:nvCxnSpPr>
          <p:cNvPr id="13" name="Straight Connector 12"/>
          <p:cNvCxnSpPr>
            <a:stCxn id="45" idx="3"/>
            <a:endCxn id="6" idx="0"/>
          </p:cNvCxnSpPr>
          <p:nvPr/>
        </p:nvCxnSpPr>
        <p:spPr>
          <a:xfrm>
            <a:off x="5899321" y="2310713"/>
            <a:ext cx="1030" cy="38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>
            <a:off x="5900351" y="4094206"/>
            <a:ext cx="11327" cy="91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1"/>
          </p:cNvCxnSpPr>
          <p:nvPr/>
        </p:nvCxnSpPr>
        <p:spPr>
          <a:xfrm>
            <a:off x="7253416" y="3396049"/>
            <a:ext cx="133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9" idx="1"/>
            <a:endCxn id="10" idx="3"/>
          </p:cNvCxnSpPr>
          <p:nvPr/>
        </p:nvCxnSpPr>
        <p:spPr>
          <a:xfrm flipH="1">
            <a:off x="3216876" y="3396049"/>
            <a:ext cx="1113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2" idx="2"/>
            <a:endCxn id="11" idx="3"/>
          </p:cNvCxnSpPr>
          <p:nvPr/>
        </p:nvCxnSpPr>
        <p:spPr>
          <a:xfrm flipH="1">
            <a:off x="3216876" y="4324430"/>
            <a:ext cx="1189537" cy="138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8" idx="3"/>
            <a:endCxn id="9" idx="0"/>
          </p:cNvCxnSpPr>
          <p:nvPr/>
        </p:nvCxnSpPr>
        <p:spPr>
          <a:xfrm>
            <a:off x="9936891" y="4228070"/>
            <a:ext cx="0" cy="784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5738683" y="2137719"/>
            <a:ext cx="321276" cy="17299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7264743" y="3241589"/>
            <a:ext cx="248939" cy="308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5736824" y="4078760"/>
            <a:ext cx="279886" cy="308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9776253" y="4055076"/>
            <a:ext cx="321276" cy="17299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330014" y="3241589"/>
            <a:ext cx="205945" cy="3089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 rot="1980000">
            <a:off x="4342009" y="4061256"/>
            <a:ext cx="284720" cy="2862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2018-11-04T20:23:51Z</dcterms:created>
  <dcterms:modified xsi:type="dcterms:W3CDTF">2018-11-04T20:27:55Z</dcterms:modified>
</cp:coreProperties>
</file>