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21"/>
    </p:embeddedFont>
    <p:embeddedFont>
      <p:font typeface="Trebuchet MS" charset="1" panose="020B0603020202020204"/>
      <p:regular r:id="rId22"/>
    </p:embeddedFont>
    <p:embeddedFont>
      <p:font typeface="Calibri (MS)" charset="1" panose="020F0502020204030204"/>
      <p:regular r:id="rId23"/>
    </p:embeddedFont>
    <p:embeddedFont>
      <p:font typeface="Trebuchet MS Bold" charset="1" panose="020B0703020202020204"/>
      <p:regular r:id="rId24"/>
    </p:embeddedFont>
    <p:embeddedFont>
      <p:font typeface="Horizon" charset="1" panose="02000500000000000000"/>
      <p:regular r:id="rId25"/>
    </p:embeddedFont>
    <p:embeddedFont>
      <p:font typeface="Times New Roman" charset="1" panose="02030502070405020303"/>
      <p:regular r:id="rId26"/>
    </p:embeddedFont>
    <p:embeddedFont>
      <p:font typeface="Canva Sans Bold" charset="1" panose="020B0803030501040103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285999" y="-49242"/>
            <a:ext cx="11444288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923253" y="4950270"/>
            <a:ext cx="12733020" cy="332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S.Nivetha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 2428B0045/asbrubl2428b0045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2nd BSC.Computer Science With Data Analytics 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United College Of Arts and Science 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            Periyanayakanpalayam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0012" y="5072060"/>
            <a:ext cx="3700462" cy="5129212"/>
            <a:chOff x="0" y="0"/>
            <a:chExt cx="4933950" cy="68389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28" r="0" b="-1428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424808" y="3406062"/>
            <a:ext cx="14491019" cy="4251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0"/>
              </a:lnSpc>
            </a:pPr>
          </a:p>
          <a:p>
            <a:pPr algn="ctr">
              <a:lnSpc>
                <a:spcPts val="2260"/>
              </a:lnSpc>
            </a:pPr>
            <a:r>
              <a:rPr lang="en-US" sz="1884" spc="1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1. Homepage Screenshot: Shows a clean and attractive design with a search bar and top destinations.</a:t>
            </a:r>
          </a:p>
          <a:p>
            <a:pPr algn="ctr">
              <a:lnSpc>
                <a:spcPts val="2260"/>
              </a:lnSpc>
            </a:pPr>
          </a:p>
          <a:p>
            <a:pPr algn="ctr">
              <a:lnSpc>
                <a:spcPts val="2260"/>
              </a:lnSpc>
            </a:pPr>
          </a:p>
          <a:p>
            <a:pPr algn="ctr">
              <a:lnSpc>
                <a:spcPts val="2260"/>
              </a:lnSpc>
            </a:pPr>
            <a:r>
              <a:rPr lang="en-US" sz="1884" spc="1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2. Itinerary Page Screenshot: Displays a sample travel plan with daily activities and times.</a:t>
            </a:r>
          </a:p>
          <a:p>
            <a:pPr algn="ctr">
              <a:lnSpc>
                <a:spcPts val="2260"/>
              </a:lnSpc>
            </a:pPr>
          </a:p>
          <a:p>
            <a:pPr algn="ctr">
              <a:lnSpc>
                <a:spcPts val="2260"/>
              </a:lnSpc>
            </a:pPr>
          </a:p>
          <a:p>
            <a:pPr algn="ctr">
              <a:lnSpc>
                <a:spcPts val="2260"/>
              </a:lnSpc>
            </a:pPr>
            <a:r>
              <a:rPr lang="en-US" sz="1884" spc="1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3. Booking Page Screenshot: Shows the booking form for flights, hotels, or tours.</a:t>
            </a:r>
          </a:p>
          <a:p>
            <a:pPr algn="ctr">
              <a:lnSpc>
                <a:spcPts val="2260"/>
              </a:lnSpc>
            </a:pPr>
          </a:p>
          <a:p>
            <a:pPr algn="ctr">
              <a:lnSpc>
                <a:spcPts val="2260"/>
              </a:lnSpc>
            </a:pPr>
          </a:p>
          <a:p>
            <a:pPr algn="ctr">
              <a:lnSpc>
                <a:spcPts val="2260"/>
              </a:lnSpc>
            </a:pPr>
            <a:r>
              <a:rPr lang="en-US" sz="1884" spc="1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4. User Dashboard Screenshot: Highlights saved trips, upcoming plans, and travel history.</a:t>
            </a:r>
          </a:p>
          <a:p>
            <a:pPr algn="ctr">
              <a:lnSpc>
                <a:spcPts val="2260"/>
              </a:lnSpc>
            </a:pPr>
          </a:p>
          <a:p>
            <a:pPr algn="ctr">
              <a:lnSpc>
                <a:spcPts val="2260"/>
              </a:lnSpc>
            </a:pPr>
          </a:p>
          <a:p>
            <a:pPr algn="ctr">
              <a:lnSpc>
                <a:spcPts val="2260"/>
              </a:lnSpc>
            </a:pPr>
            <a:r>
              <a:rPr lang="en-US" sz="1884" spc="1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5. Result Summary: The website works smoothly, helps users plan trips easily, and gives a good user experience.</a:t>
            </a:r>
          </a:p>
          <a:p>
            <a:pPr algn="ctr">
              <a:lnSpc>
                <a:spcPts val="22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32998" y="572451"/>
            <a:ext cx="6868002" cy="113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54050" y="4353381"/>
            <a:ext cx="16469493" cy="1547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2"/>
              </a:lnSpc>
            </a:pPr>
            <a:r>
              <a:rPr lang="en-US" sz="2577" spc="2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Travel Planner Website project successfully streamlines the process of planning trips </a:t>
            </a:r>
          </a:p>
          <a:p>
            <a:pPr algn="ctr">
              <a:lnSpc>
                <a:spcPts val="3092"/>
              </a:lnSpc>
            </a:pPr>
            <a:r>
              <a:rPr lang="en-US" sz="2577" spc="2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by offering users a centralized platform to search destinations, create itineraries</a:t>
            </a:r>
          </a:p>
          <a:p>
            <a:pPr algn="ctr">
              <a:lnSpc>
                <a:spcPts val="3092"/>
              </a:lnSpc>
            </a:pPr>
            <a:r>
              <a:rPr lang="en-US" sz="2577" spc="2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and manage bookings. It enhances the travel experience through user-friendly design,</a:t>
            </a:r>
          </a:p>
          <a:p>
            <a:pPr algn="ctr">
              <a:lnSpc>
                <a:spcPts val="3092"/>
              </a:lnSpc>
              <a:spcBef>
                <a:spcPct val="0"/>
              </a:spcBef>
            </a:pPr>
            <a:r>
              <a:rPr lang="en-US" sz="2577" spc="2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real-time data integration, and personalized suggestions, making trip planning more efficient and enjoyable.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70570" y="1198160"/>
            <a:ext cx="626119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Github link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32821" y="4754941"/>
            <a:ext cx="15422357" cy="758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08"/>
              </a:lnSpc>
              <a:spcBef>
                <a:spcPct val="0"/>
              </a:spcBef>
            </a:pPr>
            <a:r>
              <a:rPr lang="en-US" sz="4923" spc="4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https://github.com/nivethakutty07-gif/Nivetha-.s.git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0" y="4291657"/>
            <a:ext cx="15844179" cy="232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  <a:spcBef>
                <a:spcPct val="0"/>
              </a:spcBef>
            </a:pPr>
            <a:r>
              <a:rPr lang="en-US" sz="7400" spc="67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TRAVEL PLANNER WEBSITE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t="0" r="-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51" y="1522295"/>
            <a:ext cx="7360920" cy="7242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51108" y="869567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28700" y="2259040"/>
            <a:ext cx="10318874" cy="7062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0"/>
              </a:lnSpc>
            </a:pPr>
          </a:p>
          <a:p>
            <a:pPr algn="ctr">
              <a:lnSpc>
                <a:spcPts val="3990"/>
              </a:lnSpc>
            </a:pPr>
            <a:r>
              <a:rPr lang="en-US" sz="3325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1.</a:t>
            </a:r>
            <a:r>
              <a:rPr lang="en-US" sz="3325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Difficulty in planning and organizing trips due to overwhelming options and lack of personalized recommendationsI</a:t>
            </a:r>
          </a:p>
          <a:p>
            <a:pPr algn="ctr">
              <a:lnSpc>
                <a:spcPts val="3990"/>
              </a:lnSpc>
            </a:pPr>
          </a:p>
          <a:p>
            <a:pPr algn="ctr">
              <a:lnSpc>
                <a:spcPts val="3990"/>
              </a:lnSpc>
            </a:pPr>
            <a:r>
              <a:rPr lang="en-US" sz="3325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2.</a:t>
            </a:r>
            <a:r>
              <a:rPr lang="en-US" sz="3325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en-US" sz="3325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nadequate information about destinations, activities, and accommodations.</a:t>
            </a:r>
          </a:p>
          <a:p>
            <a:pPr algn="ctr">
              <a:lnSpc>
                <a:spcPts val="3990"/>
              </a:lnSpc>
            </a:pPr>
          </a:p>
          <a:p>
            <a:pPr algn="ctr">
              <a:lnSpc>
                <a:spcPts val="3990"/>
              </a:lnSpc>
            </a:pPr>
            <a:r>
              <a:rPr lang="en-US" sz="3325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3.</a:t>
            </a:r>
            <a:r>
              <a:rPr lang="en-US" sz="3325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Time-consuming and inefficient booking processes for flights, hotels, and activities.</a:t>
            </a:r>
          </a:p>
          <a:p>
            <a:pPr algn="ctr">
              <a:lnSpc>
                <a:spcPts val="3990"/>
              </a:lnSpc>
            </a:pPr>
          </a:p>
          <a:p>
            <a:pPr algn="ctr">
              <a:lnSpc>
                <a:spcPts val="3990"/>
              </a:lnSpc>
            </a:pPr>
            <a:r>
              <a:rPr lang="en-US" sz="3325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4.</a:t>
            </a:r>
            <a:r>
              <a:rPr lang="en-US" sz="3325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325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Limited budget management and cost estimation tools.</a:t>
            </a:r>
          </a:p>
          <a:p>
            <a:pPr algn="ctr">
              <a:lnSpc>
                <a:spcPts val="399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2987338" y="3971925"/>
            <a:ext cx="5300662" cy="5715000"/>
            <a:chOff x="0" y="0"/>
            <a:chExt cx="7067550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09662" y="125142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2339" y="3482917"/>
            <a:ext cx="14301978" cy="3797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941" spc="1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1.User-Friendly Interface: Allows users to easily search and plan trips based on destination, budget, and interests.</a:t>
            </a:r>
          </a:p>
          <a:p>
            <a:pPr algn="ctr">
              <a:lnSpc>
                <a:spcPts val="2329"/>
              </a:lnSpc>
            </a:pPr>
          </a:p>
          <a:p>
            <a:pPr algn="ctr">
              <a:lnSpc>
                <a:spcPts val="2329"/>
              </a:lnSpc>
            </a:pPr>
          </a:p>
          <a:p>
            <a:pPr algn="ctr">
              <a:lnSpc>
                <a:spcPts val="2329"/>
              </a:lnSpc>
            </a:pPr>
            <a:r>
              <a:rPr lang="en-US" sz="1941" spc="1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2.</a:t>
            </a:r>
            <a:r>
              <a:rPr lang="en-US" sz="1941" spc="1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Itinerary Builder: Helps users create and customize daily travel schedules.</a:t>
            </a:r>
          </a:p>
          <a:p>
            <a:pPr algn="ctr">
              <a:lnSpc>
                <a:spcPts val="2329"/>
              </a:lnSpc>
            </a:pPr>
          </a:p>
          <a:p>
            <a:pPr algn="ctr">
              <a:lnSpc>
                <a:spcPts val="2329"/>
              </a:lnSpc>
            </a:pPr>
          </a:p>
          <a:p>
            <a:pPr algn="ctr">
              <a:lnSpc>
                <a:spcPts val="2329"/>
              </a:lnSpc>
            </a:pPr>
            <a:r>
              <a:rPr lang="en-US" sz="1941" spc="1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3. Booking Integration: Connects with hotels, flights, and local tours for easy booking.</a:t>
            </a:r>
          </a:p>
          <a:p>
            <a:pPr algn="ctr">
              <a:lnSpc>
                <a:spcPts val="2329"/>
              </a:lnSpc>
            </a:pPr>
          </a:p>
          <a:p>
            <a:pPr algn="ctr">
              <a:lnSpc>
                <a:spcPts val="2329"/>
              </a:lnSpc>
            </a:pPr>
          </a:p>
          <a:p>
            <a:pPr algn="ctr">
              <a:lnSpc>
                <a:spcPts val="2329"/>
              </a:lnSpc>
            </a:pPr>
            <a:r>
              <a:rPr lang="en-US" sz="1941" spc="1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4. Map and Location Features: Displays attractions, routes, and travel times using interactive maps.</a:t>
            </a:r>
          </a:p>
          <a:p>
            <a:pPr algn="ctr">
              <a:lnSpc>
                <a:spcPts val="2329"/>
              </a:lnSpc>
            </a:pPr>
          </a:p>
          <a:p>
            <a:pPr algn="ctr">
              <a:lnSpc>
                <a:spcPts val="2329"/>
              </a:lnSpc>
            </a:pPr>
          </a:p>
          <a:p>
            <a:pPr algn="ctr">
              <a:lnSpc>
                <a:spcPts val="2329"/>
              </a:lnSpc>
              <a:spcBef>
                <a:spcPct val="0"/>
              </a:spcBef>
            </a:pPr>
            <a:r>
              <a:rPr lang="en-US" sz="1941" spc="1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5. User Accounts: Lets users save trips, share plans, and get personalized recommendations.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74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59175" y="3617853"/>
            <a:ext cx="13945142" cy="3049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2025" spc="1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1. Individual Travelers – People planning personal trips, vacations, or weekend getaways.</a:t>
            </a:r>
          </a:p>
          <a:p>
            <a:pPr algn="ctr">
              <a:lnSpc>
                <a:spcPts val="2430"/>
              </a:lnSpc>
            </a:pPr>
          </a:p>
          <a:p>
            <a:pPr algn="ctr">
              <a:lnSpc>
                <a:spcPts val="2430"/>
              </a:lnSpc>
            </a:pPr>
          </a:p>
          <a:p>
            <a:pPr algn="ctr">
              <a:lnSpc>
                <a:spcPts val="2430"/>
              </a:lnSpc>
            </a:pPr>
            <a:r>
              <a:rPr lang="en-US" sz="2025" spc="1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2. Families – Parents planning family holidays with children.</a:t>
            </a:r>
          </a:p>
          <a:p>
            <a:pPr algn="ctr">
              <a:lnSpc>
                <a:spcPts val="2430"/>
              </a:lnSpc>
            </a:pPr>
          </a:p>
          <a:p>
            <a:pPr algn="ctr">
              <a:lnSpc>
                <a:spcPts val="2430"/>
              </a:lnSpc>
            </a:pPr>
          </a:p>
          <a:p>
            <a:pPr algn="ctr">
              <a:lnSpc>
                <a:spcPts val="2430"/>
              </a:lnSpc>
            </a:pPr>
            <a:r>
              <a:rPr lang="en-US" sz="2025" spc="1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3. Business Travelers – Professionals organizing work-related trips or conferences.</a:t>
            </a:r>
          </a:p>
          <a:p>
            <a:pPr algn="ctr">
              <a:lnSpc>
                <a:spcPts val="2430"/>
              </a:lnSpc>
            </a:pPr>
          </a:p>
          <a:p>
            <a:pPr algn="ctr">
              <a:lnSpc>
                <a:spcPts val="2430"/>
              </a:lnSpc>
            </a:pPr>
          </a:p>
          <a:p>
            <a:pPr algn="ctr">
              <a:lnSpc>
                <a:spcPts val="2430"/>
              </a:lnSpc>
              <a:spcBef>
                <a:spcPct val="0"/>
              </a:spcBef>
            </a:pPr>
            <a:r>
              <a:rPr lang="en-US" sz="2025" spc="1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4. Travel Enthusiasts/Backpackers – Frequent travelers looking for customized itineraries and budget-friendly options.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0" y="2214562"/>
            <a:ext cx="4043361" cy="4872038"/>
            <a:chOff x="0" y="0"/>
            <a:chExt cx="5391148" cy="64960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3" t="0" r="-13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37248" y="1290637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466246" y="3330344"/>
            <a:ext cx="11378591" cy="3762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7"/>
              </a:lnSpc>
            </a:pPr>
            <a:r>
              <a:rPr lang="en-US" sz="1781" spc="1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1. Frontend Tools: HTML, CSS, and JavaScript are used to design the user interface.</a:t>
            </a:r>
          </a:p>
          <a:p>
            <a:pPr algn="ctr">
              <a:lnSpc>
                <a:spcPts val="2137"/>
              </a:lnSpc>
            </a:pPr>
          </a:p>
          <a:p>
            <a:pPr algn="ctr">
              <a:lnSpc>
                <a:spcPts val="2137"/>
              </a:lnSpc>
            </a:pPr>
          </a:p>
          <a:p>
            <a:pPr algn="ctr">
              <a:lnSpc>
                <a:spcPts val="2137"/>
              </a:lnSpc>
            </a:pPr>
            <a:r>
              <a:rPr lang="en-US" sz="1781" spc="1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2. Backend Tools: Languages like Python, PHP, or Node.js handle data and server-side logic.</a:t>
            </a:r>
          </a:p>
          <a:p>
            <a:pPr algn="ctr">
              <a:lnSpc>
                <a:spcPts val="2137"/>
              </a:lnSpc>
            </a:pPr>
          </a:p>
          <a:p>
            <a:pPr algn="ctr">
              <a:lnSpc>
                <a:spcPts val="2137"/>
              </a:lnSpc>
            </a:pPr>
          </a:p>
          <a:p>
            <a:pPr algn="ctr">
              <a:lnSpc>
                <a:spcPts val="2137"/>
              </a:lnSpc>
            </a:pPr>
            <a:r>
              <a:rPr lang="en-US" sz="1781" spc="1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3. Database: MySQL or MongoDB stores user data, bookings, and travel details.</a:t>
            </a:r>
          </a:p>
          <a:p>
            <a:pPr algn="ctr">
              <a:lnSpc>
                <a:spcPts val="2137"/>
              </a:lnSpc>
            </a:pPr>
          </a:p>
          <a:p>
            <a:pPr algn="ctr">
              <a:lnSpc>
                <a:spcPts val="2137"/>
              </a:lnSpc>
            </a:pPr>
          </a:p>
          <a:p>
            <a:pPr algn="ctr">
              <a:lnSpc>
                <a:spcPts val="2137"/>
              </a:lnSpc>
            </a:pPr>
            <a:r>
              <a:rPr lang="en-US" sz="1781" spc="1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4. APIs: Travel APIs (like Google Maps, Skyscanner, or Booking.com) provide real-time data on flights, hotels, and locations.</a:t>
            </a:r>
          </a:p>
          <a:p>
            <a:pPr algn="ctr">
              <a:lnSpc>
                <a:spcPts val="2137"/>
              </a:lnSpc>
            </a:pPr>
          </a:p>
          <a:p>
            <a:pPr algn="ctr">
              <a:lnSpc>
                <a:spcPts val="2137"/>
              </a:lnSpc>
            </a:pPr>
          </a:p>
          <a:p>
            <a:pPr algn="ctr">
              <a:lnSpc>
                <a:spcPts val="2137"/>
              </a:lnSpc>
              <a:spcBef>
                <a:spcPct val="0"/>
              </a:spcBef>
            </a:pPr>
            <a:r>
              <a:rPr lang="en-US" sz="1781" spc="1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5. Responsive Design: Ensures the website works well on both computers and mobile devices.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9662" y="440531"/>
            <a:ext cx="13192125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697831" y="2378573"/>
            <a:ext cx="12468225" cy="6425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4"/>
              </a:lnSpc>
            </a:pPr>
            <a:r>
              <a:rPr lang="en-US" sz="3053" spc="2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1. Homepage: Features a search bar, popular destinations, and travel inspiration.</a:t>
            </a:r>
          </a:p>
          <a:p>
            <a:pPr algn="ctr">
              <a:lnSpc>
                <a:spcPts val="3664"/>
              </a:lnSpc>
            </a:pPr>
          </a:p>
          <a:p>
            <a:pPr algn="ctr">
              <a:lnSpc>
                <a:spcPts val="3664"/>
              </a:lnSpc>
            </a:pPr>
          </a:p>
          <a:p>
            <a:pPr algn="ctr">
              <a:lnSpc>
                <a:spcPts val="3664"/>
              </a:lnSpc>
            </a:pPr>
            <a:r>
              <a:rPr lang="en-US" sz="3053" spc="2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2.</a:t>
            </a:r>
            <a:r>
              <a:rPr lang="en-US" sz="3053" spc="2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Trip Planner Page: Lets users build and customize their travel itinerary.</a:t>
            </a:r>
          </a:p>
          <a:p>
            <a:pPr algn="ctr">
              <a:lnSpc>
                <a:spcPts val="3664"/>
              </a:lnSpc>
            </a:pPr>
          </a:p>
          <a:p>
            <a:pPr algn="ctr">
              <a:lnSpc>
                <a:spcPts val="3664"/>
              </a:lnSpc>
            </a:pPr>
          </a:p>
          <a:p>
            <a:pPr algn="ctr">
              <a:lnSpc>
                <a:spcPts val="3664"/>
              </a:lnSpc>
            </a:pPr>
            <a:r>
              <a:rPr lang="en-US" sz="3053" spc="2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3. Booking Page: Allows users to book flights, hotels, and activities.</a:t>
            </a:r>
          </a:p>
          <a:p>
            <a:pPr algn="ctr">
              <a:lnSpc>
                <a:spcPts val="3664"/>
              </a:lnSpc>
            </a:pPr>
          </a:p>
          <a:p>
            <a:pPr algn="ctr">
              <a:lnSpc>
                <a:spcPts val="3664"/>
              </a:lnSpc>
            </a:pPr>
          </a:p>
          <a:p>
            <a:pPr algn="ctr">
              <a:lnSpc>
                <a:spcPts val="3664"/>
              </a:lnSpc>
            </a:pPr>
            <a:r>
              <a:rPr lang="en-US" sz="3053" spc="2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4. User Dashboard: Shows saved trips, past bookings, and personal recommendations.</a:t>
            </a:r>
          </a:p>
          <a:p>
            <a:pPr algn="ctr">
              <a:lnSpc>
                <a:spcPts val="366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24057" y="2516580"/>
            <a:ext cx="14582485" cy="5398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4"/>
              </a:lnSpc>
            </a:pPr>
            <a:r>
              <a:rPr lang="en-US" sz="2761" spc="2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1. Trip Search: Users can search destinations based on interests, budget, and travel dates.</a:t>
            </a:r>
          </a:p>
          <a:p>
            <a:pPr algn="ctr">
              <a:lnSpc>
                <a:spcPts val="3314"/>
              </a:lnSpc>
            </a:pPr>
          </a:p>
          <a:p>
            <a:pPr algn="ctr">
              <a:lnSpc>
                <a:spcPts val="3314"/>
              </a:lnSpc>
            </a:pPr>
          </a:p>
          <a:p>
            <a:pPr algn="ctr">
              <a:lnSpc>
                <a:spcPts val="3314"/>
              </a:lnSpc>
            </a:pPr>
            <a:r>
              <a:rPr lang="en-US" sz="2761" spc="2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2. Itinerary Planner: Users can create, edit, and organize daily travel plans.</a:t>
            </a:r>
          </a:p>
          <a:p>
            <a:pPr algn="ctr">
              <a:lnSpc>
                <a:spcPts val="3314"/>
              </a:lnSpc>
            </a:pPr>
          </a:p>
          <a:p>
            <a:pPr algn="ctr">
              <a:lnSpc>
                <a:spcPts val="3314"/>
              </a:lnSpc>
            </a:pPr>
          </a:p>
          <a:p>
            <a:pPr algn="ctr">
              <a:lnSpc>
                <a:spcPts val="3314"/>
              </a:lnSpc>
            </a:pPr>
            <a:r>
              <a:rPr lang="en-US" sz="2761" spc="2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3. Booking System: Allows booking of flights, hotels, and activities directly from the site.</a:t>
            </a:r>
          </a:p>
          <a:p>
            <a:pPr algn="ctr">
              <a:lnSpc>
                <a:spcPts val="3314"/>
              </a:lnSpc>
            </a:pPr>
          </a:p>
          <a:p>
            <a:pPr algn="ctr">
              <a:lnSpc>
                <a:spcPts val="3314"/>
              </a:lnSpc>
            </a:pPr>
          </a:p>
          <a:p>
            <a:pPr algn="ctr">
              <a:lnSpc>
                <a:spcPts val="3314"/>
              </a:lnSpc>
            </a:pPr>
            <a:r>
              <a:rPr lang="en-US" sz="2761" spc="2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4. Interactive Maps: Shows routes, attractions, and nearby places using maps.</a:t>
            </a:r>
          </a:p>
          <a:p>
            <a:pPr algn="ctr">
              <a:lnSpc>
                <a:spcPts val="3314"/>
              </a:lnSpc>
            </a:pPr>
          </a:p>
          <a:p>
            <a:pPr algn="ctr">
              <a:lnSpc>
                <a:spcPts val="3314"/>
              </a:lnSpc>
            </a:pPr>
          </a:p>
          <a:p>
            <a:pPr algn="ctr">
              <a:lnSpc>
                <a:spcPts val="3314"/>
              </a:lnSpc>
              <a:spcBef>
                <a:spcPct val="0"/>
              </a:spcBef>
            </a:pPr>
            <a:r>
              <a:rPr lang="en-US" sz="2761" spc="2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5. User Accounts: Lets users sign up, save trips, and view past travel history.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DAGzhRq1C7w</dc:identifier>
  <dcterms:modified xsi:type="dcterms:W3CDTF">2011-08-01T06:04:30Z</dcterms:modified>
  <cp:revision>1</cp:revision>
  <dc:title> Nivetha nm ppt</dc:title>
</cp:coreProperties>
</file>